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48E1-8A62-4041-A1F4-B32A27D0A544}" v="264" dt="2023-10-21T14:52:49.774"/>
    <p1510:client id="{70AA4CCD-8E10-434E-868F-5C5E0A410C2E}" v="3097" dt="2023-10-17T12:35:51.078"/>
    <p1510:client id="{773FEA85-BD00-400D-8917-366C44315C9D}" v="1719" dt="2023-10-19T11:41:03.164"/>
    <p1510:client id="{95F9D723-334F-40E2-9BD2-493BAD9321A6}" v="744" dt="2023-10-23T14:53:20.899"/>
    <p1510:client id="{C0B17A74-5F7D-4C82-8D87-A30C0598D578}" v="167" dt="2023-10-19T10:58:23.895"/>
    <p1510:client id="{CD3A230A-4545-4B5A-8F53-A35FBDF96CF4}" v="889" dt="2023-10-15T10:18:49.371"/>
    <p1510:client id="{DBFDBAC8-DE04-484C-B94C-F71EF475F54E}" v="770" dt="2023-10-22T14:19:3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CCF-DDDE-4EFE-267E-7E8958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Fprint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fscanf</a:t>
            </a:r>
            <a:r>
              <a:rPr lang="ko-KR" altLang="en-US" dirty="0">
                <a:ea typeface="Microsoft GothicNeo"/>
                <a:cs typeface="Microsoft GothicNeo"/>
              </a:rPr>
              <a:t> &gt; 파일 입/출력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E398-FE6B-A617-EB9D-A4BBB95A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메모리는 프로그램이 종료되면 휘발되는 성질이 있다.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데이터를 파일로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저장해야할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필요성이 존재하는데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스트림을 만들었다.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사실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호출하는데데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이는   어셈블리어를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안쓰는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이유처럼 모든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O장치들이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공통적으로 사용되는 명령어가 필요하였다.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FILE 오브젝트를 반환하는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Fopen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이용해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FILE구조체를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가져오고 파일 입/출력을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9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7E43-BD18-6ECA-04FA-6025A4F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</a:t>
            </a:r>
            <a:r>
              <a:rPr lang="ko-KR" altLang="en-US" dirty="0" err="1"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vs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new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5CFC-1C2C-21D6-A3AA-DF45D897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원형은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 인데 C++ 로 넘어오면서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*의 사용방법이 변경되었다.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타입에 강제캐스팅을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해ㅝ야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New 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delete를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이용해 편의성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증대시킴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(c++ 의 이념 데이터타입을 엄격히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검사한다에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위배되서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바꿈)</a:t>
            </a:r>
          </a:p>
        </p:txBody>
      </p:sp>
    </p:spTree>
    <p:extLst>
      <p:ext uri="{BB962C8B-B14F-4D97-AF65-F5344CB8AC3E}">
        <p14:creationId xmlns:p14="http://schemas.microsoft.com/office/powerpoint/2010/main" val="21533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BF72-0283-78F8-5A54-322D8DB8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&lt;&amp; </a:t>
            </a:r>
            <a:r>
              <a:rPr lang="ko-KR" altLang="en-US" dirty="0" err="1">
                <a:ea typeface="Microsoft GothicNeo"/>
                <a:cs typeface="Microsoft GothicNeo"/>
              </a:rPr>
              <a:t>참조자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6722B-080A-5A86-B48B-CB98EB1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포인터처럼 메모리에 접근할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수있으나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사용된다.(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주소값변경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불가능)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// 선언과 동시에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초기화해야함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… }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 적용되며 직관적임</a:t>
            </a:r>
          </a:p>
        </p:txBody>
      </p:sp>
    </p:spTree>
    <p:extLst>
      <p:ext uri="{BB962C8B-B14F-4D97-AF65-F5344CB8AC3E}">
        <p14:creationId xmlns:p14="http://schemas.microsoft.com/office/powerpoint/2010/main" val="14917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0464-16FD-6A9C-DE3B-0CDF8C30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&lt;복사 생성자&gt;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EA04-1509-1432-CF67-B29EFDBF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직접 구현하지 않아도 컴파일러가 생성하는 디폴트 복사생성자 이다.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c1;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C2(C1);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을하면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복사가가 된다. // C2 = C1;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으로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사용가능능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주의: 함수내에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복사생성자의 경우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얕은복사가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진행된다.</a:t>
            </a:r>
            <a:br>
              <a:rPr lang="en-US" altLang="ko-KR" dirty="0"/>
            </a:b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경우 직접 구현하여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동적할당하도록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해야함</a:t>
            </a:r>
          </a:p>
        </p:txBody>
      </p:sp>
    </p:spTree>
    <p:extLst>
      <p:ext uri="{BB962C8B-B14F-4D97-AF65-F5344CB8AC3E}">
        <p14:creationId xmlns:p14="http://schemas.microsoft.com/office/powerpoint/2010/main" val="348413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96D4-9D23-4FAD-D9CE-0EBD30AD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사용에서 동적할당을 하는 이유&gt;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B8C0A-599A-7F9D-30BB-C855087B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c1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직접 사용할 수 있으나 이는 지역변수와 같으며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다른 함수에서 사용하는데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무리가있다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필요없을경우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메모리 할당을 해제해야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강점이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들어난다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클래스를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편이 메모리를 효율적으로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91737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F353-9E4B-6C74-A7A5-BA8C54C8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&lt;임시 객체&gt;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0811-B56B-D5DD-8CC2-EF066DB8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s1,s2; // s1 = 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, s2 = "World " 로 가정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(s1 + s2).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c_str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();// 문자열로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캐스팅했을떄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&lt;&lt;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// 컴파일 오류가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나게된다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간의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Operator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연산자 오버로딩으로 인한 것인데.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return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s1 + s2;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Const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char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*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= (s1 + s2).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c_str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(); 문장이 끝난 후 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반환되기때문에 반환된 메모리를 </a:t>
            </a: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가리키게된다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8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78991-3466-4568-7365-558D285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&lt;상속 관계에서 생성자와 </a:t>
            </a:r>
            <a:r>
              <a:rPr lang="ko-KR" altLang="en-US" dirty="0" err="1"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53FD-C5F2-45A0-3C1B-18A1DBB1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부모 생성자가 내부적으로 호출된다. 디폴트로 디폴트 생성자를 호출하기 때문에 인자가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필요할경우엔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명시적으로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작성해야함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호출순서 : 부모생성자 -&gt; 자식생성자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0139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0B08-8D04-94AC-F388-73745DB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&lt;상속 관계에서 </a:t>
            </a:r>
            <a:r>
              <a:rPr lang="ko-KR" dirty="0" err="1">
                <a:ea typeface="+mj-lt"/>
                <a:cs typeface="+mj-lt"/>
              </a:rPr>
              <a:t>소멸자</a:t>
            </a:r>
            <a:r>
              <a:rPr lang="ko-KR" dirty="0">
                <a:ea typeface="+mj-lt"/>
                <a:cs typeface="+mj-lt"/>
              </a:rPr>
              <a:t>&gt;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6CE8-57B0-5A5E-E17E-A3C95CA7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클래스에서는 자식클래스가 있는지 판명하기 어려운 구조라서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자식클래스를 업캐스팅 한 상황이라면 메모리 반환시에 자식클래스가 호출이 안될 경우가 존재한다.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~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 자식 클래스가 존재함을 알린다.</a:t>
            </a:r>
          </a:p>
        </p:txBody>
      </p:sp>
    </p:spTree>
    <p:extLst>
      <p:ext uri="{BB962C8B-B14F-4D97-AF65-F5344CB8AC3E}">
        <p14:creationId xmlns:p14="http://schemas.microsoft.com/office/powerpoint/2010/main" val="42927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BEBE-902D-2F6F-D031-456CDF1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업캐스팅 &amp; 다운캐스팅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59E40-CB00-A2C7-A6A4-EF71F5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다형성을 위해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{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Dog_class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_class</a:t>
            </a:r>
            <a:r>
              <a:rPr lang="en-US" altLang="ko-KR" dirty="0">
                <a:solidFill>
                  <a:srgbClr val="FFFFFF"/>
                </a:solidFill>
                <a:ea typeface="Microsoft GothicNeo"/>
                <a:cs typeface="Microsoft GothicNeo"/>
              </a:rPr>
              <a:t>, ...</a:t>
            </a:r>
            <a:r>
              <a:rPr lang="ko-KR" altLang="en-US" dirty="0"/>
              <a:t>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등이 있다고 가정하자. 각 자식클래스는 업캐스팅을 하여 관리하는데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[0].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호출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업캐스팅이 된 상황이기 때문에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()가 호출이 된다. 이는 다형성의 의미가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가져지지않기떄문에에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오버라이드를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이용하여 작성하면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26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 Fprint &amp; fscanf &gt; 파일 입/출력</vt:lpstr>
      <vt:lpstr>&lt;Printf 함수 &amp; Scanf 함수&gt; </vt:lpstr>
      <vt:lpstr> &lt;malloc vs new&gt;</vt:lpstr>
      <vt:lpstr>&lt;&amp; 참조자&gt;</vt:lpstr>
      <vt:lpstr>&lt;복사 생성자&gt;</vt:lpstr>
      <vt:lpstr>&lt;class 사용에서 동적할당을 하는 이유&gt;</vt:lpstr>
      <vt:lpstr>&lt;임시 객체&gt;</vt:lpstr>
      <vt:lpstr>&lt;상속 관계에서 생성자와 소멸자&gt;</vt:lpstr>
      <vt:lpstr>&lt;상속 관계에서 소멸자&gt; </vt:lpstr>
      <vt:lpstr>&lt; 업캐스팅 &amp; 다운캐스팅 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204</cp:revision>
  <dcterms:created xsi:type="dcterms:W3CDTF">2023-10-15T07:15:08Z</dcterms:created>
  <dcterms:modified xsi:type="dcterms:W3CDTF">2023-10-23T14:53:29Z</dcterms:modified>
</cp:coreProperties>
</file>