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93F96-22E8-400D-A8F4-5BCF75D853C9}" v="111" dt="2020-05-05T14:24:51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 descr="Изображение выглядит как игра, стол,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7D2EB87-9FBD-4E1C-9B84-351EBACD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4" y="1987021"/>
            <a:ext cx="5291666" cy="2989790"/>
          </a:xfrm>
          <a:prstGeom prst="rect">
            <a:avLst/>
          </a:prstGeom>
        </p:spPr>
      </p:pic>
      <p:pic>
        <p:nvPicPr>
          <p:cNvPr id="4" name="Рисунок 4" descr="Изображение выглядит как объект,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27E5CD3-E3CB-44CE-8555-899F50AA3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449" y="2223823"/>
            <a:ext cx="5598583" cy="17224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83AA81-C943-4F68-A732-4D3061F6B475}"/>
              </a:ext>
            </a:extLst>
          </p:cNvPr>
          <p:cNvSpPr txBox="1"/>
          <p:nvPr/>
        </p:nvSpPr>
        <p:spPr>
          <a:xfrm>
            <a:off x="10026650" y="39518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makezine.com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14E718-BF5D-4B88-83AC-1FCAF015C925}"/>
              </a:ext>
            </a:extLst>
          </p:cNvPr>
          <p:cNvSpPr txBox="1"/>
          <p:nvPr/>
        </p:nvSpPr>
        <p:spPr>
          <a:xfrm>
            <a:off x="2570692" y="549276"/>
            <a:ext cx="73469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cs typeface="Calibri"/>
              </a:rPr>
              <a:t>Реализована простейшая походка паука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46</cp:revision>
  <dcterms:created xsi:type="dcterms:W3CDTF">2020-05-05T13:56:47Z</dcterms:created>
  <dcterms:modified xsi:type="dcterms:W3CDTF">2020-05-05T14:25:34Z</dcterms:modified>
</cp:coreProperties>
</file>