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90" r:id="rId1"/>
  </p:sldMasterIdLst>
  <p:notesMasterIdLst>
    <p:notesMasterId r:id="rId8"/>
  </p:notesMasterIdLst>
  <p:sldIdLst>
    <p:sldId id="256" r:id="rId2"/>
    <p:sldId id="257" r:id="rId3"/>
    <p:sldId id="259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21"/>
  </p:normalViewPr>
  <p:slideViewPr>
    <p:cSldViewPr snapToGrid="0" snapToObjects="1">
      <p:cViewPr varScale="1">
        <p:scale>
          <a:sx n="91" d="100"/>
          <a:sy n="91" d="100"/>
        </p:scale>
        <p:origin x="17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F7FB2-DB32-8746-8576-4967FAA62881}" type="datetimeFigureOut">
              <a:rPr lang="en-US" smtClean="0"/>
              <a:t>4/29/16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C6D57-B51E-4E4A-B81F-9957E5A0F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6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C6D57-B51E-4E4A-B81F-9957E5A0F5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79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5459" y="959313"/>
            <a:ext cx="5760741" cy="257189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5459" y="3531205"/>
            <a:ext cx="5760741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41127-7256-CB4C-80F0-9CA0A60347F0}" type="datetime3">
              <a:rPr lang="en-US" smtClean="0"/>
              <a:t>29 April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5459" y="329308"/>
            <a:ext cx="339214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86200" y="131730"/>
            <a:ext cx="802005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416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77631-3078-2048-B83D-A4188701B965}" type="datetime3">
              <a:rPr lang="en-US" smtClean="0"/>
              <a:t>29 April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1717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6447" y="796298"/>
            <a:ext cx="1103027" cy="466256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1910" y="796298"/>
            <a:ext cx="5301095" cy="466256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DDC91-9A59-904F-A757-29E4C537338B}" type="datetime3">
              <a:rPr lang="en-US" smtClean="0"/>
              <a:t>29 April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59215" b="36435"/>
          <a:stretch/>
        </p:blipFill>
        <p:spPr>
          <a:xfrm rot="5400000">
            <a:off x="5605390" y="3050294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8770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94551-5CFC-8F48-8091-28ED3CA996E4}" type="datetime3">
              <a:rPr lang="en-US" smtClean="0"/>
              <a:t>29 April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2000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459" y="1756130"/>
            <a:ext cx="5764142" cy="2050066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5460" y="3806196"/>
            <a:ext cx="576414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18378-5039-414D-9351-D09B527AFD0E}" type="datetime3">
              <a:rPr lang="en-US" smtClean="0"/>
              <a:t>29 April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3950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459" y="959314"/>
            <a:ext cx="6564015" cy="10441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5459" y="2172548"/>
            <a:ext cx="3125871" cy="32789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3822" y="2172548"/>
            <a:ext cx="3125652" cy="327894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4CDE-B425-9445-A005-6890906C1C32}" type="datetime3">
              <a:rPr lang="en-US" smtClean="0"/>
              <a:t>29 April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0247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652" y="959903"/>
            <a:ext cx="6571344" cy="1044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8131" y="2169094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none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8131" y="2973815"/>
            <a:ext cx="3125766" cy="249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3822" y="2172548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none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63822" y="2971035"/>
            <a:ext cx="3125652" cy="24849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CD71B-7133-6442-834F-92660531B7F4}" type="datetime3">
              <a:rPr lang="en-US" smtClean="0"/>
              <a:t>29 April 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935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C30A0-C11A-1940-8B85-B50A0C046822}" type="datetime3">
              <a:rPr lang="en-US" smtClean="0"/>
              <a:t>29 April 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3149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C8E34-2E39-C541-9CF5-741D4CBC81D5}" type="datetime3">
              <a:rPr lang="en-US" smtClean="0"/>
              <a:t>29 April 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399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041" y="959313"/>
            <a:ext cx="2425950" cy="224205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9877" y="960890"/>
            <a:ext cx="3828178" cy="449691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041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055A-A10A-6047-85FC-F2F25FFA4A32}" type="datetime3">
              <a:rPr lang="en-US" smtClean="0"/>
              <a:t>29 April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8511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996501" y="482171"/>
            <a:ext cx="3511387" cy="5149101"/>
            <a:chOff x="4996501" y="482171"/>
            <a:chExt cx="3511387" cy="5149101"/>
          </a:xfrm>
        </p:grpSpPr>
        <p:sp>
          <p:nvSpPr>
            <p:cNvPr id="14" name="Rectangle 13"/>
            <p:cNvSpPr/>
            <p:nvPr/>
          </p:nvSpPr>
          <p:spPr>
            <a:xfrm>
              <a:off x="4996501" y="482171"/>
              <a:ext cx="3511387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5312152" y="812506"/>
              <a:ext cx="2883013" cy="447936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2077" y="1129512"/>
            <a:ext cx="3386166" cy="1918487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1420" y="3057166"/>
            <a:ext cx="3390817" cy="2092568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4592" y="5469857"/>
            <a:ext cx="3393977" cy="320123"/>
          </a:xfrm>
        </p:spPr>
        <p:txBody>
          <a:bodyPr/>
          <a:lstStyle>
            <a:lvl1pPr algn="l">
              <a:defRPr/>
            </a:lvl1pPr>
          </a:lstStyle>
          <a:p>
            <a:fld id="{1DB90CCE-0ADA-864F-B4D8-15D7F72748AF}" type="datetime3">
              <a:rPr lang="en-US" smtClean="0"/>
              <a:t>29 April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459" y="318641"/>
            <a:ext cx="2601032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726491" y="131730"/>
            <a:ext cx="795746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70363" b="36435"/>
          <a:stretch/>
        </p:blipFill>
        <p:spPr>
          <a:xfrm>
            <a:off x="1125460" y="643464"/>
            <a:ext cx="339242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7320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854"/>
            <a:ext cx="9144000" cy="7429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468769"/>
            <a:ext cx="9144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/>
          <p:cNvCxnSpPr/>
          <p:nvPr/>
        </p:nvCxnSpPr>
        <p:spPr>
          <a:xfrm>
            <a:off x="0" y="6121005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28684" y="956172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8684" y="2167385"/>
            <a:ext cx="6571343" cy="328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21309" y="330371"/>
            <a:ext cx="2368292" cy="304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75D71-767D-FE4D-8D5D-BD91809CA3FA}" type="datetime3">
              <a:rPr lang="en-US" smtClean="0"/>
              <a:t>29 April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8684" y="329308"/>
            <a:ext cx="3388498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3728" y="131730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79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Banana Manager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Trying to by as Perfect as Potatoes</a:t>
            </a:r>
          </a:p>
          <a:p>
            <a:r>
              <a:rPr lang="en-US" dirty="0" smtClean="0"/>
              <a:t>Claret Romain</a:t>
            </a:r>
          </a:p>
          <a:p>
            <a:r>
              <a:rPr lang="en-US" dirty="0" err="1" smtClean="0"/>
              <a:t>Ryter</a:t>
            </a:r>
            <a:r>
              <a:rPr lang="en-US" dirty="0" smtClean="0"/>
              <a:t> Nils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98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JEE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Authentification</a:t>
            </a:r>
          </a:p>
          <a:p>
            <a:pPr lvl="1"/>
            <a:r>
              <a:rPr lang="fr-FR" dirty="0" smtClean="0"/>
              <a:t>Mappé avec </a:t>
            </a:r>
            <a:r>
              <a:rPr lang="fr-FR" dirty="0" err="1" smtClean="0"/>
              <a:t>Glassfish</a:t>
            </a:r>
            <a:endParaRPr lang="fr-FR" dirty="0" smtClean="0"/>
          </a:p>
          <a:p>
            <a:r>
              <a:rPr lang="fr-FR" dirty="0"/>
              <a:t>Base de données</a:t>
            </a:r>
          </a:p>
          <a:p>
            <a:pPr lvl="1"/>
            <a:r>
              <a:rPr lang="fr-FR" dirty="0"/>
              <a:t>CRUD </a:t>
            </a:r>
            <a:r>
              <a:rPr lang="fr-FR" dirty="0" smtClean="0"/>
              <a:t>complet</a:t>
            </a:r>
          </a:p>
          <a:p>
            <a:r>
              <a:rPr lang="fr-FR" dirty="0"/>
              <a:t>Utilisation d’un </a:t>
            </a:r>
            <a:r>
              <a:rPr lang="fr-FR" dirty="0" err="1" smtClean="0"/>
              <a:t>template</a:t>
            </a:r>
            <a:endParaRPr lang="fr-FR" dirty="0" smtClean="0"/>
          </a:p>
          <a:p>
            <a:r>
              <a:rPr lang="fr-FR" dirty="0" err="1" smtClean="0"/>
              <a:t>Bootstrap</a:t>
            </a:r>
            <a:endParaRPr lang="fr-FR" dirty="0" smtClean="0"/>
          </a:p>
          <a:p>
            <a:pPr lvl="1"/>
            <a:r>
              <a:rPr lang="fr-FR" dirty="0" err="1" smtClean="0"/>
              <a:t>Javascript</a:t>
            </a:r>
            <a:r>
              <a:rPr lang="fr-FR" dirty="0" smtClean="0"/>
              <a:t> </a:t>
            </a:r>
            <a:r>
              <a:rPr lang="fr-FR" dirty="0" err="1" smtClean="0"/>
              <a:t>inline</a:t>
            </a:r>
            <a:endParaRPr lang="fr-FR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7945-FFE5-4D46-8E3F-D264E48DF34B}" type="datetime3">
              <a:rPr lang="en-US" smtClean="0"/>
              <a:t>29 April 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441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Base de données</a:t>
            </a:r>
            <a:endParaRPr lang="fr-F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20" y="1480789"/>
            <a:ext cx="7315870" cy="4575950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A3475-D0A6-9D47-8559-2367BE45A51A}" type="datetime3">
              <a:rPr lang="en-US" smtClean="0"/>
              <a:t>29 April 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07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QdL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Spécifications des tests</a:t>
            </a:r>
          </a:p>
          <a:p>
            <a:r>
              <a:rPr lang="fr-FR" dirty="0" smtClean="0"/>
              <a:t>Planification des tests</a:t>
            </a:r>
          </a:p>
          <a:p>
            <a:r>
              <a:rPr lang="fr-FR" dirty="0" err="1" smtClean="0"/>
              <a:t>Bananatypes</a:t>
            </a:r>
            <a:endParaRPr lang="fr-FR" dirty="0" smtClean="0"/>
          </a:p>
          <a:p>
            <a:r>
              <a:rPr lang="fr-FR" dirty="0" smtClean="0"/>
              <a:t>Connexion</a:t>
            </a:r>
          </a:p>
          <a:p>
            <a:r>
              <a:rPr lang="fr-FR" dirty="0" smtClean="0"/>
              <a:t>Performances</a:t>
            </a:r>
            <a:endParaRPr lang="fr-FR" dirty="0" smtClean="0"/>
          </a:p>
          <a:p>
            <a:r>
              <a:rPr lang="fr-FR" dirty="0" err="1" smtClean="0"/>
              <a:t>Selenium</a:t>
            </a:r>
            <a:r>
              <a:rPr lang="fr-FR" dirty="0" smtClean="0"/>
              <a:t> / </a:t>
            </a:r>
            <a:r>
              <a:rPr lang="fr-FR" dirty="0" err="1" smtClean="0"/>
              <a:t>jMeter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775-9160-634C-97ED-7287F5F9F759}" type="datetime3">
              <a:rPr lang="en-US" smtClean="0"/>
              <a:t>29 April 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424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</a:t>
            </a:r>
            <a:endParaRPr lang="fr-F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235" y="1480789"/>
            <a:ext cx="4620240" cy="4620240"/>
          </a:xfrm>
        </p:spPr>
      </p:pic>
      <p:sp>
        <p:nvSpPr>
          <p:cNvPr id="5" name="TextBox 4"/>
          <p:cNvSpPr txBox="1"/>
          <p:nvPr/>
        </p:nvSpPr>
        <p:spPr>
          <a:xfrm>
            <a:off x="5767872" y="6101029"/>
            <a:ext cx="2678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Instagram</a:t>
            </a:r>
          </a:p>
          <a:p>
            <a:r>
              <a:rPr lang="en-US" dirty="0" smtClean="0"/>
              <a:t>National-</a:t>
            </a:r>
            <a:r>
              <a:rPr lang="en-US" dirty="0" err="1" smtClean="0"/>
              <a:t>Geographics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7778-DD4A-F14D-A49A-C43FCB2C8CA2}" type="datetime3">
              <a:rPr lang="en-US" smtClean="0"/>
              <a:t>29 April 2016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451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</a:t>
            </a:r>
            <a:endParaRPr lang="fr-F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42"/>
          <a:stretch/>
        </p:blipFill>
        <p:spPr>
          <a:xfrm>
            <a:off x="5116060" y="1209822"/>
            <a:ext cx="3861938" cy="532975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769"/>
          <a:stretch/>
        </p:blipFill>
        <p:spPr>
          <a:xfrm>
            <a:off x="198120" y="1659988"/>
            <a:ext cx="4767775" cy="4680916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C32D-3FE2-594F-BC4F-F98B7B5AB6D7}" type="datetime3">
              <a:rPr lang="en-US" smtClean="0"/>
              <a:t>29 April 2016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59251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04B663"/>
      </a:accent4>
      <a:accent5>
        <a:srgbClr val="DF8822"/>
      </a:accent5>
      <a:accent6>
        <a:srgbClr val="BC410A"/>
      </a:accent6>
      <a:hlink>
        <a:srgbClr val="5977C4"/>
      </a:hlink>
      <a:folHlink>
        <a:srgbClr val="0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18</TotalTime>
  <Words>60</Words>
  <Application>Microsoft Macintosh PowerPoint</Application>
  <PresentationFormat>On-screen Show (4:3)</PresentationFormat>
  <Paragraphs>35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Century Gothic</vt:lpstr>
      <vt:lpstr>Arial</vt:lpstr>
      <vt:lpstr>Gallery</vt:lpstr>
      <vt:lpstr>Banana Manager</vt:lpstr>
      <vt:lpstr>JEE</vt:lpstr>
      <vt:lpstr>Base de données</vt:lpstr>
      <vt:lpstr>QdL</vt:lpstr>
      <vt:lpstr>Démo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Banana Manager</dc:title>
  <dc:creator>Romain Claret</dc:creator>
  <cp:lastModifiedBy>Romain Claret</cp:lastModifiedBy>
  <cp:revision>14</cp:revision>
  <dcterms:created xsi:type="dcterms:W3CDTF">2016-04-28T21:58:51Z</dcterms:created>
  <dcterms:modified xsi:type="dcterms:W3CDTF">2016-04-29T07:41:27Z</dcterms:modified>
</cp:coreProperties>
</file>