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0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1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F7FB2-DB32-8746-8576-4967FAA62881}" type="datetimeFigureOut">
              <a:rPr lang="en-US" smtClean="0"/>
              <a:t>4/29/16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C6D57-B51E-4E4A-B81F-9957E5A0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C6D57-B51E-4E4A-B81F-9957E5A0F5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7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1127-7256-CB4C-80F0-9CA0A60347F0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16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7631-3078-2048-B83D-A4188701B965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71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DC91-9A59-904F-A757-29E4C537338B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77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4551-5CFC-8F48-8091-28ED3CA996E4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00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8378-5039-414D-9351-D09B527AFD0E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395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4CDE-B425-9445-A005-6890906C1C32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24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D71B-7133-6442-834F-92660531B7F4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3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30A0-C11A-1940-8B85-B50A0C046822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314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E34-2E39-C541-9CF5-741D4CBC81D5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9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055A-A10A-6047-85FC-F2F25FFA4A32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851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1DB90CCE-0ADA-864F-B4D8-15D7F72748AF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732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75D71-767D-FE4D-8D5D-BD91809CA3FA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9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Banana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Trying to by as Perfect as Potatoes</a:t>
            </a:r>
          </a:p>
          <a:p>
            <a:r>
              <a:rPr lang="en-US" dirty="0" smtClean="0"/>
              <a:t>Claret Romain</a:t>
            </a:r>
          </a:p>
          <a:p>
            <a:r>
              <a:rPr lang="en-US" dirty="0" err="1" smtClean="0"/>
              <a:t>Ryter</a:t>
            </a:r>
            <a:r>
              <a:rPr lang="en-US" dirty="0" smtClean="0"/>
              <a:t> Nils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Authentification</a:t>
            </a:r>
          </a:p>
          <a:p>
            <a:r>
              <a:rPr lang="fr-FR" dirty="0" smtClean="0"/>
              <a:t>Mappé avec </a:t>
            </a:r>
            <a:r>
              <a:rPr lang="fr-FR" dirty="0" err="1" smtClean="0"/>
              <a:t>Glassfish</a:t>
            </a:r>
            <a:endParaRPr lang="fr-FR" dirty="0" smtClean="0"/>
          </a:p>
          <a:p>
            <a:r>
              <a:rPr lang="fr-FR" dirty="0"/>
              <a:t>Base de données</a:t>
            </a:r>
          </a:p>
          <a:p>
            <a:r>
              <a:rPr lang="fr-FR" dirty="0"/>
              <a:t>CRUD </a:t>
            </a:r>
            <a:r>
              <a:rPr lang="fr-FR" dirty="0" smtClean="0"/>
              <a:t>complet</a:t>
            </a:r>
          </a:p>
          <a:p>
            <a:r>
              <a:rPr lang="fr-FR" dirty="0" err="1" smtClean="0"/>
              <a:t>Bootstrap</a:t>
            </a:r>
            <a:endParaRPr lang="fr-FR" dirty="0" smtClean="0"/>
          </a:p>
          <a:p>
            <a:r>
              <a:rPr lang="fr-FR" dirty="0" err="1" smtClean="0"/>
              <a:t>Javascript</a:t>
            </a:r>
            <a:r>
              <a:rPr lang="fr-FR" dirty="0" smtClean="0"/>
              <a:t> </a:t>
            </a:r>
            <a:r>
              <a:rPr lang="fr-FR" dirty="0" err="1" smtClean="0"/>
              <a:t>inline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7945-FFE5-4D46-8E3F-D264E48DF34B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4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20" y="1480789"/>
            <a:ext cx="7315870" cy="457595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3475-D0A6-9D47-8559-2367BE45A51A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QdL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Spécifications des tests</a:t>
            </a:r>
          </a:p>
          <a:p>
            <a:r>
              <a:rPr lang="fr-FR" dirty="0" smtClean="0"/>
              <a:t>Planification des tests</a:t>
            </a:r>
          </a:p>
          <a:p>
            <a:r>
              <a:rPr lang="fr-FR" dirty="0" err="1" smtClean="0"/>
              <a:t>Bananatypes</a:t>
            </a:r>
            <a:endParaRPr lang="fr-FR" dirty="0" smtClean="0"/>
          </a:p>
          <a:p>
            <a:r>
              <a:rPr lang="fr-FR" dirty="0" smtClean="0"/>
              <a:t>Connexion</a:t>
            </a:r>
          </a:p>
          <a:p>
            <a:r>
              <a:rPr lang="fr-FR" dirty="0" err="1" smtClean="0"/>
              <a:t>Performences</a:t>
            </a:r>
            <a:endParaRPr lang="fr-FR" dirty="0" smtClean="0"/>
          </a:p>
          <a:p>
            <a:r>
              <a:rPr lang="fr-FR" dirty="0" err="1" smtClean="0"/>
              <a:t>Selenium</a:t>
            </a:r>
            <a:r>
              <a:rPr lang="fr-FR" dirty="0" smtClean="0"/>
              <a:t> / </a:t>
            </a:r>
            <a:r>
              <a:rPr lang="fr-FR" dirty="0" err="1" smtClean="0"/>
              <a:t>jMeter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775-9160-634C-97ED-7287F5F9F759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2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35" y="1480789"/>
            <a:ext cx="4620240" cy="4620240"/>
          </a:xfrm>
        </p:spPr>
      </p:pic>
      <p:sp>
        <p:nvSpPr>
          <p:cNvPr id="5" name="TextBox 4"/>
          <p:cNvSpPr txBox="1"/>
          <p:nvPr/>
        </p:nvSpPr>
        <p:spPr>
          <a:xfrm>
            <a:off x="5767872" y="6101029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Instagram</a:t>
            </a:r>
          </a:p>
          <a:p>
            <a:r>
              <a:rPr lang="en-US" dirty="0" smtClean="0"/>
              <a:t>National-</a:t>
            </a:r>
            <a:r>
              <a:rPr lang="en-US" dirty="0" err="1" smtClean="0"/>
              <a:t>Geographics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7778-DD4A-F14D-A49A-C43FCB2C8CA2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5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2"/>
          <a:stretch/>
        </p:blipFill>
        <p:spPr>
          <a:xfrm>
            <a:off x="5116060" y="1209822"/>
            <a:ext cx="3861938" cy="53297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69"/>
          <a:stretch/>
        </p:blipFill>
        <p:spPr>
          <a:xfrm>
            <a:off x="198120" y="1659988"/>
            <a:ext cx="4767775" cy="4680916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32D-3FE2-594F-BC4F-F98B7B5AB6D7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925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</TotalTime>
  <Words>57</Words>
  <Application>Microsoft Macintosh PowerPoint</Application>
  <PresentationFormat>On-screen Show (4:3)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Arial</vt:lpstr>
      <vt:lpstr>Gallery</vt:lpstr>
      <vt:lpstr>Banana Manager</vt:lpstr>
      <vt:lpstr>JEE</vt:lpstr>
      <vt:lpstr>Base de données</vt:lpstr>
      <vt:lpstr>QdL</vt:lpstr>
      <vt:lpstr>Démo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Banana Manager</dc:title>
  <dc:creator>Romain Claret</dc:creator>
  <cp:lastModifiedBy>Romain Claret</cp:lastModifiedBy>
  <cp:revision>10</cp:revision>
  <dcterms:created xsi:type="dcterms:W3CDTF">2016-04-28T21:58:51Z</dcterms:created>
  <dcterms:modified xsi:type="dcterms:W3CDTF">2016-04-28T22:15:38Z</dcterms:modified>
</cp:coreProperties>
</file>