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7FB2-DB32-8746-8576-4967FAA62881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C6D57-B51E-4E4A-B81F-9957E5A0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C6D57-B51E-4E4A-B81F-9957E5A0F5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1127-7256-CB4C-80F0-9CA0A60347F0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16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7631-3078-2048-B83D-A4188701B96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1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DC91-9A59-904F-A757-29E4C537338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7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551-5CFC-8F48-8091-28ED3CA996E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00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8378-5039-414D-9351-D09B527AFD0E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9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4CDE-B425-9445-A005-6890906C1C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2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D71B-7133-6442-834F-92660531B7F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30A0-C11A-1940-8B85-B50A0C04682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1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E34-2E39-C541-9CF5-741D4CBC81D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055A-A10A-6047-85FC-F2F25FFA4A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51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1DB90CCE-0ADA-864F-B4D8-15D7F72748AF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3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5D71-767D-FE4D-8D5D-BD91809CA3F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9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4389334"/>
            <a:ext cx="5760741" cy="9776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Trying to </a:t>
            </a:r>
            <a:r>
              <a:rPr lang="en-US" dirty="0" smtClean="0"/>
              <a:t>be </a:t>
            </a:r>
            <a:r>
              <a:rPr lang="en-US" dirty="0" smtClean="0"/>
              <a:t>as Perfect as </a:t>
            </a:r>
            <a:r>
              <a:rPr lang="en-US" dirty="0" smtClean="0"/>
              <a:t>a </a:t>
            </a:r>
            <a:r>
              <a:rPr lang="en-US" smtClean="0"/>
              <a:t>Potatoe</a:t>
            </a:r>
            <a:endParaRPr lang="en-US" dirty="0" smtClean="0"/>
          </a:p>
          <a:p>
            <a:r>
              <a:rPr lang="en-US" dirty="0" smtClean="0"/>
              <a:t>Claret Romain</a:t>
            </a:r>
          </a:p>
          <a:p>
            <a:r>
              <a:rPr lang="en-US" dirty="0" err="1" smtClean="0"/>
              <a:t>Ryter</a:t>
            </a:r>
            <a:r>
              <a:rPr lang="en-US" dirty="0" smtClean="0"/>
              <a:t> Nils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4" y="1147961"/>
            <a:ext cx="3995181" cy="3241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06" y="3754487"/>
            <a:ext cx="2247314" cy="2247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Mappé avec </a:t>
            </a:r>
            <a:r>
              <a:rPr lang="fr-FR" dirty="0" err="1" smtClean="0"/>
              <a:t>Glassfish</a:t>
            </a:r>
            <a:endParaRPr lang="fr-FR" dirty="0" smtClean="0"/>
          </a:p>
          <a:p>
            <a:r>
              <a:rPr lang="fr-FR" dirty="0"/>
              <a:t>Base de données</a:t>
            </a:r>
          </a:p>
          <a:p>
            <a:pPr lvl="1"/>
            <a:r>
              <a:rPr lang="fr-FR" dirty="0"/>
              <a:t>CRUD </a:t>
            </a:r>
            <a:r>
              <a:rPr lang="fr-FR" dirty="0" smtClean="0"/>
              <a:t>complet</a:t>
            </a:r>
          </a:p>
          <a:p>
            <a:r>
              <a:rPr lang="fr-FR" dirty="0"/>
              <a:t>Utilisation d’un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inline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7945-FFE5-4D46-8E3F-D264E48DF34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86" y="1098240"/>
            <a:ext cx="3752492" cy="4690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0" y="1480789"/>
            <a:ext cx="7315870" cy="45759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3475-D0A6-9D47-8559-2367BE45A51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QdL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Spécifications des tests</a:t>
            </a:r>
          </a:p>
          <a:p>
            <a:r>
              <a:rPr lang="fr-FR" dirty="0" smtClean="0"/>
              <a:t>Planification des tests</a:t>
            </a:r>
          </a:p>
          <a:p>
            <a:r>
              <a:rPr lang="fr-FR" dirty="0" err="1" smtClean="0"/>
              <a:t>Bananatypes</a:t>
            </a:r>
            <a:endParaRPr lang="fr-FR" dirty="0" smtClean="0"/>
          </a:p>
          <a:p>
            <a:r>
              <a:rPr lang="fr-FR" dirty="0" smtClean="0"/>
              <a:t>Connexion</a:t>
            </a:r>
          </a:p>
          <a:p>
            <a:r>
              <a:rPr lang="fr-FR" dirty="0" smtClean="0"/>
              <a:t>Performances</a:t>
            </a:r>
          </a:p>
          <a:p>
            <a:r>
              <a:rPr lang="fr-FR" dirty="0" err="1" smtClean="0"/>
              <a:t>Selenium</a:t>
            </a:r>
            <a:r>
              <a:rPr lang="fr-FR" dirty="0" smtClean="0"/>
              <a:t> / </a:t>
            </a:r>
            <a:r>
              <a:rPr lang="fr-FR" dirty="0" err="1" smtClean="0"/>
              <a:t>jMeter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775-9160-634C-97ED-7287F5F9F759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78" y="1393974"/>
            <a:ext cx="4062046" cy="4062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35" y="1480789"/>
            <a:ext cx="4620240" cy="4620240"/>
          </a:xfrm>
        </p:spPr>
      </p:pic>
      <p:sp>
        <p:nvSpPr>
          <p:cNvPr id="5" name="TextBox 4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7778-DD4A-F14D-A49A-C43FCB2C8CA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acquis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Glassfish</a:t>
            </a:r>
            <a:endParaRPr lang="fr-FR" dirty="0" smtClean="0"/>
          </a:p>
          <a:p>
            <a:pPr lvl="1"/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Template</a:t>
            </a:r>
          </a:p>
          <a:p>
            <a:pPr lvl="1"/>
            <a:r>
              <a:rPr lang="fr-FR" dirty="0" err="1" smtClean="0"/>
              <a:t>Scaffolding</a:t>
            </a:r>
            <a:endParaRPr lang="fr-FR" dirty="0" smtClean="0"/>
          </a:p>
          <a:p>
            <a:pPr lvl="1"/>
            <a:r>
              <a:rPr lang="fr-FR" dirty="0" err="1" smtClean="0"/>
              <a:t>Bootstrap</a:t>
            </a:r>
            <a:r>
              <a:rPr lang="fr-FR" dirty="0" smtClean="0"/>
              <a:t> </a:t>
            </a:r>
            <a:r>
              <a:rPr lang="fr-FR" dirty="0" err="1" smtClean="0"/>
              <a:t>magic</a:t>
            </a:r>
            <a:endParaRPr lang="fr-FR" dirty="0" smtClean="0"/>
          </a:p>
          <a:p>
            <a:r>
              <a:rPr lang="fr-FR" dirty="0" smtClean="0"/>
              <a:t>Planification</a:t>
            </a:r>
            <a:endParaRPr lang="fr-FR" dirty="0"/>
          </a:p>
          <a:p>
            <a:pPr lvl="1"/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Charge</a:t>
            </a:r>
          </a:p>
          <a:p>
            <a:pPr lvl="1"/>
            <a:r>
              <a:rPr lang="fr-FR" dirty="0" smtClean="0"/>
              <a:t>Risque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775-9160-634C-97ED-7287F5F9F759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25" y="1186787"/>
            <a:ext cx="4531730" cy="45317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2"/>
          <a:stretch/>
        </p:blipFill>
        <p:spPr>
          <a:xfrm>
            <a:off x="5116060" y="1209822"/>
            <a:ext cx="3861938" cy="53297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69"/>
          <a:stretch/>
        </p:blipFill>
        <p:spPr>
          <a:xfrm>
            <a:off x="198120" y="1659988"/>
            <a:ext cx="4767775" cy="468091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32D-3FE2-594F-BC4F-F98B7B5AB6D7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925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</TotalTime>
  <Words>81</Words>
  <Application>Microsoft Macintosh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Arial</vt:lpstr>
      <vt:lpstr>Gallery</vt:lpstr>
      <vt:lpstr>PowerPoint Presentation</vt:lpstr>
      <vt:lpstr>JEE</vt:lpstr>
      <vt:lpstr>Base de données</vt:lpstr>
      <vt:lpstr>QdL</vt:lpstr>
      <vt:lpstr>Démo</vt:lpstr>
      <vt:lpstr>Les acquis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Banana Manager</dc:title>
  <dc:creator>Romain Claret</dc:creator>
  <cp:lastModifiedBy>Romain Claret</cp:lastModifiedBy>
  <cp:revision>20</cp:revision>
  <dcterms:created xsi:type="dcterms:W3CDTF">2016-04-28T21:58:51Z</dcterms:created>
  <dcterms:modified xsi:type="dcterms:W3CDTF">2016-04-29T10:20:19Z</dcterms:modified>
</cp:coreProperties>
</file>