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Banana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by as Perfect as Potatoes</a:t>
            </a:r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/>
              <a:t>Utilisation d’un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Performances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acquis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Glassfish</a:t>
            </a:r>
            <a:endParaRPr lang="fr-FR" dirty="0" smtClean="0"/>
          </a:p>
          <a:p>
            <a:pPr lvl="1"/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Template</a:t>
            </a:r>
          </a:p>
          <a:p>
            <a:pPr lvl="1"/>
            <a:r>
              <a:rPr lang="fr-FR" dirty="0" err="1" smtClean="0"/>
              <a:t>Scaffolding</a:t>
            </a:r>
            <a:endParaRPr lang="fr-FR" dirty="0" smtClean="0"/>
          </a:p>
          <a:p>
            <a:r>
              <a:rPr lang="fr-FR" dirty="0" smtClean="0"/>
              <a:t>Planification</a:t>
            </a:r>
            <a:endParaRPr lang="fr-FR" dirty="0"/>
          </a:p>
          <a:p>
            <a:pPr lvl="1"/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Charge</a:t>
            </a:r>
          </a:p>
          <a:p>
            <a:pPr lvl="1"/>
            <a:r>
              <a:rPr lang="fr-FR" dirty="0" smtClean="0"/>
              <a:t>Risque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72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Arial</vt:lpstr>
      <vt:lpstr>Gallery</vt:lpstr>
      <vt:lpstr>Banana Manager</vt:lpstr>
      <vt:lpstr>JEE</vt:lpstr>
      <vt:lpstr>Base de données</vt:lpstr>
      <vt:lpstr>QdL</vt:lpstr>
      <vt:lpstr>Démo</vt:lpstr>
      <vt:lpstr>Les acquis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17</cp:revision>
  <dcterms:created xsi:type="dcterms:W3CDTF">2016-04-28T21:58:51Z</dcterms:created>
  <dcterms:modified xsi:type="dcterms:W3CDTF">2016-04-29T09:36:25Z</dcterms:modified>
</cp:coreProperties>
</file>