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32f190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32f190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32f190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32f190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2f190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2f190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32f190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32f190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32f190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32f190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32f190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32f190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2f190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2f190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32f190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32f190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32f190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32f19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32f190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32f190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32f190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32f190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32f190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32f190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32f190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32f190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32f190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32f190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70900"/>
            <a:ext cx="8520600" cy="7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Atrocities Committed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Beginnings of Peace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Transitional Justice Mechanisms Used after the war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Myanmar Today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page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infographics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page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Same as paper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Introduction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Myanmar's Historical Background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Catalyst for Conflict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 Theories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Actors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for War- Material and Political Interests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