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32f190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32f190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32f190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32f190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32f190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32f190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bcd1162d3f72fd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bcd1162d3f72fd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bcd1162d3f72f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bcd1162d3f72f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bcd1162d3f72fd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bcd1162d3f72fd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32f190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32f190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a9adf6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a9adf6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2f19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2f19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a9adf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a9adf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2f190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2f190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32f190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32f190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32f190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32f190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2f190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2f190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32f190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32f190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32f190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32f190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needull.com/2017/09/22/why-aung-san-suu-kyi-isnt-protecting-the-rohingya-in-burma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ctj.org/sites/default/files/ICTJ-Myanmar-Development-Report-2014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ink.springer.com/content/pdf/10.1007%2F978-3-319-60621-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52450"/>
            <a:ext cx="85206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Myanmar’s Transitional Justice Period and Continued Strife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Jonah DiCorcia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Transitional Justice Mechanisms Used after the war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Releasing and </a:t>
            </a:r>
            <a:r>
              <a:rPr lang="en"/>
              <a:t>reviewing</a:t>
            </a:r>
            <a:r>
              <a:rPr lang="en"/>
              <a:t> of </a:t>
            </a:r>
            <a:r>
              <a:rPr lang="en"/>
              <a:t>prisoners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Immunity</a:t>
            </a:r>
            <a:r>
              <a:rPr lang="en"/>
              <a:t> to former rebels and </a:t>
            </a:r>
            <a:r>
              <a:rPr lang="en"/>
              <a:t>government</a:t>
            </a:r>
            <a:r>
              <a:rPr lang="en"/>
              <a:t> officials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53375" y="46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Myanmar Today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253375" y="1169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Economy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Insurgent groups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Military power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prisoners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genocide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775" y="1595525"/>
            <a:ext cx="5186900" cy="32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4467025" y="3440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hlinkClick r:id="rId4"/>
              </a:rPr>
              <a:t>needull.com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steps forward…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large step back.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Myanmar needs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Truth commission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Justice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44" y="901075"/>
            <a:ext cx="6178756" cy="34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286350" y="3160725"/>
            <a:ext cx="413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https://www.aljazeera.com/news/2018/09/canada-declares-myanmar-rohingya-killings-genocide-180921062428272.html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04788"/>
            <a:ext cx="8520600" cy="36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agree with my conclusion that </a:t>
            </a:r>
            <a:r>
              <a:rPr lang="en"/>
              <a:t>Myanmar is taking steps back in its transitional process?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940900"/>
            <a:ext cx="8520600" cy="20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your thoughts </a:t>
            </a:r>
            <a:r>
              <a:rPr lang="en"/>
              <a:t>towards complete</a:t>
            </a:r>
            <a:r>
              <a:rPr lang="en"/>
              <a:t> </a:t>
            </a:r>
            <a:r>
              <a:rPr lang="en"/>
              <a:t>immunity for crimes of previous regimes?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of the countries were once colonies. </a:t>
            </a:r>
            <a:r>
              <a:rPr lang="en"/>
              <a:t>Many previously colonies are still in turmoil. Do you believe that any of these former empires owe their once colonies reparations?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1699625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International Center for Transitional (2014) Navigating Paths to Justice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in Myanmar’s Transition Justice. Retrieved October 15, 2018, from PDF online: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3"/>
              </a:rPr>
              <a:t>https://www.ictj.org/sites/default/files/ICTJ-Myanmar-Development-Report-2014.pdf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International Center for Transitional Justice. "Myanmar &amp; Transitional Justice."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ICTJ Justice Truth Dignity. Last modified 2018. https://www.ictj.org/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our-work/regions-and-countries/burmamyanmar.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International Center for Transitional Justice Prospects for Justice in Myanmar. November 2016.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https://www.ictj.org/sites/default/files/ICTJ-Briefing-Myanmar-TJ-2016.pdf.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Thomson, Aileen. International Center for Transitional Justice, Opening Up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Remedies in Myanmar. December 2015. https://www.ictj.org/sites/default/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files/ICTJ-Briefing-Myanmar-TJ-2015.pdf.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Human Rights Watch. "Burma: Growing Political Prisoner Population." Human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Rights Watch, January 17, 2016. https://www.hrw.org/news/2016/01/17/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Burma-growing-political-prisoner-population.’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Godrej, Dinyar. "A Short History of Burma." New Internationalist, April 18,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2008. https://newint.org/features/2008/04/18/history.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Pierce, Patrick. "ICTJ Briefing." Impunity or Reconciliation in Burma‘s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Transition, December 2010. https://www.ictj.org/sites/default/files/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ICTJ-Myanmar-Transition-2010-English.pdf.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Watson, Ivan. "Myanmar's hidden war." CNN, November 11, 2015.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https://www.cnn.com/2015/11/11/asia/myanmar-shan-rebels-civil-war/index.html.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Pike, John. "Burma Insurgency." Global Security. Last modified 2018.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https://www.globalsecurity.org/military/world/war/burma.htm.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De Coning, Cedric, and Charles Call, eds. Rethinking Peace and Conflict Studies.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Cham, Switzerland: Dove illustration, Dove illustration.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</a:t>
            </a:r>
            <a:r>
              <a:rPr lang="en" sz="900" u="sng">
                <a:solidFill>
                  <a:srgbClr val="1155CC"/>
                </a:solidFill>
                <a:hlinkClick r:id="rId3"/>
              </a:rPr>
              <a:t>https://link.springer.com/content/pdf/10.1007%2F978-3-319-60621-7.pdf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Shaw, Steve. "Burma‘s Quiet Genocide." </a:t>
            </a:r>
            <a:r>
              <a:rPr i="1" lang="en" sz="900">
                <a:solidFill>
                  <a:srgbClr val="333333"/>
                </a:solidFill>
              </a:rPr>
              <a:t>New Internationalist</a:t>
            </a:r>
            <a:r>
              <a:rPr lang="en" sz="900">
                <a:solidFill>
                  <a:srgbClr val="333333"/>
                </a:solidFill>
              </a:rPr>
              <a:t>, February 20,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     2017. https://newint.org/features/web-exclusive/2017/02/20/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     burmas-quiet-genocide. 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Barron, Laignee. "More Than 43,000 Rohingya Parents May Be Missing. Experts Fear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     They Are Dead." </a:t>
            </a:r>
            <a:r>
              <a:rPr i="1" lang="en" sz="900">
                <a:solidFill>
                  <a:srgbClr val="333333"/>
                </a:solidFill>
              </a:rPr>
              <a:t>Times</a:t>
            </a:r>
            <a:r>
              <a:rPr lang="en" sz="900">
                <a:solidFill>
                  <a:srgbClr val="333333"/>
                </a:solidFill>
              </a:rPr>
              <a:t>, April 24, 2018. http://time.com/5187292/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     rohingya-crisis-missing-parents-refugees-bangladesh/.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Introduction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war for the past 50 years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Insurgent groups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elections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088200" y="3310025"/>
            <a:ext cx="58434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http://childsdream.org/myanmar/</a:t>
            </a:r>
            <a:endParaRPr sz="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863" y="99413"/>
            <a:ext cx="35718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Myanmar's Historical Background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</a:t>
            </a:r>
            <a:r>
              <a:rPr lang="en"/>
              <a:t> its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a colony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Democracy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Rise of insurgent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Military coup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622800" y="3383600"/>
            <a:ext cx="443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http://livingcharm.com/wp-content/uploads/2016/07/</a:t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50" y="1442850"/>
            <a:ext cx="4814750" cy="3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Catalyst for Conflict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Military Dictatorship that targeted other </a:t>
            </a:r>
            <a:r>
              <a:rPr lang="en"/>
              <a:t>political</a:t>
            </a:r>
            <a:r>
              <a:rPr lang="en"/>
              <a:t> groups, ethnic minorities, and other groups they deemed dangerous.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Banning threats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Country brought to </a:t>
            </a:r>
            <a:r>
              <a:rPr lang="en"/>
              <a:t>financial</a:t>
            </a:r>
            <a:r>
              <a:rPr lang="en"/>
              <a:t> ruin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Insurgents Rising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Insurgent</a:t>
            </a:r>
            <a:r>
              <a:rPr lang="en"/>
              <a:t> groups forming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Displacement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250" y="0"/>
            <a:ext cx="261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563688" y="3207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https://www.globalsecurity.org/military/world/war/burma.htm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Actors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 Win and the military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Insurgent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TNLA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MNDAA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Actors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050" y="176112"/>
            <a:ext cx="5896950" cy="47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for War- Material and Political Interests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political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material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Atrocities Committed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Unlawful imprisonment and killings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 soldiers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Ethnic cleansing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Beginnings of Peace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elections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government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Cease fire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