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561333-0337-45D9-9CDF-C1EDD985846D}">
  <a:tblStyle styleId="{1D561333-0337-45D9-9CDF-C1EDD98584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a105e6db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a105e6db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a105e6d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a105e6d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a105e6d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a105e6d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68dcea75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68dcea75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a105e6db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a105e6db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a105e6db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a105e6db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68dcea75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68dcea7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68dcea75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68dcea75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a105e6db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a105e6db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105e6d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105e6d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105e6db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105e6db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105e6d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105e6d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105e6db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105e6d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8dcea7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8dcea7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68dcea755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68dcea755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a105e6db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a105e6d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iologicaldiversity.org/species/mammals/red_wolf/" TargetMode="External"/><Relationship Id="rId4" Type="http://schemas.openxmlformats.org/officeDocument/2006/relationships/hyperlink" Target="http://thetruthaboutredwolves.com/" TargetMode="External"/><Relationship Id="rId5" Type="http://schemas.openxmlformats.org/officeDocument/2006/relationships/hyperlink" Target="https://www.biologicaldiversity.org/species/mammals/pdfs/Red_Wolf_NOI_3-24-2016.pdf" TargetMode="External"/><Relationship Id="rId6" Type="http://schemas.openxmlformats.org/officeDocument/2006/relationships/hyperlink" Target="https://digitalcommons.unl.edu/usgsnpwrc/319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eb.archive.org/web/20070711025158/http://www.acsonline.org/factpack/bluewhl.htm" TargetMode="External"/><Relationship Id="rId4" Type="http://schemas.openxmlformats.org/officeDocument/2006/relationships/hyperlink" Target="https://www.worldwildlife.org/species/blue-whale" TargetMode="External"/><Relationship Id="rId5" Type="http://schemas.openxmlformats.org/officeDocument/2006/relationships/hyperlink" Target="https://ezproxy.tcnj.edu:2177/doi/full/10.1111/j.1748-7692.2009.00298.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Endangered </a:t>
            </a:r>
            <a:r>
              <a:rPr lang="en"/>
              <a:t>Species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whale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50" y="199975"/>
            <a:ext cx="8735451" cy="47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50" y="199975"/>
            <a:ext cx="8735451" cy="47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25"/>
          <p:cNvGraphicFramePr/>
          <p:nvPr/>
        </p:nvGraphicFramePr>
        <p:xfrm>
          <a:off x="864250" y="1618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{1D561333-0337-45D9-9CDF-C1EDD985846D}</a:tableStyleId>
              </a:tblPr>
              <a:tblGrid>
                <a:gridCol w="760675"/>
                <a:gridCol w="519150"/>
                <a:gridCol w="519150"/>
                <a:gridCol w="519150"/>
                <a:gridCol w="519150"/>
                <a:gridCol w="519150"/>
                <a:gridCol w="519150"/>
                <a:gridCol w="519150"/>
                <a:gridCol w="519150"/>
                <a:gridCol w="519150"/>
                <a:gridCol w="519150"/>
                <a:gridCol w="519150"/>
              </a:tblGrid>
              <a:tr h="64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1875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Blue Whale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 (1000s)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Blue Whale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Low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(1000s)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7" name="Google Shape;207;p25"/>
          <p:cNvSpPr txBox="1"/>
          <p:nvPr/>
        </p:nvSpPr>
        <p:spPr>
          <a:xfrm>
            <a:off x="996275" y="293475"/>
            <a:ext cx="6719100" cy="1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Whales are an </a:t>
            </a:r>
            <a:r>
              <a:rPr lang="en"/>
              <a:t>aquatic</a:t>
            </a:r>
            <a:r>
              <a:rPr lang="en"/>
              <a:t> </a:t>
            </a:r>
            <a:r>
              <a:rPr lang="en"/>
              <a:t>species</a:t>
            </a:r>
            <a:r>
              <a:rPr lang="en"/>
              <a:t>. This makes the recording of population a near impossible task. The following is the high and low estimates of the  blue whale population.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59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819150" y="1728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 for Biological diversity,  SAVING THE RED WOLF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https://cci-dev.org/analysis/ESA_funding/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https://www.biologicaldiversity.org/species/mammals/red_wolf/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http://thetruthaboutredwolves.com/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http://www.nrcresearchpress.com/doi/abs/10.1139/z00-158#.W9ivB2hKhPY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https://www.biologicaldiversity.org/species/mammals/pdfs/Red_Wolf_NOI_3-24-2016.pdf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https://digitalcommons.unl.edu/usgsnpwrc/319/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https://books.google.com/books?hl=en&amp;lr=&amp;id=_mXHuSSbiGgC&amp;oi=fnd&amp;pg=PR7&amp;dq=red+wolf+population&amp;ots=cQd1Ypo_f7&amp;sig=Bo5wZth7_DE6IeFINtl6VPT1t40#v=onepage&amp;q=red%20wolf%20population&amp;f=false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229400" y="55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Whale sources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229400" y="1265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https://web.archive.org/web/20070711025158/http://www.acsonline.org/factpack/bluewhl.htm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https://www.worldwildlife.org/species/blue-whale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https://ezproxy.tcnj.edu:2177/doi/full/10.1111/j.1748-7692.2009.00298.x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https://ezproxy.tcnj.edu:2177/doi/abs/10.1111/j.1748-7692.1999.tb00888.x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00" y="188850"/>
            <a:ext cx="8747526" cy="476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4343650" y="3266050"/>
            <a:ext cx="526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https://www.fws.gov/southeast/wildlife/mammal/red-wolf/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American Red Wolves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Discription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75" y="208850"/>
            <a:ext cx="8753949" cy="47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50" y="197875"/>
            <a:ext cx="8766950" cy="47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19"/>
          <p:cNvGraphicFramePr/>
          <p:nvPr/>
        </p:nvGraphicFramePr>
        <p:xfrm>
          <a:off x="1200875" y="71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{1D561333-0337-45D9-9CDF-C1EDD985846D}</a:tableStyleId>
              </a:tblPr>
              <a:tblGrid>
                <a:gridCol w="582975"/>
                <a:gridCol w="510975"/>
                <a:gridCol w="582950"/>
                <a:gridCol w="521250"/>
                <a:gridCol w="521250"/>
                <a:gridCol w="521250"/>
                <a:gridCol w="521250"/>
                <a:gridCol w="521250"/>
                <a:gridCol w="521250"/>
                <a:gridCol w="521250"/>
                <a:gridCol w="521250"/>
                <a:gridCol w="521250"/>
              </a:tblGrid>
              <a:tr h="64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1965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19170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Red Wolf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19"/>
          <p:cNvSpPr txBox="1"/>
          <p:nvPr/>
        </p:nvSpPr>
        <p:spPr>
          <a:xfrm>
            <a:off x="609150" y="195925"/>
            <a:ext cx="82017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numbers are </a:t>
            </a:r>
            <a:r>
              <a:rPr lang="en"/>
              <a:t>estimates</a:t>
            </a:r>
            <a:r>
              <a:rPr lang="en"/>
              <a:t> based off of the Fish and </a:t>
            </a:r>
            <a:r>
              <a:rPr lang="en"/>
              <a:t>Wildlife</a:t>
            </a:r>
            <a:r>
              <a:rPr lang="en"/>
              <a:t> services (USA department)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the data	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studies will find different numbers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Captivity</a:t>
            </a:r>
            <a:r>
              <a:rPr lang="en"/>
              <a:t> vs wild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Hybrid vs </a:t>
            </a:r>
            <a:r>
              <a:rPr lang="en"/>
              <a:t>purebred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50" y="203025"/>
            <a:ext cx="8779099" cy="48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2421750" y="3332725"/>
            <a:ext cx="695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https://www.montereybayaquarium.org/animal-guide/marine-mammals/blue-whale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