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1c458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1c458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1c458a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f1c458a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1c458a4a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1c458a4a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1c458a4a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f1c458a4a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Search for product recommendation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Jaya Thakar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Anshul Wagadre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Allow users to provide a requirement </a:t>
            </a:r>
            <a:r>
              <a:rPr lang="en-GB"/>
              <a:t>statement</a:t>
            </a:r>
            <a:r>
              <a:rPr lang="en-GB"/>
              <a:t> and use </a:t>
            </a:r>
            <a:r>
              <a:rPr lang="en-GB"/>
              <a:t>semantic</a:t>
            </a:r>
            <a:r>
              <a:rPr lang="en-GB"/>
              <a:t> pattern to </a:t>
            </a:r>
            <a:r>
              <a:rPr lang="en-GB"/>
              <a:t>recommend</a:t>
            </a:r>
            <a:r>
              <a:rPr lang="en-GB"/>
              <a:t> relevant products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287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Story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3634625"/>
            <a:ext cx="76887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searching for a computer product users a have very large variety of products to choose, having so many choices also creates confusion as they need to fulfil in user’s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Our product should allow users to enter there requirements and provide recommendations from a list of devices that best matches user’s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Corpus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data sources can be used to create a </a:t>
            </a:r>
            <a:r>
              <a:rPr lang="en-GB"/>
              <a:t>neural DB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Tech Magazines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Gaming Magazines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Tech Blogs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Review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more store centric deployment stores own catalog can be used for creating </a:t>
            </a:r>
            <a:r>
              <a:rPr lang="en-GB"/>
              <a:t>Neural DB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Solution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506000" y="2167350"/>
            <a:ext cx="1348200" cy="215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3rd 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NeuralDB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583150" y="2371650"/>
            <a:ext cx="12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User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583150" y="3043950"/>
            <a:ext cx="12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Response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6"/>
          <p:cNvCxnSpPr>
            <a:stCxn id="108" idx="3"/>
            <a:endCxn id="111" idx="1"/>
          </p:cNvCxnSpPr>
          <p:nvPr/>
        </p:nvCxnSpPr>
        <p:spPr>
          <a:xfrm>
            <a:off x="2841350" y="2571750"/>
            <a:ext cx="8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3734075" y="2371650"/>
            <a:ext cx="1348200" cy="400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 Classifier</a:t>
            </a:r>
            <a:endParaRPr/>
          </a:p>
        </p:txBody>
      </p:sp>
      <p:cxnSp>
        <p:nvCxnSpPr>
          <p:cNvPr id="112" name="Google Shape;112;p16"/>
          <p:cNvCxnSpPr>
            <a:stCxn id="111" idx="3"/>
          </p:cNvCxnSpPr>
          <p:nvPr/>
        </p:nvCxnSpPr>
        <p:spPr>
          <a:xfrm>
            <a:off x="5082275" y="2571750"/>
            <a:ext cx="14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/>
          <p:nvPr/>
        </p:nvSpPr>
        <p:spPr>
          <a:xfrm>
            <a:off x="3734075" y="3043950"/>
            <a:ext cx="1348200" cy="40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 AI</a:t>
            </a:r>
            <a:endParaRPr/>
          </a:p>
        </p:txBody>
      </p:sp>
      <p:cxnSp>
        <p:nvCxnSpPr>
          <p:cNvPr id="114" name="Google Shape;114;p16"/>
          <p:cNvCxnSpPr>
            <a:endCxn id="113" idx="3"/>
          </p:cNvCxnSpPr>
          <p:nvPr/>
        </p:nvCxnSpPr>
        <p:spPr>
          <a:xfrm rot="10800000">
            <a:off x="5082275" y="3244050"/>
            <a:ext cx="14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13" idx="1"/>
            <a:endCxn id="109" idx="3"/>
          </p:cNvCxnSpPr>
          <p:nvPr/>
        </p:nvCxnSpPr>
        <p:spPr>
          <a:xfrm rot="10800000">
            <a:off x="2841275" y="3244050"/>
            <a:ext cx="8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2621150" y="2115475"/>
            <a:ext cx="125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Product requirements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110250" y="1992175"/>
            <a:ext cx="12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Search in DB for matching semantics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168225" y="3181550"/>
            <a:ext cx="125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Matching results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734075" y="4413100"/>
            <a:ext cx="1348200" cy="400200"/>
          </a:xfrm>
          <a:prstGeom prst="flowChartMagneticDisk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Catalog DB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168225" y="3812950"/>
            <a:ext cx="125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Query Products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" name="Google Shape;121;p16"/>
          <p:cNvCxnSpPr>
            <a:stCxn id="107" idx="1"/>
            <a:endCxn id="119" idx="1"/>
          </p:cNvCxnSpPr>
          <p:nvPr/>
        </p:nvCxnSpPr>
        <p:spPr>
          <a:xfrm flipH="1">
            <a:off x="4408100" y="3244050"/>
            <a:ext cx="2097900" cy="11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19" idx="1"/>
            <a:endCxn id="109" idx="3"/>
          </p:cNvCxnSpPr>
          <p:nvPr/>
        </p:nvCxnSpPr>
        <p:spPr>
          <a:xfrm rot="10800000">
            <a:off x="2841275" y="3244000"/>
            <a:ext cx="1566900" cy="11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 txBox="1"/>
          <p:nvPr/>
        </p:nvSpPr>
        <p:spPr>
          <a:xfrm>
            <a:off x="2841350" y="3812950"/>
            <a:ext cx="125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List of products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use cases that can be derived from the product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be provided as a service for better fuzzy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Additionally can be used as recommendation engines in e-commerce websites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