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69560" cy="32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69560" cy="32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69560" cy="32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560" cy="71064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364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2C98EB1D-D328-40C6-8969-3EC54E74D95C}" type="datetime">
              <a:rPr b="0" lang="en-IN" sz="1600" spc="-1" strike="noStrike">
                <a:solidFill>
                  <a:srgbClr val="8b8b8b"/>
                </a:solidFill>
                <a:latin typeface="Calibri"/>
              </a:rPr>
              <a:t>27/07/19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4480" y="6356520"/>
            <a:ext cx="3859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19D8E427-A2B7-4D43-89AF-548286AEC99A}" type="slidenum">
              <a:rPr b="0" lang="en-IN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B210CF8-560E-4EC9-B08D-7EE43233ED3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27/07/19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7400" y="6356520"/>
            <a:ext cx="411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08320" y="6356520"/>
            <a:ext cx="2742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CF977A-D565-49C4-A79F-39F6467990A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217680" y="2870640"/>
            <a:ext cx="5930280" cy="710640"/>
          </a:xfrm>
          <a:prstGeom prst="rect">
            <a:avLst/>
          </a:prstGeom>
        </p:spPr>
        <p:txBody>
          <a:bodyPr lIns="122040" rIns="122040" tIns="60840" bIns="6084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Open Sans"/>
              </a:rPr>
              <a:t>SlideModel.com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364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2DB11079-6D8E-4EC3-BF5B-1BF8FD497B28}" type="datetime">
              <a:rPr b="0" lang="en-IN" sz="1600" spc="-1" strike="noStrike">
                <a:solidFill>
                  <a:srgbClr val="8b8b8b"/>
                </a:solidFill>
                <a:latin typeface="Calibri"/>
              </a:rPr>
              <a:t>27/07/19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164480" y="6356520"/>
            <a:ext cx="3859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3712A817-A518-47F5-AE8F-9FBCE8F8239F}" type="slidenum">
              <a:rPr b="0" lang="en-IN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89480" y="130680"/>
            <a:ext cx="10969560" cy="710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                   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Voting Component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3" name="Group 2"/>
          <p:cNvGrpSpPr/>
          <p:nvPr/>
        </p:nvGrpSpPr>
        <p:grpSpPr>
          <a:xfrm>
            <a:off x="3322440" y="1714680"/>
            <a:ext cx="5506200" cy="4059360"/>
            <a:chOff x="3322440" y="1714680"/>
            <a:chExt cx="5506200" cy="4059360"/>
          </a:xfrm>
        </p:grpSpPr>
        <p:sp>
          <p:nvSpPr>
            <p:cNvPr id="124" name="CustomShape 3"/>
            <p:cNvSpPr/>
            <p:nvPr/>
          </p:nvSpPr>
          <p:spPr>
            <a:xfrm flipV="1" rot="5400000">
              <a:off x="4158360" y="3244680"/>
              <a:ext cx="923040" cy="1014120"/>
            </a:xfrm>
            <a:custGeom>
              <a:avLst/>
              <a:gdLst/>
              <a:ahLst/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4"/>
            <p:cNvSpPr/>
            <p:nvPr/>
          </p:nvSpPr>
          <p:spPr>
            <a:xfrm flipV="1" rot="2959200">
              <a:off x="4556520" y="4232160"/>
              <a:ext cx="922680" cy="1014120"/>
            </a:xfrm>
            <a:custGeom>
              <a:avLst/>
              <a:gdLst/>
              <a:ahLst/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5"/>
            <p:cNvSpPr/>
            <p:nvPr/>
          </p:nvSpPr>
          <p:spPr>
            <a:xfrm rot="18640800">
              <a:off x="4556520" y="2242080"/>
              <a:ext cx="923040" cy="1014120"/>
            </a:xfrm>
            <a:custGeom>
              <a:avLst/>
              <a:gdLst/>
              <a:ahLst/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6"/>
            <p:cNvSpPr/>
            <p:nvPr/>
          </p:nvSpPr>
          <p:spPr>
            <a:xfrm flipV="1" rot="10800000">
              <a:off x="4444920" y="4304160"/>
              <a:ext cx="1122480" cy="1122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7"/>
            <p:cNvSpPr/>
            <p:nvPr/>
          </p:nvSpPr>
          <p:spPr>
            <a:xfrm flipV="1" rot="10800000">
              <a:off x="5015160" y="5774040"/>
              <a:ext cx="1122480" cy="11224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8"/>
            <p:cNvSpPr/>
            <p:nvPr/>
          </p:nvSpPr>
          <p:spPr>
            <a:xfrm>
              <a:off x="3892320" y="1714680"/>
              <a:ext cx="1122480" cy="1122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"/>
            <p:cNvSpPr/>
            <p:nvPr/>
          </p:nvSpPr>
          <p:spPr>
            <a:xfrm flipV="1" rot="10800000">
              <a:off x="4318920" y="4177800"/>
              <a:ext cx="870840" cy="870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0"/>
            <p:cNvSpPr/>
            <p:nvPr/>
          </p:nvSpPr>
          <p:spPr>
            <a:xfrm flipV="1" rot="10800000">
              <a:off x="4889520" y="5647680"/>
              <a:ext cx="870840" cy="870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11"/>
            <p:cNvSpPr/>
            <p:nvPr/>
          </p:nvSpPr>
          <p:spPr>
            <a:xfrm>
              <a:off x="4017960" y="1840320"/>
              <a:ext cx="870840" cy="870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12"/>
            <p:cNvSpPr/>
            <p:nvPr/>
          </p:nvSpPr>
          <p:spPr>
            <a:xfrm flipH="1" flipV="1" rot="16200000">
              <a:off x="7067880" y="3244680"/>
              <a:ext cx="923040" cy="1014120"/>
            </a:xfrm>
            <a:custGeom>
              <a:avLst/>
              <a:gdLst/>
              <a:ahLst/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3"/>
            <p:cNvSpPr/>
            <p:nvPr/>
          </p:nvSpPr>
          <p:spPr>
            <a:xfrm flipH="1" flipV="1" rot="18640800">
              <a:off x="6670080" y="4231440"/>
              <a:ext cx="922680" cy="1014120"/>
            </a:xfrm>
            <a:custGeom>
              <a:avLst/>
              <a:gdLst/>
              <a:ahLst/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14"/>
            <p:cNvSpPr/>
            <p:nvPr/>
          </p:nvSpPr>
          <p:spPr>
            <a:xfrm flipH="1" rot="2959200">
              <a:off x="6670080" y="2242080"/>
              <a:ext cx="922680" cy="1014120"/>
            </a:xfrm>
            <a:custGeom>
              <a:avLst/>
              <a:gdLst/>
              <a:ahLst/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5"/>
            <p:cNvSpPr/>
            <p:nvPr/>
          </p:nvSpPr>
          <p:spPr>
            <a:xfrm flipH="1" flipV="1" rot="10800000">
              <a:off x="8828640" y="4304160"/>
              <a:ext cx="1122480" cy="1122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6"/>
            <p:cNvSpPr/>
            <p:nvPr/>
          </p:nvSpPr>
          <p:spPr>
            <a:xfrm flipH="1" flipV="1" rot="10800000">
              <a:off x="8258400" y="5774040"/>
              <a:ext cx="1122480" cy="11224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17"/>
            <p:cNvSpPr/>
            <p:nvPr/>
          </p:nvSpPr>
          <p:spPr>
            <a:xfrm flipH="1">
              <a:off x="7135560" y="1714680"/>
              <a:ext cx="1122480" cy="11224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18"/>
            <p:cNvSpPr/>
            <p:nvPr/>
          </p:nvSpPr>
          <p:spPr>
            <a:xfrm flipH="1" flipV="1" rot="10800000">
              <a:off x="8702280" y="4177800"/>
              <a:ext cx="870840" cy="870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19"/>
            <p:cNvSpPr/>
            <p:nvPr/>
          </p:nvSpPr>
          <p:spPr>
            <a:xfrm flipH="1" flipV="1" rot="10800000">
              <a:off x="8132040" y="5647680"/>
              <a:ext cx="870840" cy="870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0"/>
            <p:cNvSpPr/>
            <p:nvPr/>
          </p:nvSpPr>
          <p:spPr>
            <a:xfrm flipH="1">
              <a:off x="7260480" y="1840320"/>
              <a:ext cx="870840" cy="870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21"/>
            <p:cNvSpPr/>
            <p:nvPr/>
          </p:nvSpPr>
          <p:spPr>
            <a:xfrm>
              <a:off x="4896720" y="2537640"/>
              <a:ext cx="2409840" cy="24098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22"/>
            <p:cNvSpPr/>
            <p:nvPr/>
          </p:nvSpPr>
          <p:spPr>
            <a:xfrm>
              <a:off x="5018760" y="2628000"/>
              <a:ext cx="2145240" cy="214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algn="tl" blurRad="114300" dir="4800000" dist="114300" rotWithShape="0">
                <a:srgbClr val="000000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4" name="Group 23"/>
            <p:cNvGrpSpPr/>
            <p:nvPr/>
          </p:nvGrpSpPr>
          <p:grpSpPr>
            <a:xfrm>
              <a:off x="4200840" y="2023920"/>
              <a:ext cx="505440" cy="503640"/>
              <a:chOff x="4200840" y="2023920"/>
              <a:chExt cx="505440" cy="503640"/>
            </a:xfrm>
          </p:grpSpPr>
          <p:sp>
            <p:nvSpPr>
              <p:cNvPr id="145" name="CustomShape 24"/>
              <p:cNvSpPr/>
              <p:nvPr/>
            </p:nvSpPr>
            <p:spPr>
              <a:xfrm>
                <a:off x="4542480" y="2364480"/>
                <a:ext cx="146880" cy="146160"/>
              </a:xfrm>
              <a:custGeom>
                <a:avLst/>
                <a:gdLst/>
                <a:ahLst/>
                <a:rect l="l" t="t" r="r" b="b"/>
                <a:pathLst>
                  <a:path w="367" h="366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60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6" name="Group 25"/>
              <p:cNvGrpSpPr/>
              <p:nvPr/>
            </p:nvGrpSpPr>
            <p:grpSpPr>
              <a:xfrm>
                <a:off x="4238280" y="2060640"/>
                <a:ext cx="329040" cy="328680"/>
                <a:chOff x="4238280" y="2060640"/>
                <a:chExt cx="329040" cy="328680"/>
              </a:xfrm>
            </p:grpSpPr>
            <p:sp>
              <p:nvSpPr>
                <p:cNvPr id="147" name="CustomShape 26"/>
                <p:cNvSpPr/>
                <p:nvPr/>
              </p:nvSpPr>
              <p:spPr>
                <a:xfrm>
                  <a:off x="4238280" y="2060640"/>
                  <a:ext cx="329040" cy="328680"/>
                </a:xfrm>
                <a:custGeom>
                  <a:avLst/>
                  <a:gdLst/>
                  <a:ahLst/>
                  <a:rect l="l" t="t" r="r" b="b"/>
                  <a:pathLst>
                    <a:path w="822" h="823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chemeClr val="accent1"/>
                </a:solidFill>
                <a:ln w="19080">
                  <a:solidFill>
                    <a:schemeClr val="accen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" name="CustomShape 27"/>
                <p:cNvSpPr/>
                <p:nvPr/>
              </p:nvSpPr>
              <p:spPr>
                <a:xfrm>
                  <a:off x="4530240" y="2351880"/>
                  <a:ext cx="16200" cy="16560"/>
                </a:xfrm>
                <a:custGeom>
                  <a:avLst/>
                  <a:gdLst/>
                  <a:ahLst/>
                  <a:rect l="l" t="t" r="r" b="b"/>
                  <a:pathLst>
                    <a:path w="41" h="42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chemeClr val="accent1"/>
                </a:solidFill>
                <a:ln w="19080">
                  <a:solidFill>
                    <a:schemeClr val="accen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9" name="CustomShape 28"/>
              <p:cNvSpPr/>
              <p:nvPr/>
            </p:nvSpPr>
            <p:spPr>
              <a:xfrm>
                <a:off x="4200840" y="2023920"/>
                <a:ext cx="505440" cy="503640"/>
              </a:xfrm>
              <a:custGeom>
                <a:avLst/>
                <a:gdLst/>
                <a:ahLst/>
                <a:rect l="l" t="t" r="r" b="b"/>
                <a:pathLst>
                  <a:path w="1261" h="1261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29"/>
              <p:cNvSpPr/>
              <p:nvPr/>
            </p:nvSpPr>
            <p:spPr>
              <a:xfrm>
                <a:off x="4258080" y="2081160"/>
                <a:ext cx="289080" cy="288000"/>
              </a:xfrm>
              <a:custGeom>
                <a:avLst/>
                <a:gdLst/>
                <a:ahLst/>
                <a:rect l="l" t="t" r="r" b="b"/>
                <a:pathLst>
                  <a:path w="722" h="721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" name="Group 30"/>
            <p:cNvGrpSpPr/>
            <p:nvPr/>
          </p:nvGrpSpPr>
          <p:grpSpPr>
            <a:xfrm>
              <a:off x="7454160" y="2048400"/>
              <a:ext cx="485280" cy="448920"/>
              <a:chOff x="7454160" y="2048400"/>
              <a:chExt cx="485280" cy="448920"/>
            </a:xfrm>
          </p:grpSpPr>
          <p:sp>
            <p:nvSpPr>
              <p:cNvPr id="152" name="CustomShape 31"/>
              <p:cNvSpPr/>
              <p:nvPr/>
            </p:nvSpPr>
            <p:spPr>
              <a:xfrm>
                <a:off x="7463160" y="2196720"/>
                <a:ext cx="466920" cy="292680"/>
              </a:xfrm>
              <a:custGeom>
                <a:avLst/>
                <a:gdLst/>
                <a:ahLst/>
                <a:rect l="l" t="t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32"/>
              <p:cNvSpPr/>
              <p:nvPr/>
            </p:nvSpPr>
            <p:spPr>
              <a:xfrm>
                <a:off x="7454160" y="2048400"/>
                <a:ext cx="485280" cy="448920"/>
              </a:xfrm>
              <a:custGeom>
                <a:avLst/>
                <a:gdLst/>
                <a:ahLst/>
                <a:rect l="l" t="t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4" name="Group 33"/>
            <p:cNvGrpSpPr/>
            <p:nvPr/>
          </p:nvGrpSpPr>
          <p:grpSpPr>
            <a:xfrm>
              <a:off x="4277520" y="5042520"/>
              <a:ext cx="352440" cy="339840"/>
              <a:chOff x="4277520" y="5042520"/>
              <a:chExt cx="352440" cy="339840"/>
            </a:xfrm>
          </p:grpSpPr>
          <p:sp>
            <p:nvSpPr>
              <p:cNvPr id="155" name="CustomShape 34"/>
              <p:cNvSpPr/>
              <p:nvPr/>
            </p:nvSpPr>
            <p:spPr>
              <a:xfrm>
                <a:off x="4285080" y="5286960"/>
                <a:ext cx="240120" cy="889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35"/>
              <p:cNvSpPr/>
              <p:nvPr/>
            </p:nvSpPr>
            <p:spPr>
              <a:xfrm>
                <a:off x="4575600" y="5286960"/>
                <a:ext cx="47520" cy="8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36"/>
              <p:cNvSpPr/>
              <p:nvPr/>
            </p:nvSpPr>
            <p:spPr>
              <a:xfrm>
                <a:off x="4277520" y="5277960"/>
                <a:ext cx="352440" cy="104400"/>
              </a:xfrm>
              <a:custGeom>
                <a:avLst/>
                <a:gdLst/>
                <a:ahLst/>
                <a:rect l="l" t="t" r="r" b="b"/>
                <a:pathLst>
                  <a:path w="1264" h="377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37"/>
              <p:cNvSpPr/>
              <p:nvPr/>
            </p:nvSpPr>
            <p:spPr>
              <a:xfrm>
                <a:off x="4285080" y="5168880"/>
                <a:ext cx="240120" cy="889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38"/>
              <p:cNvSpPr/>
              <p:nvPr/>
            </p:nvSpPr>
            <p:spPr>
              <a:xfrm>
                <a:off x="4575600" y="5168880"/>
                <a:ext cx="47520" cy="8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39"/>
              <p:cNvSpPr/>
              <p:nvPr/>
            </p:nvSpPr>
            <p:spPr>
              <a:xfrm>
                <a:off x="4277520" y="5160240"/>
                <a:ext cx="352440" cy="104760"/>
              </a:xfrm>
              <a:custGeom>
                <a:avLst/>
                <a:gdLst/>
                <a:ahLst/>
                <a:rect l="l" t="t" r="r" b="b"/>
                <a:pathLst>
                  <a:path w="1264" h="378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40"/>
              <p:cNvSpPr/>
              <p:nvPr/>
            </p:nvSpPr>
            <p:spPr>
              <a:xfrm>
                <a:off x="4285080" y="5051520"/>
                <a:ext cx="240120" cy="889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41"/>
              <p:cNvSpPr/>
              <p:nvPr/>
            </p:nvSpPr>
            <p:spPr>
              <a:xfrm>
                <a:off x="4575600" y="5051520"/>
                <a:ext cx="47520" cy="8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42"/>
              <p:cNvSpPr/>
              <p:nvPr/>
            </p:nvSpPr>
            <p:spPr>
              <a:xfrm>
                <a:off x="4277520" y="5042520"/>
                <a:ext cx="352440" cy="104760"/>
              </a:xfrm>
              <a:custGeom>
                <a:avLst/>
                <a:gdLst/>
                <a:ahLst/>
                <a:rect l="l" t="t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" name="Group 43"/>
            <p:cNvGrpSpPr/>
            <p:nvPr/>
          </p:nvGrpSpPr>
          <p:grpSpPr>
            <a:xfrm>
              <a:off x="3673080" y="3488760"/>
              <a:ext cx="420480" cy="507600"/>
              <a:chOff x="3673080" y="3488760"/>
              <a:chExt cx="420480" cy="507600"/>
            </a:xfrm>
          </p:grpSpPr>
          <p:sp>
            <p:nvSpPr>
              <p:cNvPr id="165" name="CustomShape 44"/>
              <p:cNvSpPr/>
              <p:nvPr/>
            </p:nvSpPr>
            <p:spPr>
              <a:xfrm>
                <a:off x="3759120" y="3574080"/>
                <a:ext cx="246960" cy="314280"/>
              </a:xfrm>
              <a:custGeom>
                <a:avLst/>
                <a:gdLst/>
                <a:ahLst/>
                <a:rect l="l" t="t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45"/>
              <p:cNvSpPr/>
              <p:nvPr/>
            </p:nvSpPr>
            <p:spPr>
              <a:xfrm>
                <a:off x="3819240" y="3910680"/>
                <a:ext cx="128520" cy="77040"/>
              </a:xfrm>
              <a:custGeom>
                <a:avLst/>
                <a:gdLst/>
                <a:ahLst/>
                <a:rect l="l" t="t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46"/>
              <p:cNvSpPr/>
              <p:nvPr/>
            </p:nvSpPr>
            <p:spPr>
              <a:xfrm>
                <a:off x="4030200" y="3690000"/>
                <a:ext cx="63360" cy="16200"/>
              </a:xfrm>
              <a:custGeom>
                <a:avLst/>
                <a:gdLst/>
                <a:ahLst/>
                <a:rect l="l" t="t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47"/>
              <p:cNvSpPr/>
              <p:nvPr/>
            </p:nvSpPr>
            <p:spPr>
              <a:xfrm>
                <a:off x="4007880" y="3588120"/>
                <a:ext cx="59760" cy="40680"/>
              </a:xfrm>
              <a:custGeom>
                <a:avLst/>
                <a:gdLst/>
                <a:ahLst/>
                <a:rect l="l" t="t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48"/>
              <p:cNvSpPr/>
              <p:nvPr/>
            </p:nvSpPr>
            <p:spPr>
              <a:xfrm>
                <a:off x="4007880" y="3766320"/>
                <a:ext cx="59760" cy="41040"/>
              </a:xfrm>
              <a:custGeom>
                <a:avLst/>
                <a:gdLst/>
                <a:ahLst/>
                <a:rect l="l" t="t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49"/>
              <p:cNvSpPr/>
              <p:nvPr/>
            </p:nvSpPr>
            <p:spPr>
              <a:xfrm>
                <a:off x="3752280" y="3565800"/>
                <a:ext cx="261720" cy="430560"/>
              </a:xfrm>
              <a:custGeom>
                <a:avLst/>
                <a:gdLst/>
                <a:ahLst/>
                <a:rect l="l" t="t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50"/>
              <p:cNvSpPr/>
              <p:nvPr/>
            </p:nvSpPr>
            <p:spPr>
              <a:xfrm>
                <a:off x="3951360" y="3514320"/>
                <a:ext cx="42120" cy="57960"/>
              </a:xfrm>
              <a:custGeom>
                <a:avLst/>
                <a:gdLst/>
                <a:ahLst/>
                <a:rect l="l" t="t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51"/>
              <p:cNvSpPr/>
              <p:nvPr/>
            </p:nvSpPr>
            <p:spPr>
              <a:xfrm>
                <a:off x="3874680" y="3488760"/>
                <a:ext cx="16200" cy="63000"/>
              </a:xfrm>
              <a:custGeom>
                <a:avLst/>
                <a:gdLst/>
                <a:ahLst/>
                <a:rect l="l" t="t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52"/>
              <p:cNvSpPr/>
              <p:nvPr/>
            </p:nvSpPr>
            <p:spPr>
              <a:xfrm>
                <a:off x="3772800" y="3514320"/>
                <a:ext cx="42480" cy="57960"/>
              </a:xfrm>
              <a:custGeom>
                <a:avLst/>
                <a:gdLst/>
                <a:ahLst/>
                <a:rect l="l" t="t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53"/>
              <p:cNvSpPr/>
              <p:nvPr/>
            </p:nvSpPr>
            <p:spPr>
              <a:xfrm>
                <a:off x="3698640" y="3588120"/>
                <a:ext cx="59400" cy="40680"/>
              </a:xfrm>
              <a:custGeom>
                <a:avLst/>
                <a:gdLst/>
                <a:ahLst/>
                <a:rect l="l" t="t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54"/>
              <p:cNvSpPr/>
              <p:nvPr/>
            </p:nvSpPr>
            <p:spPr>
              <a:xfrm>
                <a:off x="3698640" y="3766320"/>
                <a:ext cx="59400" cy="41040"/>
              </a:xfrm>
              <a:custGeom>
                <a:avLst/>
                <a:gdLst/>
                <a:ahLst/>
                <a:rect l="l" t="t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55"/>
              <p:cNvSpPr/>
              <p:nvPr/>
            </p:nvSpPr>
            <p:spPr>
              <a:xfrm>
                <a:off x="3673080" y="3690000"/>
                <a:ext cx="63360" cy="16200"/>
              </a:xfrm>
              <a:custGeom>
                <a:avLst/>
                <a:gdLst/>
                <a:ahLst/>
                <a:rect l="l" t="t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7" name="Group 56"/>
            <p:cNvGrpSpPr/>
            <p:nvPr/>
          </p:nvGrpSpPr>
          <p:grpSpPr>
            <a:xfrm>
              <a:off x="7550640" y="4986000"/>
              <a:ext cx="291960" cy="452880"/>
              <a:chOff x="7550640" y="4986000"/>
              <a:chExt cx="291960" cy="452880"/>
            </a:xfrm>
          </p:grpSpPr>
          <p:sp>
            <p:nvSpPr>
              <p:cNvPr id="178" name="CustomShape 57"/>
              <p:cNvSpPr/>
              <p:nvPr/>
            </p:nvSpPr>
            <p:spPr>
              <a:xfrm>
                <a:off x="7776360" y="5093640"/>
                <a:ext cx="19440" cy="2480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58"/>
              <p:cNvSpPr/>
              <p:nvPr/>
            </p:nvSpPr>
            <p:spPr>
              <a:xfrm>
                <a:off x="7716600" y="5150880"/>
                <a:ext cx="19440" cy="1861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59"/>
              <p:cNvSpPr/>
              <p:nvPr/>
            </p:nvSpPr>
            <p:spPr>
              <a:xfrm>
                <a:off x="7657200" y="5207760"/>
                <a:ext cx="19440" cy="1245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60"/>
              <p:cNvSpPr/>
              <p:nvPr/>
            </p:nvSpPr>
            <p:spPr>
              <a:xfrm>
                <a:off x="7597800" y="5265360"/>
                <a:ext cx="19440" cy="626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61"/>
              <p:cNvSpPr/>
              <p:nvPr/>
            </p:nvSpPr>
            <p:spPr>
              <a:xfrm>
                <a:off x="7558920" y="4992120"/>
                <a:ext cx="274680" cy="69840"/>
              </a:xfrm>
              <a:custGeom>
                <a:avLst/>
                <a:gdLst/>
                <a:ahLst/>
                <a:rect l="l" t="t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62"/>
              <p:cNvSpPr/>
              <p:nvPr/>
            </p:nvSpPr>
            <p:spPr>
              <a:xfrm>
                <a:off x="7558200" y="5362920"/>
                <a:ext cx="274680" cy="70560"/>
              </a:xfrm>
              <a:custGeom>
                <a:avLst/>
                <a:gdLst/>
                <a:ahLst/>
                <a:rect l="l" t="t" r="r" b="b"/>
                <a:pathLst>
                  <a:path w="858" h="222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63"/>
              <p:cNvSpPr/>
              <p:nvPr/>
            </p:nvSpPr>
            <p:spPr>
              <a:xfrm>
                <a:off x="7550640" y="4986000"/>
                <a:ext cx="291960" cy="452880"/>
              </a:xfrm>
              <a:custGeom>
                <a:avLst/>
                <a:gdLst/>
                <a:ahLst/>
                <a:rect l="l" t="t" r="r" b="b"/>
                <a:pathLst>
                  <a:path w="912" h="1418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64"/>
              <p:cNvSpPr/>
              <p:nvPr/>
            </p:nvSpPr>
            <p:spPr>
              <a:xfrm>
                <a:off x="7762320" y="5096880"/>
                <a:ext cx="47160" cy="241920"/>
              </a:xfrm>
              <a:custGeom>
                <a:avLst/>
                <a:gdLst/>
                <a:ahLst/>
                <a:rect l="l" t="t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65"/>
              <p:cNvSpPr/>
              <p:nvPr/>
            </p:nvSpPr>
            <p:spPr>
              <a:xfrm>
                <a:off x="7702920" y="5149440"/>
                <a:ext cx="47160" cy="189000"/>
              </a:xfrm>
              <a:custGeom>
                <a:avLst/>
                <a:gdLst/>
                <a:ahLst/>
                <a:rect l="l" t="t" r="r" b="b"/>
                <a:pathLst>
                  <a:path w="149" h="593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66"/>
              <p:cNvSpPr/>
              <p:nvPr/>
            </p:nvSpPr>
            <p:spPr>
              <a:xfrm>
                <a:off x="7656480" y="5020920"/>
                <a:ext cx="80640" cy="15120"/>
              </a:xfrm>
              <a:custGeom>
                <a:avLst/>
                <a:gdLst/>
                <a:ahLst/>
                <a:rect l="l" t="t" r="r" b="b"/>
                <a:pathLst>
                  <a:path w="252" h="48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67"/>
              <p:cNvSpPr/>
              <p:nvPr/>
            </p:nvSpPr>
            <p:spPr>
              <a:xfrm>
                <a:off x="7643520" y="5201640"/>
                <a:ext cx="47160" cy="136800"/>
              </a:xfrm>
              <a:custGeom>
                <a:avLst/>
                <a:gdLst/>
                <a:ahLst/>
                <a:rect l="l" t="t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68"/>
              <p:cNvSpPr/>
              <p:nvPr/>
            </p:nvSpPr>
            <p:spPr>
              <a:xfrm>
                <a:off x="7583760" y="5254560"/>
                <a:ext cx="47160" cy="83880"/>
              </a:xfrm>
              <a:custGeom>
                <a:avLst/>
                <a:gdLst/>
                <a:ahLst/>
                <a:rect l="l" t="t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" name="Group 69"/>
            <p:cNvGrpSpPr/>
            <p:nvPr/>
          </p:nvGrpSpPr>
          <p:grpSpPr>
            <a:xfrm>
              <a:off x="8076240" y="3497400"/>
              <a:ext cx="381600" cy="490320"/>
              <a:chOff x="8076240" y="3497400"/>
              <a:chExt cx="381600" cy="490320"/>
            </a:xfrm>
          </p:grpSpPr>
          <p:sp>
            <p:nvSpPr>
              <p:cNvPr id="191" name="CustomShape 70"/>
              <p:cNvSpPr/>
              <p:nvPr/>
            </p:nvSpPr>
            <p:spPr>
              <a:xfrm>
                <a:off x="8391240" y="3802680"/>
                <a:ext cx="51120" cy="122040"/>
              </a:xfrm>
              <a:custGeom>
                <a:avLst/>
                <a:gdLst/>
                <a:ahLst/>
                <a:rect l="l" t="t" r="r" b="b"/>
                <a:pathLst>
                  <a:path w="146" h="349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71"/>
              <p:cNvSpPr/>
              <p:nvPr/>
            </p:nvSpPr>
            <p:spPr>
              <a:xfrm>
                <a:off x="8171280" y="3935520"/>
                <a:ext cx="191520" cy="43200"/>
              </a:xfrm>
              <a:custGeom>
                <a:avLst/>
                <a:gdLst/>
                <a:ahLst/>
                <a:rect l="l" t="t" r="r" b="b"/>
                <a:pathLst>
                  <a:path w="513" h="94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72"/>
              <p:cNvSpPr/>
              <p:nvPr/>
            </p:nvSpPr>
            <p:spPr>
              <a:xfrm>
                <a:off x="8212680" y="3516840"/>
                <a:ext cx="109080" cy="104760"/>
              </a:xfrm>
              <a:custGeom>
                <a:avLst/>
                <a:gdLst/>
                <a:ahLst/>
                <a:rect l="l" t="t" r="r" b="b"/>
                <a:pathLst>
                  <a:path w="312" h="30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73"/>
              <p:cNvSpPr/>
              <p:nvPr/>
            </p:nvSpPr>
            <p:spPr>
              <a:xfrm>
                <a:off x="8091000" y="3800160"/>
                <a:ext cx="52560" cy="127080"/>
              </a:xfrm>
              <a:custGeom>
                <a:avLst/>
                <a:gdLst/>
                <a:ahLst/>
                <a:rect l="l" t="t" r="r" b="b"/>
                <a:pathLst>
                  <a:path w="151" h="363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74"/>
              <p:cNvSpPr/>
              <p:nvPr/>
            </p:nvSpPr>
            <p:spPr>
              <a:xfrm>
                <a:off x="8076240" y="3497400"/>
                <a:ext cx="381600" cy="490320"/>
              </a:xfrm>
              <a:custGeom>
                <a:avLst/>
                <a:gdLst/>
                <a:ahLst/>
                <a:rect l="l" t="t" r="r" b="b"/>
                <a:pathLst>
                  <a:path w="1086" h="140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6" name="Group 75"/>
          <p:cNvGrpSpPr/>
          <p:nvPr/>
        </p:nvGrpSpPr>
        <p:grpSpPr>
          <a:xfrm>
            <a:off x="8576280" y="995760"/>
            <a:ext cx="2633040" cy="1663920"/>
            <a:chOff x="8576280" y="995760"/>
            <a:chExt cx="2633040" cy="1663920"/>
          </a:xfrm>
        </p:grpSpPr>
        <p:sp>
          <p:nvSpPr>
            <p:cNvPr id="197" name="CustomShape 76"/>
            <p:cNvSpPr/>
            <p:nvPr/>
          </p:nvSpPr>
          <p:spPr>
            <a:xfrm>
              <a:off x="8576280" y="1717560"/>
              <a:ext cx="2633040" cy="94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Each user will be verified by a unique cryptographic identity generated by authority.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8" name="CustomShape 77"/>
            <p:cNvSpPr/>
            <p:nvPr/>
          </p:nvSpPr>
          <p:spPr>
            <a:xfrm>
              <a:off x="8576280" y="995760"/>
              <a:ext cx="26330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Secure Authentication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99" name="Group 78"/>
          <p:cNvGrpSpPr/>
          <p:nvPr/>
        </p:nvGrpSpPr>
        <p:grpSpPr>
          <a:xfrm>
            <a:off x="8432280" y="4892760"/>
            <a:ext cx="2633040" cy="1450800"/>
            <a:chOff x="8432280" y="4892760"/>
            <a:chExt cx="2633040" cy="1450800"/>
          </a:xfrm>
        </p:grpSpPr>
        <p:sp>
          <p:nvSpPr>
            <p:cNvPr id="200" name="CustomShape 79"/>
            <p:cNvSpPr/>
            <p:nvPr/>
          </p:nvSpPr>
          <p:spPr>
            <a:xfrm>
              <a:off x="8432280" y="5614560"/>
              <a:ext cx="263304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This system would be designed to work in all types of network.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1" name="CustomShape 80"/>
            <p:cNvSpPr/>
            <p:nvPr/>
          </p:nvSpPr>
          <p:spPr>
            <a:xfrm>
              <a:off x="8432280" y="4892760"/>
              <a:ext cx="26330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Global Connectivity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02" name="Group 81"/>
          <p:cNvGrpSpPr/>
          <p:nvPr/>
        </p:nvGrpSpPr>
        <p:grpSpPr>
          <a:xfrm>
            <a:off x="9002880" y="3044520"/>
            <a:ext cx="2045880" cy="1451520"/>
            <a:chOff x="9002880" y="3044520"/>
            <a:chExt cx="2045880" cy="1451520"/>
          </a:xfrm>
        </p:grpSpPr>
        <p:sp>
          <p:nvSpPr>
            <p:cNvPr id="203" name="CustomShape 82"/>
            <p:cNvSpPr/>
            <p:nvPr/>
          </p:nvSpPr>
          <p:spPr>
            <a:xfrm>
              <a:off x="9002880" y="3767040"/>
              <a:ext cx="204588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A person can cast his vote on any of the authorised Booth.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4" name="CustomShape 83"/>
            <p:cNvSpPr/>
            <p:nvPr/>
          </p:nvSpPr>
          <p:spPr>
            <a:xfrm>
              <a:off x="9002880" y="3044520"/>
              <a:ext cx="204588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Universal Polling Booth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05" name="Group 84"/>
          <p:cNvGrpSpPr/>
          <p:nvPr/>
        </p:nvGrpSpPr>
        <p:grpSpPr>
          <a:xfrm>
            <a:off x="1114920" y="2901240"/>
            <a:ext cx="2045880" cy="1877040"/>
            <a:chOff x="1114920" y="2901240"/>
            <a:chExt cx="2045880" cy="1877040"/>
          </a:xfrm>
        </p:grpSpPr>
        <p:sp>
          <p:nvSpPr>
            <p:cNvPr id="206" name="CustomShape 85"/>
            <p:cNvSpPr/>
            <p:nvPr/>
          </p:nvSpPr>
          <p:spPr>
            <a:xfrm>
              <a:off x="1114920" y="3623040"/>
              <a:ext cx="2045880" cy="115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This is done to ensure that no tampering happens on or after the voting time on Booth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7" name="CustomShape 86"/>
            <p:cNvSpPr/>
            <p:nvPr/>
          </p:nvSpPr>
          <p:spPr>
            <a:xfrm>
              <a:off x="1114920" y="2901240"/>
              <a:ext cx="204588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Geo Fencing of the Booth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08" name="Group 87"/>
          <p:cNvGrpSpPr/>
          <p:nvPr/>
        </p:nvGrpSpPr>
        <p:grpSpPr>
          <a:xfrm>
            <a:off x="979200" y="1371960"/>
            <a:ext cx="2669040" cy="1146600"/>
            <a:chOff x="979200" y="1371960"/>
            <a:chExt cx="2669040" cy="1146600"/>
          </a:xfrm>
        </p:grpSpPr>
        <p:sp>
          <p:nvSpPr>
            <p:cNvPr id="209" name="CustomShape 88"/>
            <p:cNvSpPr/>
            <p:nvPr/>
          </p:nvSpPr>
          <p:spPr>
            <a:xfrm>
              <a:off x="1015200" y="1789560"/>
              <a:ext cx="263304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The user can search for their candidate and cast their vote uniquely and safely.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0" name="CustomShape 89"/>
            <p:cNvSpPr/>
            <p:nvPr/>
          </p:nvSpPr>
          <p:spPr>
            <a:xfrm>
              <a:off x="979200" y="1371960"/>
              <a:ext cx="2633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Search and Cast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11" name="Group 90"/>
          <p:cNvGrpSpPr/>
          <p:nvPr/>
        </p:nvGrpSpPr>
        <p:grpSpPr>
          <a:xfrm>
            <a:off x="792000" y="5088960"/>
            <a:ext cx="2964240" cy="1146600"/>
            <a:chOff x="792000" y="5088960"/>
            <a:chExt cx="2964240" cy="1146600"/>
          </a:xfrm>
        </p:grpSpPr>
        <p:sp>
          <p:nvSpPr>
            <p:cNvPr id="212" name="CustomShape 91"/>
            <p:cNvSpPr/>
            <p:nvPr/>
          </p:nvSpPr>
          <p:spPr>
            <a:xfrm>
              <a:off x="1123200" y="5506560"/>
              <a:ext cx="263304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The interface for this system would be very clean and easy to use.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13" name="CustomShape 92"/>
            <p:cNvSpPr/>
            <p:nvPr/>
          </p:nvSpPr>
          <p:spPr>
            <a:xfrm>
              <a:off x="792000" y="5088960"/>
              <a:ext cx="2964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Open Sans"/>
                  <a:ea typeface="Open Sans"/>
                </a:rPr>
                <a:t>Clean User Interface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14" name="Group 93"/>
          <p:cNvGrpSpPr/>
          <p:nvPr/>
        </p:nvGrpSpPr>
        <p:grpSpPr>
          <a:xfrm>
            <a:off x="5777640" y="3214440"/>
            <a:ext cx="647640" cy="1005120"/>
            <a:chOff x="5777640" y="3214440"/>
            <a:chExt cx="647640" cy="1005120"/>
          </a:xfrm>
        </p:grpSpPr>
        <p:sp>
          <p:nvSpPr>
            <p:cNvPr id="215" name="CustomShape 94"/>
            <p:cNvSpPr/>
            <p:nvPr/>
          </p:nvSpPr>
          <p:spPr>
            <a:xfrm>
              <a:off x="5882760" y="3497400"/>
              <a:ext cx="437760" cy="438840"/>
            </a:xfrm>
            <a:custGeom>
              <a:avLst/>
              <a:gdLst/>
              <a:ahLst/>
              <a:rect l="l" t="t" r="r" b="b"/>
              <a:pathLst>
                <a:path w="1036" h="1040">
                  <a:moveTo>
                    <a:pt x="1030" y="439"/>
                  </a:moveTo>
                  <a:cubicBezTo>
                    <a:pt x="979" y="439"/>
                    <a:pt x="979" y="439"/>
                    <a:pt x="979" y="439"/>
                  </a:cubicBezTo>
                  <a:cubicBezTo>
                    <a:pt x="959" y="439"/>
                    <a:pt x="942" y="426"/>
                    <a:pt x="936" y="407"/>
                  </a:cubicBezTo>
                  <a:cubicBezTo>
                    <a:pt x="927" y="371"/>
                    <a:pt x="912" y="337"/>
                    <a:pt x="894" y="304"/>
                  </a:cubicBezTo>
                  <a:cubicBezTo>
                    <a:pt x="884" y="287"/>
                    <a:pt x="887" y="266"/>
                    <a:pt x="901" y="252"/>
                  </a:cubicBezTo>
                  <a:cubicBezTo>
                    <a:pt x="937" y="215"/>
                    <a:pt x="937" y="215"/>
                    <a:pt x="937" y="215"/>
                  </a:cubicBezTo>
                  <a:cubicBezTo>
                    <a:pt x="905" y="171"/>
                    <a:pt x="867" y="133"/>
                    <a:pt x="823" y="101"/>
                  </a:cubicBezTo>
                  <a:cubicBezTo>
                    <a:pt x="786" y="137"/>
                    <a:pt x="786" y="137"/>
                    <a:pt x="786" y="137"/>
                  </a:cubicBezTo>
                  <a:cubicBezTo>
                    <a:pt x="772" y="151"/>
                    <a:pt x="751" y="154"/>
                    <a:pt x="734" y="144"/>
                  </a:cubicBezTo>
                  <a:cubicBezTo>
                    <a:pt x="701" y="126"/>
                    <a:pt x="667" y="111"/>
                    <a:pt x="631" y="102"/>
                  </a:cubicBezTo>
                  <a:cubicBezTo>
                    <a:pt x="612" y="96"/>
                    <a:pt x="599" y="79"/>
                    <a:pt x="599" y="59"/>
                  </a:cubicBezTo>
                  <a:cubicBezTo>
                    <a:pt x="599" y="8"/>
                    <a:pt x="599" y="8"/>
                    <a:pt x="599" y="8"/>
                  </a:cubicBezTo>
                  <a:cubicBezTo>
                    <a:pt x="546" y="0"/>
                    <a:pt x="490" y="0"/>
                    <a:pt x="437" y="8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437" y="79"/>
                    <a:pt x="424" y="96"/>
                    <a:pt x="405" y="102"/>
                  </a:cubicBezTo>
                  <a:cubicBezTo>
                    <a:pt x="369" y="111"/>
                    <a:pt x="335" y="126"/>
                    <a:pt x="302" y="144"/>
                  </a:cubicBezTo>
                  <a:cubicBezTo>
                    <a:pt x="285" y="154"/>
                    <a:pt x="264" y="151"/>
                    <a:pt x="249" y="137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169" y="133"/>
                    <a:pt x="131" y="171"/>
                    <a:pt x="99" y="215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49" y="266"/>
                    <a:pt x="152" y="287"/>
                    <a:pt x="142" y="304"/>
                  </a:cubicBezTo>
                  <a:cubicBezTo>
                    <a:pt x="124" y="337"/>
                    <a:pt x="109" y="371"/>
                    <a:pt x="100" y="407"/>
                  </a:cubicBezTo>
                  <a:cubicBezTo>
                    <a:pt x="94" y="426"/>
                    <a:pt x="77" y="439"/>
                    <a:pt x="57" y="439"/>
                  </a:cubicBezTo>
                  <a:cubicBezTo>
                    <a:pt x="6" y="439"/>
                    <a:pt x="6" y="439"/>
                    <a:pt x="6" y="439"/>
                  </a:cubicBezTo>
                  <a:cubicBezTo>
                    <a:pt x="2" y="466"/>
                    <a:pt x="0" y="493"/>
                    <a:pt x="0" y="520"/>
                  </a:cubicBezTo>
                  <a:cubicBezTo>
                    <a:pt x="0" y="547"/>
                    <a:pt x="2" y="574"/>
                    <a:pt x="6" y="601"/>
                  </a:cubicBezTo>
                  <a:cubicBezTo>
                    <a:pt x="57" y="601"/>
                    <a:pt x="57" y="601"/>
                    <a:pt x="57" y="601"/>
                  </a:cubicBezTo>
                  <a:cubicBezTo>
                    <a:pt x="77" y="601"/>
                    <a:pt x="94" y="614"/>
                    <a:pt x="100" y="633"/>
                  </a:cubicBezTo>
                  <a:cubicBezTo>
                    <a:pt x="109" y="669"/>
                    <a:pt x="124" y="703"/>
                    <a:pt x="142" y="736"/>
                  </a:cubicBezTo>
                  <a:cubicBezTo>
                    <a:pt x="152" y="753"/>
                    <a:pt x="149" y="774"/>
                    <a:pt x="135" y="789"/>
                  </a:cubicBezTo>
                  <a:cubicBezTo>
                    <a:pt x="99" y="825"/>
                    <a:pt x="99" y="825"/>
                    <a:pt x="99" y="825"/>
                  </a:cubicBezTo>
                  <a:cubicBezTo>
                    <a:pt x="131" y="868"/>
                    <a:pt x="169" y="907"/>
                    <a:pt x="213" y="939"/>
                  </a:cubicBezTo>
                  <a:cubicBezTo>
                    <a:pt x="249" y="903"/>
                    <a:pt x="249" y="903"/>
                    <a:pt x="249" y="903"/>
                  </a:cubicBezTo>
                  <a:cubicBezTo>
                    <a:pt x="264" y="889"/>
                    <a:pt x="285" y="886"/>
                    <a:pt x="302" y="896"/>
                  </a:cubicBezTo>
                  <a:cubicBezTo>
                    <a:pt x="335" y="914"/>
                    <a:pt x="369" y="929"/>
                    <a:pt x="405" y="938"/>
                  </a:cubicBezTo>
                  <a:cubicBezTo>
                    <a:pt x="424" y="944"/>
                    <a:pt x="437" y="961"/>
                    <a:pt x="437" y="981"/>
                  </a:cubicBezTo>
                  <a:cubicBezTo>
                    <a:pt x="437" y="1032"/>
                    <a:pt x="437" y="1032"/>
                    <a:pt x="437" y="1032"/>
                  </a:cubicBezTo>
                  <a:cubicBezTo>
                    <a:pt x="490" y="1040"/>
                    <a:pt x="546" y="1040"/>
                    <a:pt x="599" y="1032"/>
                  </a:cubicBezTo>
                  <a:cubicBezTo>
                    <a:pt x="599" y="981"/>
                    <a:pt x="599" y="981"/>
                    <a:pt x="599" y="981"/>
                  </a:cubicBezTo>
                  <a:cubicBezTo>
                    <a:pt x="599" y="961"/>
                    <a:pt x="612" y="944"/>
                    <a:pt x="631" y="938"/>
                  </a:cubicBezTo>
                  <a:cubicBezTo>
                    <a:pt x="667" y="929"/>
                    <a:pt x="701" y="914"/>
                    <a:pt x="734" y="896"/>
                  </a:cubicBezTo>
                  <a:cubicBezTo>
                    <a:pt x="751" y="886"/>
                    <a:pt x="772" y="889"/>
                    <a:pt x="786" y="903"/>
                  </a:cubicBezTo>
                  <a:cubicBezTo>
                    <a:pt x="823" y="939"/>
                    <a:pt x="823" y="939"/>
                    <a:pt x="823" y="939"/>
                  </a:cubicBezTo>
                  <a:cubicBezTo>
                    <a:pt x="867" y="907"/>
                    <a:pt x="905" y="868"/>
                    <a:pt x="937" y="825"/>
                  </a:cubicBezTo>
                  <a:cubicBezTo>
                    <a:pt x="901" y="788"/>
                    <a:pt x="901" y="788"/>
                    <a:pt x="901" y="788"/>
                  </a:cubicBezTo>
                  <a:cubicBezTo>
                    <a:pt x="887" y="774"/>
                    <a:pt x="884" y="753"/>
                    <a:pt x="894" y="736"/>
                  </a:cubicBezTo>
                  <a:cubicBezTo>
                    <a:pt x="912" y="703"/>
                    <a:pt x="927" y="669"/>
                    <a:pt x="936" y="633"/>
                  </a:cubicBezTo>
                  <a:cubicBezTo>
                    <a:pt x="942" y="614"/>
                    <a:pt x="959" y="601"/>
                    <a:pt x="979" y="601"/>
                  </a:cubicBezTo>
                  <a:cubicBezTo>
                    <a:pt x="1030" y="601"/>
                    <a:pt x="1030" y="601"/>
                    <a:pt x="1030" y="601"/>
                  </a:cubicBezTo>
                  <a:cubicBezTo>
                    <a:pt x="1034" y="574"/>
                    <a:pt x="1036" y="547"/>
                    <a:pt x="1036" y="520"/>
                  </a:cubicBezTo>
                  <a:cubicBezTo>
                    <a:pt x="1036" y="493"/>
                    <a:pt x="1034" y="466"/>
                    <a:pt x="1030" y="439"/>
                  </a:cubicBezTo>
                  <a:close/>
                  <a:moveTo>
                    <a:pt x="518" y="746"/>
                  </a:moveTo>
                  <a:cubicBezTo>
                    <a:pt x="393" y="746"/>
                    <a:pt x="292" y="644"/>
                    <a:pt x="292" y="520"/>
                  </a:cubicBezTo>
                  <a:cubicBezTo>
                    <a:pt x="292" y="396"/>
                    <a:pt x="393" y="294"/>
                    <a:pt x="518" y="294"/>
                  </a:cubicBezTo>
                  <a:cubicBezTo>
                    <a:pt x="642" y="294"/>
                    <a:pt x="744" y="396"/>
                    <a:pt x="744" y="520"/>
                  </a:cubicBezTo>
                  <a:cubicBezTo>
                    <a:pt x="744" y="644"/>
                    <a:pt x="642" y="746"/>
                    <a:pt x="518" y="746"/>
                  </a:cubicBezTo>
                  <a:close/>
                </a:path>
              </a:pathLst>
            </a:custGeom>
            <a:solidFill>
              <a:schemeClr val="accent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95"/>
            <p:cNvSpPr/>
            <p:nvPr/>
          </p:nvSpPr>
          <p:spPr>
            <a:xfrm>
              <a:off x="5800680" y="3237480"/>
              <a:ext cx="599040" cy="149040"/>
            </a:xfrm>
            <a:custGeom>
              <a:avLst/>
              <a:gdLst/>
              <a:ahLst/>
              <a:rect l="l" t="t" r="r" b="b"/>
              <a:pathLst>
                <a:path w="1418" h="354">
                  <a:moveTo>
                    <a:pt x="0" y="346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338" y="0"/>
                    <a:pt x="1338" y="0"/>
                    <a:pt x="1338" y="0"/>
                  </a:cubicBezTo>
                  <a:cubicBezTo>
                    <a:pt x="1382" y="0"/>
                    <a:pt x="1418" y="36"/>
                    <a:pt x="1418" y="80"/>
                  </a:cubicBezTo>
                  <a:cubicBezTo>
                    <a:pt x="1418" y="354"/>
                    <a:pt x="1418" y="354"/>
                    <a:pt x="1418" y="354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96"/>
            <p:cNvSpPr/>
            <p:nvPr/>
          </p:nvSpPr>
          <p:spPr>
            <a:xfrm>
              <a:off x="5800680" y="4044600"/>
              <a:ext cx="599040" cy="149040"/>
            </a:xfrm>
            <a:custGeom>
              <a:avLst/>
              <a:gdLst/>
              <a:ahLst/>
              <a:rect l="l" t="t" r="r" b="b"/>
              <a:pathLst>
                <a:path w="1418" h="354">
                  <a:moveTo>
                    <a:pt x="0" y="8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318"/>
                    <a:pt x="36" y="354"/>
                    <a:pt x="80" y="354"/>
                  </a:cubicBezTo>
                  <a:cubicBezTo>
                    <a:pt x="1338" y="354"/>
                    <a:pt x="1338" y="354"/>
                    <a:pt x="1338" y="354"/>
                  </a:cubicBezTo>
                  <a:cubicBezTo>
                    <a:pt x="1382" y="354"/>
                    <a:pt x="1418" y="318"/>
                    <a:pt x="1418" y="274"/>
                  </a:cubicBezTo>
                  <a:cubicBezTo>
                    <a:pt x="1418" y="0"/>
                    <a:pt x="1418" y="0"/>
                    <a:pt x="1418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97"/>
            <p:cNvSpPr/>
            <p:nvPr/>
          </p:nvSpPr>
          <p:spPr>
            <a:xfrm>
              <a:off x="5777640" y="3214440"/>
              <a:ext cx="647640" cy="1005120"/>
            </a:xfrm>
            <a:custGeom>
              <a:avLst/>
              <a:gdLst/>
              <a:ahLst/>
              <a:rect l="l" t="t" r="r" b="b"/>
              <a:pathLst>
                <a:path w="1532" h="2382">
                  <a:moveTo>
                    <a:pt x="1532" y="201"/>
                  </a:moveTo>
                  <a:cubicBezTo>
                    <a:pt x="1532" y="2181"/>
                    <a:pt x="1532" y="2181"/>
                    <a:pt x="1532" y="2181"/>
                  </a:cubicBezTo>
                  <a:cubicBezTo>
                    <a:pt x="1532" y="2291"/>
                    <a:pt x="1442" y="2382"/>
                    <a:pt x="1331" y="2382"/>
                  </a:cubicBezTo>
                  <a:cubicBezTo>
                    <a:pt x="201" y="2382"/>
                    <a:pt x="201" y="2382"/>
                    <a:pt x="201" y="2382"/>
                  </a:cubicBezTo>
                  <a:cubicBezTo>
                    <a:pt x="90" y="2382"/>
                    <a:pt x="0" y="2291"/>
                    <a:pt x="0" y="218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91"/>
                    <a:pt x="90" y="0"/>
                    <a:pt x="201" y="0"/>
                  </a:cubicBezTo>
                  <a:cubicBezTo>
                    <a:pt x="1331" y="0"/>
                    <a:pt x="1331" y="0"/>
                    <a:pt x="1331" y="0"/>
                  </a:cubicBezTo>
                  <a:cubicBezTo>
                    <a:pt x="1442" y="0"/>
                    <a:pt x="1532" y="91"/>
                    <a:pt x="1532" y="201"/>
                  </a:cubicBezTo>
                  <a:close/>
                  <a:moveTo>
                    <a:pt x="1451" y="2181"/>
                  </a:moveTo>
                  <a:cubicBezTo>
                    <a:pt x="1451" y="2016"/>
                    <a:pt x="1451" y="2016"/>
                    <a:pt x="1451" y="2016"/>
                  </a:cubicBezTo>
                  <a:cubicBezTo>
                    <a:pt x="81" y="2016"/>
                    <a:pt x="81" y="2016"/>
                    <a:pt x="81" y="2016"/>
                  </a:cubicBezTo>
                  <a:cubicBezTo>
                    <a:pt x="81" y="2181"/>
                    <a:pt x="81" y="2181"/>
                    <a:pt x="81" y="2181"/>
                  </a:cubicBezTo>
                  <a:cubicBezTo>
                    <a:pt x="81" y="2247"/>
                    <a:pt x="135" y="2301"/>
                    <a:pt x="201" y="2301"/>
                  </a:cubicBezTo>
                  <a:cubicBezTo>
                    <a:pt x="1331" y="2301"/>
                    <a:pt x="1331" y="2301"/>
                    <a:pt x="1331" y="2301"/>
                  </a:cubicBezTo>
                  <a:cubicBezTo>
                    <a:pt x="1397" y="2301"/>
                    <a:pt x="1451" y="2247"/>
                    <a:pt x="1451" y="2181"/>
                  </a:cubicBezTo>
                  <a:close/>
                  <a:moveTo>
                    <a:pt x="1451" y="1935"/>
                  </a:moveTo>
                  <a:cubicBezTo>
                    <a:pt x="1451" y="447"/>
                    <a:pt x="1451" y="447"/>
                    <a:pt x="1451" y="447"/>
                  </a:cubicBezTo>
                  <a:cubicBezTo>
                    <a:pt x="81" y="447"/>
                    <a:pt x="81" y="447"/>
                    <a:pt x="81" y="447"/>
                  </a:cubicBezTo>
                  <a:cubicBezTo>
                    <a:pt x="81" y="1935"/>
                    <a:pt x="81" y="1935"/>
                    <a:pt x="81" y="1935"/>
                  </a:cubicBezTo>
                  <a:lnTo>
                    <a:pt x="1451" y="1935"/>
                  </a:lnTo>
                  <a:close/>
                  <a:moveTo>
                    <a:pt x="1451" y="366"/>
                  </a:moveTo>
                  <a:cubicBezTo>
                    <a:pt x="1451" y="201"/>
                    <a:pt x="1451" y="201"/>
                    <a:pt x="1451" y="201"/>
                  </a:cubicBezTo>
                  <a:cubicBezTo>
                    <a:pt x="1451" y="135"/>
                    <a:pt x="1397" y="81"/>
                    <a:pt x="133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135" y="81"/>
                    <a:pt x="81" y="135"/>
                    <a:pt x="81" y="201"/>
                  </a:cubicBezTo>
                  <a:cubicBezTo>
                    <a:pt x="81" y="366"/>
                    <a:pt x="81" y="366"/>
                    <a:pt x="81" y="366"/>
                  </a:cubicBezTo>
                  <a:lnTo>
                    <a:pt x="1451" y="36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98"/>
            <p:cNvSpPr/>
            <p:nvPr/>
          </p:nvSpPr>
          <p:spPr>
            <a:xfrm>
              <a:off x="5866200" y="3480120"/>
              <a:ext cx="470160" cy="471240"/>
            </a:xfrm>
            <a:custGeom>
              <a:avLst/>
              <a:gdLst/>
              <a:ahLst/>
              <a:rect l="l" t="t" r="r" b="b"/>
              <a:pathLst>
                <a:path w="1112" h="1117">
                  <a:moveTo>
                    <a:pt x="1099" y="437"/>
                  </a:moveTo>
                  <a:cubicBezTo>
                    <a:pt x="1108" y="478"/>
                    <a:pt x="1112" y="519"/>
                    <a:pt x="1112" y="561"/>
                  </a:cubicBezTo>
                  <a:cubicBezTo>
                    <a:pt x="1112" y="603"/>
                    <a:pt x="1108" y="644"/>
                    <a:pt x="1099" y="685"/>
                  </a:cubicBezTo>
                  <a:cubicBezTo>
                    <a:pt x="1094" y="703"/>
                    <a:pt x="1078" y="716"/>
                    <a:pt x="1059" y="716"/>
                  </a:cubicBezTo>
                  <a:cubicBezTo>
                    <a:pt x="1009" y="716"/>
                    <a:pt x="1009" y="716"/>
                    <a:pt x="1009" y="716"/>
                  </a:cubicBezTo>
                  <a:cubicBezTo>
                    <a:pt x="1002" y="735"/>
                    <a:pt x="994" y="753"/>
                    <a:pt x="986" y="771"/>
                  </a:cubicBezTo>
                  <a:cubicBezTo>
                    <a:pt x="1021" y="807"/>
                    <a:pt x="1021" y="807"/>
                    <a:pt x="1021" y="807"/>
                  </a:cubicBezTo>
                  <a:cubicBezTo>
                    <a:pt x="1035" y="821"/>
                    <a:pt x="1037" y="841"/>
                    <a:pt x="1027" y="857"/>
                  </a:cubicBezTo>
                  <a:cubicBezTo>
                    <a:pt x="983" y="927"/>
                    <a:pt x="922" y="988"/>
                    <a:pt x="852" y="1032"/>
                  </a:cubicBezTo>
                  <a:cubicBezTo>
                    <a:pt x="836" y="1042"/>
                    <a:pt x="816" y="1040"/>
                    <a:pt x="802" y="1026"/>
                  </a:cubicBezTo>
                  <a:cubicBezTo>
                    <a:pt x="766" y="991"/>
                    <a:pt x="766" y="991"/>
                    <a:pt x="766" y="991"/>
                  </a:cubicBezTo>
                  <a:cubicBezTo>
                    <a:pt x="748" y="999"/>
                    <a:pt x="730" y="1007"/>
                    <a:pt x="711" y="1014"/>
                  </a:cubicBezTo>
                  <a:cubicBezTo>
                    <a:pt x="711" y="1064"/>
                    <a:pt x="711" y="1064"/>
                    <a:pt x="711" y="1064"/>
                  </a:cubicBezTo>
                  <a:cubicBezTo>
                    <a:pt x="711" y="1083"/>
                    <a:pt x="698" y="1099"/>
                    <a:pt x="680" y="1103"/>
                  </a:cubicBezTo>
                  <a:cubicBezTo>
                    <a:pt x="639" y="1113"/>
                    <a:pt x="598" y="1117"/>
                    <a:pt x="556" y="1117"/>
                  </a:cubicBezTo>
                  <a:cubicBezTo>
                    <a:pt x="514" y="1117"/>
                    <a:pt x="473" y="1113"/>
                    <a:pt x="432" y="1103"/>
                  </a:cubicBezTo>
                  <a:cubicBezTo>
                    <a:pt x="414" y="1099"/>
                    <a:pt x="401" y="1083"/>
                    <a:pt x="401" y="1064"/>
                  </a:cubicBezTo>
                  <a:cubicBezTo>
                    <a:pt x="401" y="1014"/>
                    <a:pt x="401" y="1014"/>
                    <a:pt x="401" y="1014"/>
                  </a:cubicBezTo>
                  <a:cubicBezTo>
                    <a:pt x="382" y="1007"/>
                    <a:pt x="364" y="999"/>
                    <a:pt x="346" y="991"/>
                  </a:cubicBezTo>
                  <a:cubicBezTo>
                    <a:pt x="310" y="1026"/>
                    <a:pt x="310" y="1026"/>
                    <a:pt x="310" y="1026"/>
                  </a:cubicBezTo>
                  <a:cubicBezTo>
                    <a:pt x="296" y="1040"/>
                    <a:pt x="276" y="1042"/>
                    <a:pt x="260" y="1032"/>
                  </a:cubicBezTo>
                  <a:cubicBezTo>
                    <a:pt x="190" y="988"/>
                    <a:pt x="129" y="927"/>
                    <a:pt x="85" y="857"/>
                  </a:cubicBezTo>
                  <a:cubicBezTo>
                    <a:pt x="75" y="841"/>
                    <a:pt x="77" y="821"/>
                    <a:pt x="91" y="807"/>
                  </a:cubicBezTo>
                  <a:cubicBezTo>
                    <a:pt x="126" y="772"/>
                    <a:pt x="126" y="772"/>
                    <a:pt x="126" y="772"/>
                  </a:cubicBezTo>
                  <a:cubicBezTo>
                    <a:pt x="118" y="753"/>
                    <a:pt x="110" y="735"/>
                    <a:pt x="103" y="716"/>
                  </a:cubicBezTo>
                  <a:cubicBezTo>
                    <a:pt x="53" y="716"/>
                    <a:pt x="53" y="716"/>
                    <a:pt x="53" y="716"/>
                  </a:cubicBezTo>
                  <a:cubicBezTo>
                    <a:pt x="34" y="716"/>
                    <a:pt x="18" y="703"/>
                    <a:pt x="14" y="685"/>
                  </a:cubicBezTo>
                  <a:cubicBezTo>
                    <a:pt x="4" y="644"/>
                    <a:pt x="0" y="603"/>
                    <a:pt x="0" y="561"/>
                  </a:cubicBezTo>
                  <a:cubicBezTo>
                    <a:pt x="0" y="519"/>
                    <a:pt x="4" y="478"/>
                    <a:pt x="14" y="437"/>
                  </a:cubicBezTo>
                  <a:cubicBezTo>
                    <a:pt x="18" y="419"/>
                    <a:pt x="34" y="406"/>
                    <a:pt x="53" y="406"/>
                  </a:cubicBezTo>
                  <a:cubicBezTo>
                    <a:pt x="103" y="406"/>
                    <a:pt x="103" y="406"/>
                    <a:pt x="103" y="406"/>
                  </a:cubicBezTo>
                  <a:cubicBezTo>
                    <a:pt x="110" y="387"/>
                    <a:pt x="118" y="369"/>
                    <a:pt x="126" y="351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77" y="301"/>
                    <a:pt x="75" y="281"/>
                    <a:pt x="85" y="265"/>
                  </a:cubicBezTo>
                  <a:cubicBezTo>
                    <a:pt x="129" y="195"/>
                    <a:pt x="190" y="134"/>
                    <a:pt x="260" y="90"/>
                  </a:cubicBezTo>
                  <a:cubicBezTo>
                    <a:pt x="276" y="80"/>
                    <a:pt x="296" y="82"/>
                    <a:pt x="310" y="96"/>
                  </a:cubicBezTo>
                  <a:cubicBezTo>
                    <a:pt x="346" y="131"/>
                    <a:pt x="346" y="131"/>
                    <a:pt x="346" y="131"/>
                  </a:cubicBezTo>
                  <a:cubicBezTo>
                    <a:pt x="364" y="123"/>
                    <a:pt x="382" y="115"/>
                    <a:pt x="401" y="108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401" y="39"/>
                    <a:pt x="414" y="23"/>
                    <a:pt x="432" y="19"/>
                  </a:cubicBezTo>
                  <a:cubicBezTo>
                    <a:pt x="513" y="0"/>
                    <a:pt x="599" y="0"/>
                    <a:pt x="680" y="19"/>
                  </a:cubicBezTo>
                  <a:cubicBezTo>
                    <a:pt x="698" y="23"/>
                    <a:pt x="711" y="39"/>
                    <a:pt x="711" y="58"/>
                  </a:cubicBezTo>
                  <a:cubicBezTo>
                    <a:pt x="711" y="108"/>
                    <a:pt x="711" y="108"/>
                    <a:pt x="711" y="108"/>
                  </a:cubicBezTo>
                  <a:cubicBezTo>
                    <a:pt x="730" y="115"/>
                    <a:pt x="748" y="123"/>
                    <a:pt x="766" y="131"/>
                  </a:cubicBezTo>
                  <a:cubicBezTo>
                    <a:pt x="802" y="96"/>
                    <a:pt x="802" y="96"/>
                    <a:pt x="802" y="96"/>
                  </a:cubicBezTo>
                  <a:cubicBezTo>
                    <a:pt x="816" y="82"/>
                    <a:pt x="836" y="80"/>
                    <a:pt x="852" y="90"/>
                  </a:cubicBezTo>
                  <a:cubicBezTo>
                    <a:pt x="922" y="134"/>
                    <a:pt x="983" y="195"/>
                    <a:pt x="1027" y="265"/>
                  </a:cubicBezTo>
                  <a:cubicBezTo>
                    <a:pt x="1037" y="281"/>
                    <a:pt x="1035" y="301"/>
                    <a:pt x="1021" y="315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94" y="369"/>
                    <a:pt x="1002" y="387"/>
                    <a:pt x="1009" y="406"/>
                  </a:cubicBezTo>
                  <a:cubicBezTo>
                    <a:pt x="1059" y="406"/>
                    <a:pt x="1059" y="406"/>
                    <a:pt x="1059" y="406"/>
                  </a:cubicBezTo>
                  <a:cubicBezTo>
                    <a:pt x="1078" y="406"/>
                    <a:pt x="1094" y="419"/>
                    <a:pt x="1099" y="437"/>
                  </a:cubicBezTo>
                  <a:close/>
                  <a:moveTo>
                    <a:pt x="1032" y="561"/>
                  </a:moveTo>
                  <a:cubicBezTo>
                    <a:pt x="1032" y="536"/>
                    <a:pt x="1030" y="511"/>
                    <a:pt x="1026" y="487"/>
                  </a:cubicBezTo>
                  <a:cubicBezTo>
                    <a:pt x="979" y="487"/>
                    <a:pt x="979" y="487"/>
                    <a:pt x="979" y="487"/>
                  </a:cubicBezTo>
                  <a:cubicBezTo>
                    <a:pt x="961" y="487"/>
                    <a:pt x="945" y="475"/>
                    <a:pt x="940" y="457"/>
                  </a:cubicBezTo>
                  <a:cubicBezTo>
                    <a:pt x="931" y="424"/>
                    <a:pt x="918" y="393"/>
                    <a:pt x="901" y="363"/>
                  </a:cubicBezTo>
                  <a:cubicBezTo>
                    <a:pt x="892" y="347"/>
                    <a:pt x="895" y="328"/>
                    <a:pt x="907" y="315"/>
                  </a:cubicBezTo>
                  <a:cubicBezTo>
                    <a:pt x="941" y="281"/>
                    <a:pt x="941" y="281"/>
                    <a:pt x="941" y="281"/>
                  </a:cubicBezTo>
                  <a:cubicBezTo>
                    <a:pt x="912" y="241"/>
                    <a:pt x="876" y="206"/>
                    <a:pt x="836" y="176"/>
                  </a:cubicBezTo>
                  <a:cubicBezTo>
                    <a:pt x="802" y="210"/>
                    <a:pt x="802" y="210"/>
                    <a:pt x="802" y="210"/>
                  </a:cubicBezTo>
                  <a:cubicBezTo>
                    <a:pt x="790" y="222"/>
                    <a:pt x="770" y="225"/>
                    <a:pt x="754" y="216"/>
                  </a:cubicBezTo>
                  <a:cubicBezTo>
                    <a:pt x="724" y="199"/>
                    <a:pt x="693" y="186"/>
                    <a:pt x="660" y="177"/>
                  </a:cubicBezTo>
                  <a:cubicBezTo>
                    <a:pt x="642" y="172"/>
                    <a:pt x="630" y="156"/>
                    <a:pt x="630" y="138"/>
                  </a:cubicBezTo>
                  <a:cubicBezTo>
                    <a:pt x="630" y="91"/>
                    <a:pt x="630" y="91"/>
                    <a:pt x="630" y="91"/>
                  </a:cubicBezTo>
                  <a:cubicBezTo>
                    <a:pt x="581" y="83"/>
                    <a:pt x="531" y="83"/>
                    <a:pt x="482" y="91"/>
                  </a:cubicBezTo>
                  <a:cubicBezTo>
                    <a:pt x="482" y="138"/>
                    <a:pt x="482" y="138"/>
                    <a:pt x="482" y="138"/>
                  </a:cubicBezTo>
                  <a:cubicBezTo>
                    <a:pt x="482" y="156"/>
                    <a:pt x="469" y="172"/>
                    <a:pt x="452" y="177"/>
                  </a:cubicBezTo>
                  <a:cubicBezTo>
                    <a:pt x="419" y="186"/>
                    <a:pt x="388" y="199"/>
                    <a:pt x="358" y="216"/>
                  </a:cubicBezTo>
                  <a:cubicBezTo>
                    <a:pt x="342" y="225"/>
                    <a:pt x="322" y="222"/>
                    <a:pt x="310" y="210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36" y="205"/>
                    <a:pt x="200" y="241"/>
                    <a:pt x="171" y="28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17" y="327"/>
                    <a:pt x="220" y="347"/>
                    <a:pt x="211" y="363"/>
                  </a:cubicBezTo>
                  <a:cubicBezTo>
                    <a:pt x="194" y="393"/>
                    <a:pt x="181" y="424"/>
                    <a:pt x="172" y="457"/>
                  </a:cubicBezTo>
                  <a:cubicBezTo>
                    <a:pt x="167" y="475"/>
                    <a:pt x="151" y="487"/>
                    <a:pt x="133" y="487"/>
                  </a:cubicBezTo>
                  <a:cubicBezTo>
                    <a:pt x="86" y="487"/>
                    <a:pt x="86" y="487"/>
                    <a:pt x="86" y="487"/>
                  </a:cubicBezTo>
                  <a:cubicBezTo>
                    <a:pt x="82" y="511"/>
                    <a:pt x="80" y="536"/>
                    <a:pt x="80" y="561"/>
                  </a:cubicBezTo>
                  <a:cubicBezTo>
                    <a:pt x="80" y="586"/>
                    <a:pt x="82" y="611"/>
                    <a:pt x="86" y="635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51" y="635"/>
                    <a:pt x="167" y="648"/>
                    <a:pt x="172" y="665"/>
                  </a:cubicBezTo>
                  <a:cubicBezTo>
                    <a:pt x="181" y="698"/>
                    <a:pt x="194" y="729"/>
                    <a:pt x="211" y="759"/>
                  </a:cubicBezTo>
                  <a:cubicBezTo>
                    <a:pt x="220" y="775"/>
                    <a:pt x="217" y="795"/>
                    <a:pt x="205" y="807"/>
                  </a:cubicBezTo>
                  <a:cubicBezTo>
                    <a:pt x="171" y="841"/>
                    <a:pt x="171" y="841"/>
                    <a:pt x="171" y="841"/>
                  </a:cubicBezTo>
                  <a:cubicBezTo>
                    <a:pt x="200" y="881"/>
                    <a:pt x="236" y="916"/>
                    <a:pt x="276" y="946"/>
                  </a:cubicBezTo>
                  <a:cubicBezTo>
                    <a:pt x="310" y="913"/>
                    <a:pt x="310" y="913"/>
                    <a:pt x="310" y="913"/>
                  </a:cubicBezTo>
                  <a:cubicBezTo>
                    <a:pt x="322" y="900"/>
                    <a:pt x="342" y="897"/>
                    <a:pt x="358" y="906"/>
                  </a:cubicBezTo>
                  <a:cubicBezTo>
                    <a:pt x="388" y="923"/>
                    <a:pt x="419" y="936"/>
                    <a:pt x="452" y="945"/>
                  </a:cubicBezTo>
                  <a:cubicBezTo>
                    <a:pt x="469" y="950"/>
                    <a:pt x="482" y="966"/>
                    <a:pt x="482" y="984"/>
                  </a:cubicBezTo>
                  <a:cubicBezTo>
                    <a:pt x="482" y="1031"/>
                    <a:pt x="482" y="1031"/>
                    <a:pt x="482" y="1031"/>
                  </a:cubicBezTo>
                  <a:cubicBezTo>
                    <a:pt x="531" y="1039"/>
                    <a:pt x="581" y="1039"/>
                    <a:pt x="630" y="1031"/>
                  </a:cubicBezTo>
                  <a:cubicBezTo>
                    <a:pt x="630" y="984"/>
                    <a:pt x="630" y="984"/>
                    <a:pt x="630" y="984"/>
                  </a:cubicBezTo>
                  <a:cubicBezTo>
                    <a:pt x="630" y="966"/>
                    <a:pt x="642" y="950"/>
                    <a:pt x="660" y="945"/>
                  </a:cubicBezTo>
                  <a:cubicBezTo>
                    <a:pt x="693" y="936"/>
                    <a:pt x="724" y="923"/>
                    <a:pt x="754" y="906"/>
                  </a:cubicBezTo>
                  <a:cubicBezTo>
                    <a:pt x="770" y="897"/>
                    <a:pt x="790" y="900"/>
                    <a:pt x="802" y="912"/>
                  </a:cubicBezTo>
                  <a:cubicBezTo>
                    <a:pt x="836" y="946"/>
                    <a:pt x="836" y="946"/>
                    <a:pt x="836" y="946"/>
                  </a:cubicBezTo>
                  <a:cubicBezTo>
                    <a:pt x="876" y="916"/>
                    <a:pt x="912" y="881"/>
                    <a:pt x="941" y="841"/>
                  </a:cubicBezTo>
                  <a:cubicBezTo>
                    <a:pt x="907" y="807"/>
                    <a:pt x="907" y="807"/>
                    <a:pt x="907" y="807"/>
                  </a:cubicBezTo>
                  <a:cubicBezTo>
                    <a:pt x="895" y="795"/>
                    <a:pt x="892" y="775"/>
                    <a:pt x="901" y="759"/>
                  </a:cubicBezTo>
                  <a:cubicBezTo>
                    <a:pt x="918" y="729"/>
                    <a:pt x="931" y="698"/>
                    <a:pt x="940" y="665"/>
                  </a:cubicBezTo>
                  <a:cubicBezTo>
                    <a:pt x="945" y="648"/>
                    <a:pt x="961" y="635"/>
                    <a:pt x="979" y="635"/>
                  </a:cubicBezTo>
                  <a:cubicBezTo>
                    <a:pt x="1026" y="635"/>
                    <a:pt x="1026" y="635"/>
                    <a:pt x="1026" y="635"/>
                  </a:cubicBezTo>
                  <a:cubicBezTo>
                    <a:pt x="1030" y="611"/>
                    <a:pt x="1032" y="586"/>
                    <a:pt x="1032" y="5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99"/>
            <p:cNvSpPr/>
            <p:nvPr/>
          </p:nvSpPr>
          <p:spPr>
            <a:xfrm>
              <a:off x="5972040" y="3588120"/>
              <a:ext cx="258840" cy="257760"/>
            </a:xfrm>
            <a:custGeom>
              <a:avLst/>
              <a:gdLst/>
              <a:ahLst/>
              <a:rect l="l" t="t" r="r" b="b"/>
              <a:pathLst>
                <a:path w="612" h="612">
                  <a:moveTo>
                    <a:pt x="306" y="0"/>
                  </a:moveTo>
                  <a:cubicBezTo>
                    <a:pt x="475" y="0"/>
                    <a:pt x="612" y="137"/>
                    <a:pt x="612" y="306"/>
                  </a:cubicBezTo>
                  <a:cubicBezTo>
                    <a:pt x="612" y="475"/>
                    <a:pt x="475" y="612"/>
                    <a:pt x="306" y="612"/>
                  </a:cubicBezTo>
                  <a:cubicBezTo>
                    <a:pt x="137" y="612"/>
                    <a:pt x="0" y="475"/>
                    <a:pt x="0" y="306"/>
                  </a:cubicBezTo>
                  <a:cubicBezTo>
                    <a:pt x="0" y="137"/>
                    <a:pt x="137" y="0"/>
                    <a:pt x="306" y="0"/>
                  </a:cubicBezTo>
                  <a:close/>
                  <a:moveTo>
                    <a:pt x="532" y="306"/>
                  </a:moveTo>
                  <a:cubicBezTo>
                    <a:pt x="532" y="182"/>
                    <a:pt x="430" y="80"/>
                    <a:pt x="306" y="80"/>
                  </a:cubicBezTo>
                  <a:cubicBezTo>
                    <a:pt x="181" y="80"/>
                    <a:pt x="80" y="182"/>
                    <a:pt x="80" y="306"/>
                  </a:cubicBezTo>
                  <a:cubicBezTo>
                    <a:pt x="80" y="430"/>
                    <a:pt x="181" y="532"/>
                    <a:pt x="306" y="532"/>
                  </a:cubicBezTo>
                  <a:cubicBezTo>
                    <a:pt x="430" y="532"/>
                    <a:pt x="532" y="430"/>
                    <a:pt x="532" y="3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00"/>
            <p:cNvSpPr/>
            <p:nvPr/>
          </p:nvSpPr>
          <p:spPr>
            <a:xfrm>
              <a:off x="6012000" y="3291840"/>
              <a:ext cx="178920" cy="33840"/>
            </a:xfrm>
            <a:custGeom>
              <a:avLst/>
              <a:gdLst/>
              <a:ahLst/>
              <a:rect l="l" t="t" r="r" b="b"/>
              <a:pathLst>
                <a:path w="424" h="81">
                  <a:moveTo>
                    <a:pt x="384" y="0"/>
                  </a:moveTo>
                  <a:cubicBezTo>
                    <a:pt x="406" y="0"/>
                    <a:pt x="424" y="18"/>
                    <a:pt x="424" y="41"/>
                  </a:cubicBezTo>
                  <a:cubicBezTo>
                    <a:pt x="424" y="63"/>
                    <a:pt x="406" y="81"/>
                    <a:pt x="384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18" y="81"/>
                    <a:pt x="0" y="63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</TotalTime>
  <Application>LibreOffice/6.0.7.3$Linux_X86_64 LibreOffice_project/00m0$Build-3</Application>
  <Words>271</Words>
  <Paragraphs>41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2013-09-12T13:05:01Z</dcterms:created>
  <dc:creator>Julian</dc:creator>
  <dc:description/>
  <dc:language>en-IN</dc:language>
  <cp:lastModifiedBy/>
  <dcterms:modified xsi:type="dcterms:W3CDTF">2019-07-27T00:30:54Z</dcterms:modified>
  <cp:revision>111</cp:revision>
  <dc:subject/>
  <dc:title>6 Item Fluid Concept Agenda for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