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0080625" cy="7559675"/>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C497476-BC2E-5D25-1AB9-BBDC6098A452}"/>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tr-TR" sz="1400" b="0" i="0" u="none" strike="noStrike" kern="1200" cap="none" spc="0" baseline="0">
              <a:solidFill>
                <a:srgbClr val="000000"/>
              </a:solidFill>
              <a:uFillTx/>
              <a:latin typeface="Arial" pitchFamily="18"/>
              <a:ea typeface="Microsoft YaHei" pitchFamily="2"/>
              <a:cs typeface="Lucida Sans" pitchFamily="2"/>
            </a:endParaRPr>
          </a:p>
        </p:txBody>
      </p:sp>
      <p:sp>
        <p:nvSpPr>
          <p:cNvPr id="3" name="Veri Yer Tutucusu 2">
            <a:extLst>
              <a:ext uri="{FF2B5EF4-FFF2-40B4-BE49-F238E27FC236}">
                <a16:creationId xmlns:a16="http://schemas.microsoft.com/office/drawing/2014/main" id="{915183A4-3890-C572-B1EB-EDF7E7BDA9D5}"/>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tr-TR" sz="1400" b="0" i="0" u="none" strike="noStrike" kern="1200" cap="none" spc="0" baseline="0">
              <a:solidFill>
                <a:srgbClr val="000000"/>
              </a:solidFill>
              <a:uFillTx/>
              <a:latin typeface="Arial" pitchFamily="18"/>
              <a:ea typeface="Microsoft YaHei" pitchFamily="2"/>
              <a:cs typeface="Lucida Sans" pitchFamily="2"/>
            </a:endParaRPr>
          </a:p>
        </p:txBody>
      </p:sp>
      <p:sp>
        <p:nvSpPr>
          <p:cNvPr id="4" name="Alt Bilgi Yer Tutucusu 3">
            <a:extLst>
              <a:ext uri="{FF2B5EF4-FFF2-40B4-BE49-F238E27FC236}">
                <a16:creationId xmlns:a16="http://schemas.microsoft.com/office/drawing/2014/main" id="{7CE2158B-4F38-88D3-5843-442B10221E0D}"/>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tr-TR" sz="1400" b="0" i="0" u="none" strike="noStrike" kern="1200" cap="none" spc="0" baseline="0">
              <a:solidFill>
                <a:srgbClr val="000000"/>
              </a:solidFill>
              <a:uFillTx/>
              <a:latin typeface="Arial" pitchFamily="18"/>
              <a:ea typeface="Microsoft YaHei" pitchFamily="2"/>
              <a:cs typeface="Lucida Sans" pitchFamily="2"/>
            </a:endParaRPr>
          </a:p>
        </p:txBody>
      </p:sp>
      <p:sp>
        <p:nvSpPr>
          <p:cNvPr id="5" name="Slayt Numarası Yer Tutucusu 4">
            <a:extLst>
              <a:ext uri="{FF2B5EF4-FFF2-40B4-BE49-F238E27FC236}">
                <a16:creationId xmlns:a16="http://schemas.microsoft.com/office/drawing/2014/main" id="{C5A95DB3-BEEB-9D40-7671-A8079B150626}"/>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BD40EAB9-9480-477E-BFF3-BB086946F0E4}" type="slidenum">
              <a:t>‹#›</a:t>
            </a:fld>
            <a:endParaRPr lang="tr-TR" sz="1400" b="0" i="0" u="none" strike="noStrike" kern="1200" cap="none" spc="0" baseline="0">
              <a:solidFill>
                <a:srgbClr val="000000"/>
              </a:solidFill>
              <a:uFillTx/>
              <a:latin typeface="Arial" pitchFamily="18"/>
              <a:ea typeface="Microsoft YaHei" pitchFamily="2"/>
              <a:cs typeface="Lucida Sans" pitchFamily="2"/>
            </a:endParaRPr>
          </a:p>
        </p:txBody>
      </p:sp>
    </p:spTree>
    <p:extLst>
      <p:ext uri="{BB962C8B-B14F-4D97-AF65-F5344CB8AC3E}">
        <p14:creationId xmlns:p14="http://schemas.microsoft.com/office/powerpoint/2010/main" val="923694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2B0F6523-3F55-9812-D967-23869053C6F3}"/>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 Yer Tutucusu 2">
            <a:extLst>
              <a:ext uri="{FF2B5EF4-FFF2-40B4-BE49-F238E27FC236}">
                <a16:creationId xmlns:a16="http://schemas.microsoft.com/office/drawing/2014/main" id="{FAF81AEB-834C-6256-984A-B5D4DA687808}"/>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tr-TR"/>
          </a:p>
        </p:txBody>
      </p:sp>
      <p:sp>
        <p:nvSpPr>
          <p:cNvPr id="4" name="Üst Bilgi Yer Tutucusu 3">
            <a:extLst>
              <a:ext uri="{FF2B5EF4-FFF2-40B4-BE49-F238E27FC236}">
                <a16:creationId xmlns:a16="http://schemas.microsoft.com/office/drawing/2014/main" id="{23EA36F1-E9A1-4078-3422-F53416C90CE1}"/>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tr-TR"/>
          </a:p>
        </p:txBody>
      </p:sp>
      <p:sp>
        <p:nvSpPr>
          <p:cNvPr id="5" name="Veri Yer Tutucusu 4">
            <a:extLst>
              <a:ext uri="{FF2B5EF4-FFF2-40B4-BE49-F238E27FC236}">
                <a16:creationId xmlns:a16="http://schemas.microsoft.com/office/drawing/2014/main" id="{4AD7690E-9263-9CBF-FD03-D56F478BCE1B}"/>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tr-TR"/>
          </a:p>
        </p:txBody>
      </p:sp>
      <p:sp>
        <p:nvSpPr>
          <p:cNvPr id="6" name="Alt Bilgi Yer Tutucusu 5">
            <a:extLst>
              <a:ext uri="{FF2B5EF4-FFF2-40B4-BE49-F238E27FC236}">
                <a16:creationId xmlns:a16="http://schemas.microsoft.com/office/drawing/2014/main" id="{DDCBB52A-234F-6E3A-04DF-114C8AE1224C}"/>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tr-TR"/>
          </a:p>
        </p:txBody>
      </p:sp>
      <p:sp>
        <p:nvSpPr>
          <p:cNvPr id="7" name="Slayt Numarası Yer Tutucusu 6">
            <a:extLst>
              <a:ext uri="{FF2B5EF4-FFF2-40B4-BE49-F238E27FC236}">
                <a16:creationId xmlns:a16="http://schemas.microsoft.com/office/drawing/2014/main" id="{EF857FE9-1E3D-B4D2-01C5-8E0AFCD28FB7}"/>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9C76BDC7-23A2-4EF5-8E28-081279D66679}" type="slidenum">
              <a:t>‹#›</a:t>
            </a:fld>
            <a:endParaRPr lang="tr-TR"/>
          </a:p>
        </p:txBody>
      </p:sp>
    </p:spTree>
    <p:extLst>
      <p:ext uri="{BB962C8B-B14F-4D97-AF65-F5344CB8AC3E}">
        <p14:creationId xmlns:p14="http://schemas.microsoft.com/office/powerpoint/2010/main" val="3688721971"/>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tr-TR" sz="2000" b="0" i="0" u="none" strike="noStrike" kern="1200" cap="none" spc="0" baseline="0">
        <a:solidFill>
          <a:srgbClr val="000000"/>
        </a:solidFill>
        <a:uFillTx/>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8CE8E052-4F06-43EE-7C98-F2CDA067CFE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5D11E29-1D3B-4D3F-82DA-5A5EE76D4E47}" type="slidenum">
              <a:t>1</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2FDE6302-B2CD-179A-7C86-7041A52A6F15}"/>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0C875899-7E7C-4A43-DF53-B1024ABA24D2}"/>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607C853B-CB92-E953-640E-51A141753CC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CDAB80D-DAD6-49C0-BF7D-98ADFDFF2387}" type="slidenum">
              <a:t>10</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CEFAC45B-68DC-4B6A-5660-47EA9F80B302}"/>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F4F3E804-B3C9-C3E7-64BB-1EDD22096F65}"/>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CCBAC4C8-F30B-A0E5-D392-AEB4AFF329F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C6C3A68-266B-4525-8D52-47BCABFD805C}" type="slidenum">
              <a:t>11</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3D0F3B80-FB27-E8AA-02C4-2349BFB217F9}"/>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9A7E6DB0-8009-5A22-205A-49AC5D15B032}"/>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C32FD25F-297A-B569-5BEB-5E3A48CC9B5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F0425ED-A1F7-4654-B000-FA9471DF1100}" type="slidenum">
              <a:t>12</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B5ED80EC-EDAC-6675-0807-18D4F8E69BE0}"/>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B9310A46-C0C9-A0D3-C987-E1C68B452E63}"/>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80F80714-118C-EE08-FBE8-4B2255CAD1C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EF679C6-5952-4CDB-840F-BD46B8E59E67}" type="slidenum">
              <a:t>13</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3FA327AC-7149-1875-A336-41C82DB4B03C}"/>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C0C96BFD-DE13-D26A-5877-1FDC0962F8C6}"/>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47460D3C-9120-780D-EB17-67DE851110E0}"/>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88A2687-3398-4322-A707-7CA251AD0CC5}" type="slidenum">
              <a:t>14</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5AA65347-C30D-F977-D4CE-71DD5EAE0A2A}"/>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57B49A70-97DA-D577-24F0-5A80A905B25D}"/>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4152B282-638C-BA94-FA7F-040D751CC17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4AFA41B-BDE5-4C42-B1FC-DD189E6D5371}" type="slidenum">
              <a:t>15</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67C26A40-CF89-9016-6554-21C419197664}"/>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92DEC2E2-FC6B-91E1-B6F6-2D98C13CEA4F}"/>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10969735-F380-696E-579B-EBBA4606E13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9359F5B-8A1A-41DE-A86A-4AA5A1AD78AB}" type="slidenum">
              <a:t>2</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6DE5850C-9A83-8842-C7E0-B71D0E6D3A6D}"/>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85B426AA-39F0-5D8F-A0E9-DF55703C56CD}"/>
              </a:ext>
            </a:extLst>
          </p:cNvPr>
          <p:cNvSpPr txBox="1">
            <a:spLocks noGrp="1"/>
          </p:cNvSpPr>
          <p:nvPr>
            <p:ph type="body" sz="quarter" idx="1"/>
          </p:nvPr>
        </p:nvSpPr>
        <p:spPr/>
        <p:txBody>
          <a:bodyPr>
            <a:spAutoFit/>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16C4CB04-3B15-A995-E021-CCC2918C7AE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21E6637-D66D-48C3-899B-7D6C266D8E0E}" type="slidenum">
              <a:t>3</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59BDF95E-6CE7-3CEE-4DE2-4EF259BAEE62}"/>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5CCBBF75-2446-0F56-2133-AE013921D9F4}"/>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0462318F-2C49-05CA-03F4-53904CCEF1D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B97ADD7-E86E-4986-84C2-0F64470D212B}" type="slidenum">
              <a:t>4</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B674C2E9-350E-00AD-F4A4-DE7850DAE422}"/>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EB2182B2-45EF-353F-9FCC-A456E394D868}"/>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EA64F1B4-2D31-1C41-BDFB-50DBBF3A31B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5A5F2C8-67FE-468A-8B1F-944167BF5F48}" type="slidenum">
              <a:t>5</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70C48E8F-339B-38CA-3FF0-8BADFAEF419A}"/>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D196DB2C-EB31-16E0-A053-C85C63373367}"/>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BE47F834-5F5B-1BE6-1BB0-92D49FE0C68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FD82EE-647D-41F5-A8C7-A13D65F22BC2}" type="slidenum">
              <a:t>6</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66F34E47-930F-C24F-FA84-A7845C987C76}"/>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832D63F2-4A98-CADF-7F71-8F0DF6838A37}"/>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6F8D271F-498F-E3E3-E015-F28D5056351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85955C3-6EFE-4F4C-B016-3C0C2CAA8481}" type="slidenum">
              <a:t>7</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1E7613B9-D91A-AE18-7B61-7FF147DF4699}"/>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F98B2FBA-4C3C-115B-FE2C-1EFE986CCC39}"/>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502746A2-CB3B-1A6A-0BA3-1FFEACB8828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1091696-5C7C-466D-9CDB-22FB16E2A014}" type="slidenum">
              <a:t>8</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A329F321-B6E9-951A-5134-049BD3CB6581}"/>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97DEDCF7-3DD0-9A36-DAB1-330A445AB6D2}"/>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a:extLst>
              <a:ext uri="{FF2B5EF4-FFF2-40B4-BE49-F238E27FC236}">
                <a16:creationId xmlns:a16="http://schemas.microsoft.com/office/drawing/2014/main" id="{B1C9EAD4-8F35-6CE9-2366-B6A5737B165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F5E5AB-E75D-4020-9ADD-EC3564E23DB4}" type="slidenum">
              <a:t>9</a:t>
            </a:fld>
            <a:endParaRPr lang="tr-TR"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ayt Resmi Yer Tutucusu 1">
            <a:extLst>
              <a:ext uri="{FF2B5EF4-FFF2-40B4-BE49-F238E27FC236}">
                <a16:creationId xmlns:a16="http://schemas.microsoft.com/office/drawing/2014/main" id="{0BC94BC7-3740-5A5F-52DD-4344D9002BA1}"/>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 Yer Tutucusu 2">
            <a:extLst>
              <a:ext uri="{FF2B5EF4-FFF2-40B4-BE49-F238E27FC236}">
                <a16:creationId xmlns:a16="http://schemas.microsoft.com/office/drawing/2014/main" id="{381EAD28-17D2-B036-0A15-54B4AE4644D9}"/>
              </a:ext>
            </a:extLst>
          </p:cNvPr>
          <p:cNvSpPr txBox="1">
            <a:spLocks noGrp="1"/>
          </p:cNvSpPr>
          <p:nvPr>
            <p:ph type="body" sz="quarter"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9283E-ACE5-8034-21D8-CD080E5F9602}"/>
              </a:ext>
            </a:extLst>
          </p:cNvPr>
          <p:cNvSpPr txBox="1">
            <a:spLocks noGrp="1"/>
          </p:cNvSpPr>
          <p:nvPr>
            <p:ph type="ctrTitle"/>
          </p:nvPr>
        </p:nvSpPr>
        <p:spPr>
          <a:xfrm>
            <a:off x="1260472" y="1236661"/>
            <a:ext cx="7559673" cy="2632072"/>
          </a:xfrm>
        </p:spPr>
        <p:txBody>
          <a:bodyPr anchor="b"/>
          <a:lstStyle>
            <a:lvl1pPr>
              <a:defRPr sz="6000"/>
            </a:lvl1pPr>
          </a:lstStyle>
          <a:p>
            <a:pPr lvl="0"/>
            <a:r>
              <a:rPr lang="tr-TR"/>
              <a:t>Asıl başlık stilini düzenlemek için tıklayın</a:t>
            </a:r>
          </a:p>
        </p:txBody>
      </p:sp>
      <p:sp>
        <p:nvSpPr>
          <p:cNvPr id="3" name="Alt Başlık 2">
            <a:extLst>
              <a:ext uri="{FF2B5EF4-FFF2-40B4-BE49-F238E27FC236}">
                <a16:creationId xmlns:a16="http://schemas.microsoft.com/office/drawing/2014/main" id="{293F569F-D38A-526C-8319-961072AF1CF3}"/>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tr-TR"/>
              <a:t>Asıl alt başlık stilini düzenlemek için tıklayın</a:t>
            </a:r>
          </a:p>
        </p:txBody>
      </p:sp>
      <p:sp>
        <p:nvSpPr>
          <p:cNvPr id="4" name="Veri Yer Tutucusu 3">
            <a:extLst>
              <a:ext uri="{FF2B5EF4-FFF2-40B4-BE49-F238E27FC236}">
                <a16:creationId xmlns:a16="http://schemas.microsoft.com/office/drawing/2014/main" id="{E0E9ED3D-777B-55C9-4649-B3E76B1DAFBA}"/>
              </a:ext>
            </a:extLst>
          </p:cNvPr>
          <p:cNvSpPr txBox="1">
            <a:spLocks noGrp="1"/>
          </p:cNvSpPr>
          <p:nvPr>
            <p:ph type="dt" sz="half" idx="7"/>
          </p:nvPr>
        </p:nvSpPr>
        <p:spPr/>
        <p:txBody>
          <a:bodyPr/>
          <a:lstStyle>
            <a:lvl1pPr>
              <a:defRPr/>
            </a:lvl1pPr>
          </a:lstStyle>
          <a:p>
            <a:pPr lvl="0"/>
            <a:endParaRPr lang="tr-TR"/>
          </a:p>
        </p:txBody>
      </p:sp>
      <p:sp>
        <p:nvSpPr>
          <p:cNvPr id="5" name="Alt Bilgi Yer Tutucusu 4">
            <a:extLst>
              <a:ext uri="{FF2B5EF4-FFF2-40B4-BE49-F238E27FC236}">
                <a16:creationId xmlns:a16="http://schemas.microsoft.com/office/drawing/2014/main" id="{A089754E-41C6-F61A-1A7C-642FC7F555E0}"/>
              </a:ext>
            </a:extLst>
          </p:cNvPr>
          <p:cNvSpPr txBox="1">
            <a:spLocks noGrp="1"/>
          </p:cNvSpPr>
          <p:nvPr>
            <p:ph type="ftr" sz="quarter" idx="9"/>
          </p:nvPr>
        </p:nvSpPr>
        <p:spPr/>
        <p:txBody>
          <a:bodyPr/>
          <a:lstStyle>
            <a:lvl1pPr>
              <a:defRPr/>
            </a:lvl1pPr>
          </a:lstStyle>
          <a:p>
            <a:pPr lvl="0"/>
            <a:endParaRPr lang="tr-TR"/>
          </a:p>
        </p:txBody>
      </p:sp>
      <p:sp>
        <p:nvSpPr>
          <p:cNvPr id="6" name="Slayt Numarası Yer Tutucusu 5">
            <a:extLst>
              <a:ext uri="{FF2B5EF4-FFF2-40B4-BE49-F238E27FC236}">
                <a16:creationId xmlns:a16="http://schemas.microsoft.com/office/drawing/2014/main" id="{5C7A6A00-A2D2-40CE-BC19-D699FB185E32}"/>
              </a:ext>
            </a:extLst>
          </p:cNvPr>
          <p:cNvSpPr txBox="1">
            <a:spLocks noGrp="1"/>
          </p:cNvSpPr>
          <p:nvPr>
            <p:ph type="sldNum" sz="quarter" idx="8"/>
          </p:nvPr>
        </p:nvSpPr>
        <p:spPr/>
        <p:txBody>
          <a:bodyPr/>
          <a:lstStyle>
            <a:lvl1pPr>
              <a:defRPr/>
            </a:lvl1pPr>
          </a:lstStyle>
          <a:p>
            <a:pPr lvl="0"/>
            <a:fld id="{B0FA992C-1A8E-4EC3-9039-15DFC73B6F97}" type="slidenum">
              <a:t>‹#›</a:t>
            </a:fld>
            <a:endParaRPr lang="tr-TR"/>
          </a:p>
        </p:txBody>
      </p:sp>
    </p:spTree>
    <p:extLst>
      <p:ext uri="{BB962C8B-B14F-4D97-AF65-F5344CB8AC3E}">
        <p14:creationId xmlns:p14="http://schemas.microsoft.com/office/powerpoint/2010/main" val="236261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4C92EF-7FCB-DB02-F2C1-303D108B48FC}"/>
              </a:ext>
            </a:extLst>
          </p:cNvPr>
          <p:cNvSpPr txBox="1">
            <a:spLocks noGrp="1"/>
          </p:cNvSpPr>
          <p:nvPr>
            <p:ph type="title"/>
          </p:nvPr>
        </p:nvSpPr>
        <p:spPr/>
        <p:txBody>
          <a:bodyPr/>
          <a:lstStyle>
            <a:lvl1pPr>
              <a:defRPr/>
            </a:lvl1pPr>
          </a:lstStyle>
          <a:p>
            <a:pPr lvl="0"/>
            <a:r>
              <a:rPr lang="tr-TR"/>
              <a:t>Asıl başlık stilini düzenlemek için tıklayın</a:t>
            </a:r>
          </a:p>
        </p:txBody>
      </p:sp>
      <p:sp>
        <p:nvSpPr>
          <p:cNvPr id="3" name="Dikey Metin Yer Tutucusu 2">
            <a:extLst>
              <a:ext uri="{FF2B5EF4-FFF2-40B4-BE49-F238E27FC236}">
                <a16:creationId xmlns:a16="http://schemas.microsoft.com/office/drawing/2014/main" id="{18D12943-7F6F-5547-E176-EC23D7DE89E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D284070-8EFE-28D3-8CA4-0949DF8527FA}"/>
              </a:ext>
            </a:extLst>
          </p:cNvPr>
          <p:cNvSpPr txBox="1">
            <a:spLocks noGrp="1"/>
          </p:cNvSpPr>
          <p:nvPr>
            <p:ph type="dt" sz="half" idx="7"/>
          </p:nvPr>
        </p:nvSpPr>
        <p:spPr/>
        <p:txBody>
          <a:bodyPr/>
          <a:lstStyle>
            <a:lvl1pPr>
              <a:defRPr/>
            </a:lvl1pPr>
          </a:lstStyle>
          <a:p>
            <a:pPr lvl="0"/>
            <a:endParaRPr lang="tr-TR"/>
          </a:p>
        </p:txBody>
      </p:sp>
      <p:sp>
        <p:nvSpPr>
          <p:cNvPr id="5" name="Alt Bilgi Yer Tutucusu 4">
            <a:extLst>
              <a:ext uri="{FF2B5EF4-FFF2-40B4-BE49-F238E27FC236}">
                <a16:creationId xmlns:a16="http://schemas.microsoft.com/office/drawing/2014/main" id="{8761ED71-C625-BFE8-B029-9ED391A49BAA}"/>
              </a:ext>
            </a:extLst>
          </p:cNvPr>
          <p:cNvSpPr txBox="1">
            <a:spLocks noGrp="1"/>
          </p:cNvSpPr>
          <p:nvPr>
            <p:ph type="ftr" sz="quarter" idx="9"/>
          </p:nvPr>
        </p:nvSpPr>
        <p:spPr/>
        <p:txBody>
          <a:bodyPr/>
          <a:lstStyle>
            <a:lvl1pPr>
              <a:defRPr/>
            </a:lvl1pPr>
          </a:lstStyle>
          <a:p>
            <a:pPr lvl="0"/>
            <a:endParaRPr lang="tr-TR"/>
          </a:p>
        </p:txBody>
      </p:sp>
      <p:sp>
        <p:nvSpPr>
          <p:cNvPr id="6" name="Slayt Numarası Yer Tutucusu 5">
            <a:extLst>
              <a:ext uri="{FF2B5EF4-FFF2-40B4-BE49-F238E27FC236}">
                <a16:creationId xmlns:a16="http://schemas.microsoft.com/office/drawing/2014/main" id="{48A5B7F6-3BAF-0BA9-DD42-2C5B81E925C2}"/>
              </a:ext>
            </a:extLst>
          </p:cNvPr>
          <p:cNvSpPr txBox="1">
            <a:spLocks noGrp="1"/>
          </p:cNvSpPr>
          <p:nvPr>
            <p:ph type="sldNum" sz="quarter" idx="8"/>
          </p:nvPr>
        </p:nvSpPr>
        <p:spPr/>
        <p:txBody>
          <a:bodyPr/>
          <a:lstStyle>
            <a:lvl1pPr>
              <a:defRPr/>
            </a:lvl1pPr>
          </a:lstStyle>
          <a:p>
            <a:pPr lvl="0"/>
            <a:fld id="{CE2C8521-372A-440C-B998-20DAE112E5DB}" type="slidenum">
              <a:t>‹#›</a:t>
            </a:fld>
            <a:endParaRPr lang="tr-TR"/>
          </a:p>
        </p:txBody>
      </p:sp>
    </p:spTree>
    <p:extLst>
      <p:ext uri="{BB962C8B-B14F-4D97-AF65-F5344CB8AC3E}">
        <p14:creationId xmlns:p14="http://schemas.microsoft.com/office/powerpoint/2010/main" val="235492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1E378B2-AD8F-A641-BBA3-EB7F8711B181}"/>
              </a:ext>
            </a:extLst>
          </p:cNvPr>
          <p:cNvSpPr txBox="1">
            <a:spLocks noGrp="1"/>
          </p:cNvSpPr>
          <p:nvPr>
            <p:ph type="title" orient="vert"/>
          </p:nvPr>
        </p:nvSpPr>
        <p:spPr>
          <a:xfrm>
            <a:off x="7308854" y="301623"/>
            <a:ext cx="2266953" cy="6456358"/>
          </a:xfrm>
        </p:spPr>
        <p:txBody>
          <a:bodyPr vert="eaVert"/>
          <a:lstStyle>
            <a:lvl1pPr>
              <a:defRPr/>
            </a:lvl1pPr>
          </a:lstStyle>
          <a:p>
            <a:pPr lvl="0"/>
            <a:r>
              <a:rPr lang="tr-TR"/>
              <a:t>Asıl başlık stilini düzenlemek için tıklayın</a:t>
            </a:r>
          </a:p>
        </p:txBody>
      </p:sp>
      <p:sp>
        <p:nvSpPr>
          <p:cNvPr id="3" name="Dikey Metin Yer Tutucusu 2">
            <a:extLst>
              <a:ext uri="{FF2B5EF4-FFF2-40B4-BE49-F238E27FC236}">
                <a16:creationId xmlns:a16="http://schemas.microsoft.com/office/drawing/2014/main" id="{7662BEE1-3C16-989A-E578-9210BEE76BC0}"/>
              </a:ext>
            </a:extLst>
          </p:cNvPr>
          <p:cNvSpPr txBox="1">
            <a:spLocks noGrp="1"/>
          </p:cNvSpPr>
          <p:nvPr>
            <p:ph type="body" orient="vert" idx="1"/>
          </p:nvPr>
        </p:nvSpPr>
        <p:spPr>
          <a:xfrm>
            <a:off x="503240" y="301623"/>
            <a:ext cx="6653210" cy="6456358"/>
          </a:xfrm>
        </p:spPr>
        <p:txBody>
          <a:bodyPr vert="eaVert"/>
          <a:lstStyle>
            <a:lvl1pPr>
              <a:defRPr/>
            </a:lvl1pPr>
            <a:lvl2pPr>
              <a:defRPr/>
            </a:lvl2pPr>
            <a:lvl3pPr>
              <a:defRPr/>
            </a:lvl3pPr>
            <a:lvl4pPr>
              <a:defRPr/>
            </a:lvl4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4A52E6-5364-E8D1-5DB8-1D8BF3FBECCC}"/>
              </a:ext>
            </a:extLst>
          </p:cNvPr>
          <p:cNvSpPr txBox="1">
            <a:spLocks noGrp="1"/>
          </p:cNvSpPr>
          <p:nvPr>
            <p:ph type="dt" sz="half" idx="7"/>
          </p:nvPr>
        </p:nvSpPr>
        <p:spPr/>
        <p:txBody>
          <a:bodyPr/>
          <a:lstStyle>
            <a:lvl1pPr>
              <a:defRPr/>
            </a:lvl1pPr>
          </a:lstStyle>
          <a:p>
            <a:pPr lvl="0"/>
            <a:endParaRPr lang="tr-TR"/>
          </a:p>
        </p:txBody>
      </p:sp>
      <p:sp>
        <p:nvSpPr>
          <p:cNvPr id="5" name="Alt Bilgi Yer Tutucusu 4">
            <a:extLst>
              <a:ext uri="{FF2B5EF4-FFF2-40B4-BE49-F238E27FC236}">
                <a16:creationId xmlns:a16="http://schemas.microsoft.com/office/drawing/2014/main" id="{7F36CAA8-D2A8-AF14-2B76-B785126097D9}"/>
              </a:ext>
            </a:extLst>
          </p:cNvPr>
          <p:cNvSpPr txBox="1">
            <a:spLocks noGrp="1"/>
          </p:cNvSpPr>
          <p:nvPr>
            <p:ph type="ftr" sz="quarter" idx="9"/>
          </p:nvPr>
        </p:nvSpPr>
        <p:spPr/>
        <p:txBody>
          <a:bodyPr/>
          <a:lstStyle>
            <a:lvl1pPr>
              <a:defRPr/>
            </a:lvl1pPr>
          </a:lstStyle>
          <a:p>
            <a:pPr lvl="0"/>
            <a:endParaRPr lang="tr-TR"/>
          </a:p>
        </p:txBody>
      </p:sp>
      <p:sp>
        <p:nvSpPr>
          <p:cNvPr id="6" name="Slayt Numarası Yer Tutucusu 5">
            <a:extLst>
              <a:ext uri="{FF2B5EF4-FFF2-40B4-BE49-F238E27FC236}">
                <a16:creationId xmlns:a16="http://schemas.microsoft.com/office/drawing/2014/main" id="{74D8F870-7A5F-70A2-9462-A857B7BD9A21}"/>
              </a:ext>
            </a:extLst>
          </p:cNvPr>
          <p:cNvSpPr txBox="1">
            <a:spLocks noGrp="1"/>
          </p:cNvSpPr>
          <p:nvPr>
            <p:ph type="sldNum" sz="quarter" idx="8"/>
          </p:nvPr>
        </p:nvSpPr>
        <p:spPr/>
        <p:txBody>
          <a:bodyPr/>
          <a:lstStyle>
            <a:lvl1pPr>
              <a:defRPr/>
            </a:lvl1pPr>
          </a:lstStyle>
          <a:p>
            <a:pPr lvl="0"/>
            <a:fld id="{024E223F-329C-4090-8C96-F534C1CC2512}" type="slidenum">
              <a:t>‹#›</a:t>
            </a:fld>
            <a:endParaRPr lang="tr-TR"/>
          </a:p>
        </p:txBody>
      </p:sp>
    </p:spTree>
    <p:extLst>
      <p:ext uri="{BB962C8B-B14F-4D97-AF65-F5344CB8AC3E}">
        <p14:creationId xmlns:p14="http://schemas.microsoft.com/office/powerpoint/2010/main" val="15469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20D583-F180-5DD4-1679-3221648040D3}"/>
              </a:ext>
            </a:extLst>
          </p:cNvPr>
          <p:cNvSpPr txBox="1">
            <a:spLocks noGrp="1"/>
          </p:cNvSpPr>
          <p:nvPr>
            <p:ph type="title"/>
          </p:nvPr>
        </p:nvSpPr>
        <p:spPr/>
        <p:txBody>
          <a:bodyPr/>
          <a:lstStyle>
            <a:lvl1pPr>
              <a:defRPr/>
            </a:lvl1pPr>
          </a:lstStyle>
          <a:p>
            <a:pPr lvl="0"/>
            <a:r>
              <a:rPr lang="tr-TR"/>
              <a:t>Asıl başlık stilini düzenlemek için tıklayın</a:t>
            </a:r>
          </a:p>
        </p:txBody>
      </p:sp>
      <p:sp>
        <p:nvSpPr>
          <p:cNvPr id="3" name="İçerik Yer Tutucusu 2">
            <a:extLst>
              <a:ext uri="{FF2B5EF4-FFF2-40B4-BE49-F238E27FC236}">
                <a16:creationId xmlns:a16="http://schemas.microsoft.com/office/drawing/2014/main" id="{8D6F785A-FF9A-6650-DC9A-8CAC8D820DB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439509-04F4-E9AF-0240-C17751F4BB27}"/>
              </a:ext>
            </a:extLst>
          </p:cNvPr>
          <p:cNvSpPr txBox="1">
            <a:spLocks noGrp="1"/>
          </p:cNvSpPr>
          <p:nvPr>
            <p:ph type="dt" sz="half" idx="7"/>
          </p:nvPr>
        </p:nvSpPr>
        <p:spPr/>
        <p:txBody>
          <a:bodyPr/>
          <a:lstStyle>
            <a:lvl1pPr>
              <a:defRPr/>
            </a:lvl1pPr>
          </a:lstStyle>
          <a:p>
            <a:pPr lvl="0"/>
            <a:endParaRPr lang="tr-TR"/>
          </a:p>
        </p:txBody>
      </p:sp>
      <p:sp>
        <p:nvSpPr>
          <p:cNvPr id="5" name="Alt Bilgi Yer Tutucusu 4">
            <a:extLst>
              <a:ext uri="{FF2B5EF4-FFF2-40B4-BE49-F238E27FC236}">
                <a16:creationId xmlns:a16="http://schemas.microsoft.com/office/drawing/2014/main" id="{1A5109D7-80DC-2377-5CB4-C4B4894D0639}"/>
              </a:ext>
            </a:extLst>
          </p:cNvPr>
          <p:cNvSpPr txBox="1">
            <a:spLocks noGrp="1"/>
          </p:cNvSpPr>
          <p:nvPr>
            <p:ph type="ftr" sz="quarter" idx="9"/>
          </p:nvPr>
        </p:nvSpPr>
        <p:spPr/>
        <p:txBody>
          <a:bodyPr/>
          <a:lstStyle>
            <a:lvl1pPr>
              <a:defRPr/>
            </a:lvl1pPr>
          </a:lstStyle>
          <a:p>
            <a:pPr lvl="0"/>
            <a:endParaRPr lang="tr-TR"/>
          </a:p>
        </p:txBody>
      </p:sp>
      <p:sp>
        <p:nvSpPr>
          <p:cNvPr id="6" name="Slayt Numarası Yer Tutucusu 5">
            <a:extLst>
              <a:ext uri="{FF2B5EF4-FFF2-40B4-BE49-F238E27FC236}">
                <a16:creationId xmlns:a16="http://schemas.microsoft.com/office/drawing/2014/main" id="{AB90AC0D-D86B-61F1-B30C-C82892161A9F}"/>
              </a:ext>
            </a:extLst>
          </p:cNvPr>
          <p:cNvSpPr txBox="1">
            <a:spLocks noGrp="1"/>
          </p:cNvSpPr>
          <p:nvPr>
            <p:ph type="sldNum" sz="quarter" idx="8"/>
          </p:nvPr>
        </p:nvSpPr>
        <p:spPr/>
        <p:txBody>
          <a:bodyPr/>
          <a:lstStyle>
            <a:lvl1pPr>
              <a:defRPr/>
            </a:lvl1pPr>
          </a:lstStyle>
          <a:p>
            <a:pPr lvl="0"/>
            <a:fld id="{7E0680D1-22CC-4887-BF6E-33C37ED1E24B}" type="slidenum">
              <a:t>‹#›</a:t>
            </a:fld>
            <a:endParaRPr lang="tr-TR"/>
          </a:p>
        </p:txBody>
      </p:sp>
    </p:spTree>
    <p:extLst>
      <p:ext uri="{BB962C8B-B14F-4D97-AF65-F5344CB8AC3E}">
        <p14:creationId xmlns:p14="http://schemas.microsoft.com/office/powerpoint/2010/main" val="283439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13836-0221-D17A-3F12-53ACB2586C87}"/>
              </a:ext>
            </a:extLst>
          </p:cNvPr>
          <p:cNvSpPr txBox="1">
            <a:spLocks noGrp="1"/>
          </p:cNvSpPr>
          <p:nvPr>
            <p:ph type="title"/>
          </p:nvPr>
        </p:nvSpPr>
        <p:spPr>
          <a:xfrm>
            <a:off x="687391" y="1884358"/>
            <a:ext cx="8694736" cy="3144841"/>
          </a:xfrm>
        </p:spPr>
        <p:txBody>
          <a:bodyPr anchor="b"/>
          <a:lstStyle>
            <a:lvl1pPr>
              <a:defRPr sz="6000"/>
            </a:lvl1pPr>
          </a:lstStyle>
          <a:p>
            <a:pPr lvl="0"/>
            <a:r>
              <a:rPr lang="tr-TR"/>
              <a:t>Asıl başlık stilini düzenlemek için tıklayın</a:t>
            </a:r>
          </a:p>
        </p:txBody>
      </p:sp>
      <p:sp>
        <p:nvSpPr>
          <p:cNvPr id="3" name="Metin Yer Tutucusu 2">
            <a:extLst>
              <a:ext uri="{FF2B5EF4-FFF2-40B4-BE49-F238E27FC236}">
                <a16:creationId xmlns:a16="http://schemas.microsoft.com/office/drawing/2014/main" id="{00ACC06D-D575-2B50-FD15-7CFA32B6BC4E}"/>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A6B774A-F645-209B-2EE4-468DD68D403C}"/>
              </a:ext>
            </a:extLst>
          </p:cNvPr>
          <p:cNvSpPr txBox="1">
            <a:spLocks noGrp="1"/>
          </p:cNvSpPr>
          <p:nvPr>
            <p:ph type="dt" sz="half" idx="7"/>
          </p:nvPr>
        </p:nvSpPr>
        <p:spPr/>
        <p:txBody>
          <a:bodyPr/>
          <a:lstStyle>
            <a:lvl1pPr>
              <a:defRPr/>
            </a:lvl1pPr>
          </a:lstStyle>
          <a:p>
            <a:pPr lvl="0"/>
            <a:endParaRPr lang="tr-TR"/>
          </a:p>
        </p:txBody>
      </p:sp>
      <p:sp>
        <p:nvSpPr>
          <p:cNvPr id="5" name="Alt Bilgi Yer Tutucusu 4">
            <a:extLst>
              <a:ext uri="{FF2B5EF4-FFF2-40B4-BE49-F238E27FC236}">
                <a16:creationId xmlns:a16="http://schemas.microsoft.com/office/drawing/2014/main" id="{5CCEBDCF-60A0-BEA5-DA35-F6D9766BFA4F}"/>
              </a:ext>
            </a:extLst>
          </p:cNvPr>
          <p:cNvSpPr txBox="1">
            <a:spLocks noGrp="1"/>
          </p:cNvSpPr>
          <p:nvPr>
            <p:ph type="ftr" sz="quarter" idx="9"/>
          </p:nvPr>
        </p:nvSpPr>
        <p:spPr/>
        <p:txBody>
          <a:bodyPr/>
          <a:lstStyle>
            <a:lvl1pPr>
              <a:defRPr/>
            </a:lvl1pPr>
          </a:lstStyle>
          <a:p>
            <a:pPr lvl="0"/>
            <a:endParaRPr lang="tr-TR"/>
          </a:p>
        </p:txBody>
      </p:sp>
      <p:sp>
        <p:nvSpPr>
          <p:cNvPr id="6" name="Slayt Numarası Yer Tutucusu 5">
            <a:extLst>
              <a:ext uri="{FF2B5EF4-FFF2-40B4-BE49-F238E27FC236}">
                <a16:creationId xmlns:a16="http://schemas.microsoft.com/office/drawing/2014/main" id="{CEE2C08B-3C4F-CF39-537B-02CFF2FD22D8}"/>
              </a:ext>
            </a:extLst>
          </p:cNvPr>
          <p:cNvSpPr txBox="1">
            <a:spLocks noGrp="1"/>
          </p:cNvSpPr>
          <p:nvPr>
            <p:ph type="sldNum" sz="quarter" idx="8"/>
          </p:nvPr>
        </p:nvSpPr>
        <p:spPr/>
        <p:txBody>
          <a:bodyPr/>
          <a:lstStyle>
            <a:lvl1pPr>
              <a:defRPr/>
            </a:lvl1pPr>
          </a:lstStyle>
          <a:p>
            <a:pPr lvl="0"/>
            <a:fld id="{4C175E9F-E719-4C85-8CC6-8DFF440D1BEC}" type="slidenum">
              <a:t>‹#›</a:t>
            </a:fld>
            <a:endParaRPr lang="tr-TR"/>
          </a:p>
        </p:txBody>
      </p:sp>
    </p:spTree>
    <p:extLst>
      <p:ext uri="{BB962C8B-B14F-4D97-AF65-F5344CB8AC3E}">
        <p14:creationId xmlns:p14="http://schemas.microsoft.com/office/powerpoint/2010/main" val="238629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31FE5F-0963-825F-109E-CC063E18FA1C}"/>
              </a:ext>
            </a:extLst>
          </p:cNvPr>
          <p:cNvSpPr txBox="1">
            <a:spLocks noGrp="1"/>
          </p:cNvSpPr>
          <p:nvPr>
            <p:ph type="title"/>
          </p:nvPr>
        </p:nvSpPr>
        <p:spPr/>
        <p:txBody>
          <a:bodyPr/>
          <a:lstStyle>
            <a:lvl1pPr>
              <a:defRPr/>
            </a:lvl1pPr>
          </a:lstStyle>
          <a:p>
            <a:pPr lvl="0"/>
            <a:r>
              <a:rPr lang="tr-TR"/>
              <a:t>Asıl başlık stilini düzenlemek için tıklayın</a:t>
            </a:r>
          </a:p>
        </p:txBody>
      </p:sp>
      <p:sp>
        <p:nvSpPr>
          <p:cNvPr id="3" name="İçerik Yer Tutucusu 2">
            <a:extLst>
              <a:ext uri="{FF2B5EF4-FFF2-40B4-BE49-F238E27FC236}">
                <a16:creationId xmlns:a16="http://schemas.microsoft.com/office/drawing/2014/main" id="{74E1BDE0-6C28-417F-C29B-6650020209EC}"/>
              </a:ext>
            </a:extLst>
          </p:cNvPr>
          <p:cNvSpPr txBox="1">
            <a:spLocks noGrp="1"/>
          </p:cNvSpPr>
          <p:nvPr>
            <p:ph idx="1"/>
          </p:nvPr>
        </p:nvSpPr>
        <p:spPr>
          <a:xfrm>
            <a:off x="503240" y="1768477"/>
            <a:ext cx="4459291" cy="4989515"/>
          </a:xfrm>
        </p:spPr>
        <p:txBody>
          <a:bodyPr/>
          <a:lstStyle>
            <a:lvl1pPr>
              <a:defRPr/>
            </a:lvl1pPr>
            <a:lvl2pPr>
              <a:defRPr/>
            </a:lvl2pPr>
            <a:lvl3pPr>
              <a:defRPr/>
            </a:lvl3pPr>
            <a:lvl4pPr>
              <a:defRPr/>
            </a:lvl4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FEFE5F4-B7B7-134E-A501-B892F1477CEB}"/>
              </a:ext>
            </a:extLst>
          </p:cNvPr>
          <p:cNvSpPr txBox="1">
            <a:spLocks noGrp="1"/>
          </p:cNvSpPr>
          <p:nvPr>
            <p:ph idx="2"/>
          </p:nvPr>
        </p:nvSpPr>
        <p:spPr>
          <a:xfrm>
            <a:off x="5114925" y="1768477"/>
            <a:ext cx="4460872" cy="4989515"/>
          </a:xfrm>
        </p:spPr>
        <p:txBody>
          <a:bodyPr/>
          <a:lstStyle>
            <a:lvl1pPr>
              <a:defRPr/>
            </a:lvl1pPr>
            <a:lvl2pPr>
              <a:defRPr/>
            </a:lvl2pPr>
            <a:lvl3pPr>
              <a:defRPr/>
            </a:lvl3pPr>
            <a:lvl4pPr>
              <a:defRPr/>
            </a:lvl4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BAAD906-CD52-DC69-7531-4A927112E2F0}"/>
              </a:ext>
            </a:extLst>
          </p:cNvPr>
          <p:cNvSpPr txBox="1">
            <a:spLocks noGrp="1"/>
          </p:cNvSpPr>
          <p:nvPr>
            <p:ph type="dt" sz="half" idx="7"/>
          </p:nvPr>
        </p:nvSpPr>
        <p:spPr/>
        <p:txBody>
          <a:bodyPr/>
          <a:lstStyle>
            <a:lvl1pPr>
              <a:defRPr/>
            </a:lvl1pPr>
          </a:lstStyle>
          <a:p>
            <a:pPr lvl="0"/>
            <a:endParaRPr lang="tr-TR"/>
          </a:p>
        </p:txBody>
      </p:sp>
      <p:sp>
        <p:nvSpPr>
          <p:cNvPr id="6" name="Alt Bilgi Yer Tutucusu 5">
            <a:extLst>
              <a:ext uri="{FF2B5EF4-FFF2-40B4-BE49-F238E27FC236}">
                <a16:creationId xmlns:a16="http://schemas.microsoft.com/office/drawing/2014/main" id="{C21FD89D-FC56-D152-B79B-9560FAB31686}"/>
              </a:ext>
            </a:extLst>
          </p:cNvPr>
          <p:cNvSpPr txBox="1">
            <a:spLocks noGrp="1"/>
          </p:cNvSpPr>
          <p:nvPr>
            <p:ph type="ftr" sz="quarter" idx="9"/>
          </p:nvPr>
        </p:nvSpPr>
        <p:spPr/>
        <p:txBody>
          <a:bodyPr/>
          <a:lstStyle>
            <a:lvl1pPr>
              <a:defRPr/>
            </a:lvl1pPr>
          </a:lstStyle>
          <a:p>
            <a:pPr lvl="0"/>
            <a:endParaRPr lang="tr-TR"/>
          </a:p>
        </p:txBody>
      </p:sp>
      <p:sp>
        <p:nvSpPr>
          <p:cNvPr id="7" name="Slayt Numarası Yer Tutucusu 6">
            <a:extLst>
              <a:ext uri="{FF2B5EF4-FFF2-40B4-BE49-F238E27FC236}">
                <a16:creationId xmlns:a16="http://schemas.microsoft.com/office/drawing/2014/main" id="{760B0C61-5648-3892-BB05-8BBCB8EEA2F0}"/>
              </a:ext>
            </a:extLst>
          </p:cNvPr>
          <p:cNvSpPr txBox="1">
            <a:spLocks noGrp="1"/>
          </p:cNvSpPr>
          <p:nvPr>
            <p:ph type="sldNum" sz="quarter" idx="8"/>
          </p:nvPr>
        </p:nvSpPr>
        <p:spPr/>
        <p:txBody>
          <a:bodyPr/>
          <a:lstStyle>
            <a:lvl1pPr>
              <a:defRPr/>
            </a:lvl1pPr>
          </a:lstStyle>
          <a:p>
            <a:pPr lvl="0"/>
            <a:fld id="{B2BA80AF-21B6-46E5-A6C5-A5F6A656A92D}" type="slidenum">
              <a:t>‹#›</a:t>
            </a:fld>
            <a:endParaRPr lang="tr-TR"/>
          </a:p>
        </p:txBody>
      </p:sp>
    </p:spTree>
    <p:extLst>
      <p:ext uri="{BB962C8B-B14F-4D97-AF65-F5344CB8AC3E}">
        <p14:creationId xmlns:p14="http://schemas.microsoft.com/office/powerpoint/2010/main" val="260877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F81B1-2829-91B2-360A-372A0A895F55}"/>
              </a:ext>
            </a:extLst>
          </p:cNvPr>
          <p:cNvSpPr txBox="1">
            <a:spLocks noGrp="1"/>
          </p:cNvSpPr>
          <p:nvPr>
            <p:ph type="title"/>
          </p:nvPr>
        </p:nvSpPr>
        <p:spPr>
          <a:xfrm>
            <a:off x="693736" y="403222"/>
            <a:ext cx="8694736" cy="1460497"/>
          </a:xfrm>
        </p:spPr>
        <p:txBody>
          <a:bodyPr/>
          <a:lstStyle>
            <a:lvl1pPr>
              <a:defRPr/>
            </a:lvl1pPr>
          </a:lstStyle>
          <a:p>
            <a:pPr lvl="0"/>
            <a:r>
              <a:rPr lang="tr-TR"/>
              <a:t>Asıl başlık stilini düzenlemek için tıklayın</a:t>
            </a:r>
          </a:p>
        </p:txBody>
      </p:sp>
      <p:sp>
        <p:nvSpPr>
          <p:cNvPr id="3" name="Metin Yer Tutucusu 2">
            <a:extLst>
              <a:ext uri="{FF2B5EF4-FFF2-40B4-BE49-F238E27FC236}">
                <a16:creationId xmlns:a16="http://schemas.microsoft.com/office/drawing/2014/main" id="{9264A45C-FA37-24EC-E2D5-B2DCAA3BC9DE}"/>
              </a:ext>
            </a:extLst>
          </p:cNvPr>
          <p:cNvSpPr txBox="1">
            <a:spLocks noGrp="1"/>
          </p:cNvSpPr>
          <p:nvPr>
            <p:ph type="body" idx="1"/>
          </p:nvPr>
        </p:nvSpPr>
        <p:spPr>
          <a:xfrm>
            <a:off x="693736" y="1852610"/>
            <a:ext cx="4265611" cy="908054"/>
          </a:xfrm>
        </p:spPr>
        <p:txBody>
          <a:bodyPr anchor="b"/>
          <a:lstStyle>
            <a:lvl1pPr>
              <a:defRPr sz="2400" b="1"/>
            </a:lvl1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757FD1A-2F72-845F-2630-D385BC57F4F3}"/>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4F6AF3-FA91-5318-B92C-E3104EC3DCF8}"/>
              </a:ext>
            </a:extLst>
          </p:cNvPr>
          <p:cNvSpPr txBox="1">
            <a:spLocks noGrp="1"/>
          </p:cNvSpPr>
          <p:nvPr>
            <p:ph type="body" idx="3"/>
          </p:nvPr>
        </p:nvSpPr>
        <p:spPr>
          <a:xfrm>
            <a:off x="5103815" y="1852610"/>
            <a:ext cx="4284658" cy="908054"/>
          </a:xfrm>
        </p:spPr>
        <p:txBody>
          <a:bodyPr anchor="b"/>
          <a:lstStyle>
            <a:lvl1pPr>
              <a:defRPr sz="2400" b="1"/>
            </a:lvl1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D2018A1-790A-D68C-A951-CB3F06524E5F}"/>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45F7EED-6A7F-5B69-961C-5DBD6DA053C4}"/>
              </a:ext>
            </a:extLst>
          </p:cNvPr>
          <p:cNvSpPr txBox="1">
            <a:spLocks noGrp="1"/>
          </p:cNvSpPr>
          <p:nvPr>
            <p:ph type="dt" sz="half" idx="7"/>
          </p:nvPr>
        </p:nvSpPr>
        <p:spPr/>
        <p:txBody>
          <a:bodyPr/>
          <a:lstStyle>
            <a:lvl1pPr>
              <a:defRPr/>
            </a:lvl1pPr>
          </a:lstStyle>
          <a:p>
            <a:pPr lvl="0"/>
            <a:endParaRPr lang="tr-TR"/>
          </a:p>
        </p:txBody>
      </p:sp>
      <p:sp>
        <p:nvSpPr>
          <p:cNvPr id="8" name="Alt Bilgi Yer Tutucusu 7">
            <a:extLst>
              <a:ext uri="{FF2B5EF4-FFF2-40B4-BE49-F238E27FC236}">
                <a16:creationId xmlns:a16="http://schemas.microsoft.com/office/drawing/2014/main" id="{3F6C297F-8858-C047-A492-64A1B0BAA9F7}"/>
              </a:ext>
            </a:extLst>
          </p:cNvPr>
          <p:cNvSpPr txBox="1">
            <a:spLocks noGrp="1"/>
          </p:cNvSpPr>
          <p:nvPr>
            <p:ph type="ftr" sz="quarter" idx="9"/>
          </p:nvPr>
        </p:nvSpPr>
        <p:spPr/>
        <p:txBody>
          <a:bodyPr/>
          <a:lstStyle>
            <a:lvl1pPr>
              <a:defRPr/>
            </a:lvl1pPr>
          </a:lstStyle>
          <a:p>
            <a:pPr lvl="0"/>
            <a:endParaRPr lang="tr-TR"/>
          </a:p>
        </p:txBody>
      </p:sp>
      <p:sp>
        <p:nvSpPr>
          <p:cNvPr id="9" name="Slayt Numarası Yer Tutucusu 8">
            <a:extLst>
              <a:ext uri="{FF2B5EF4-FFF2-40B4-BE49-F238E27FC236}">
                <a16:creationId xmlns:a16="http://schemas.microsoft.com/office/drawing/2014/main" id="{581915E4-73FC-DF85-A7C8-3EE4C6AC09ED}"/>
              </a:ext>
            </a:extLst>
          </p:cNvPr>
          <p:cNvSpPr txBox="1">
            <a:spLocks noGrp="1"/>
          </p:cNvSpPr>
          <p:nvPr>
            <p:ph type="sldNum" sz="quarter" idx="8"/>
          </p:nvPr>
        </p:nvSpPr>
        <p:spPr/>
        <p:txBody>
          <a:bodyPr/>
          <a:lstStyle>
            <a:lvl1pPr>
              <a:defRPr/>
            </a:lvl1pPr>
          </a:lstStyle>
          <a:p>
            <a:pPr lvl="0"/>
            <a:fld id="{09DE0A32-BA33-4D07-8FD2-94FE307FFC2D}" type="slidenum">
              <a:t>‹#›</a:t>
            </a:fld>
            <a:endParaRPr lang="tr-TR"/>
          </a:p>
        </p:txBody>
      </p:sp>
    </p:spTree>
    <p:extLst>
      <p:ext uri="{BB962C8B-B14F-4D97-AF65-F5344CB8AC3E}">
        <p14:creationId xmlns:p14="http://schemas.microsoft.com/office/powerpoint/2010/main" val="236131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09E74A-F304-B002-22AC-507DBBF225EA}"/>
              </a:ext>
            </a:extLst>
          </p:cNvPr>
          <p:cNvSpPr txBox="1">
            <a:spLocks noGrp="1"/>
          </p:cNvSpPr>
          <p:nvPr>
            <p:ph type="title"/>
          </p:nvPr>
        </p:nvSpPr>
        <p:spPr/>
        <p:txBody>
          <a:bodyPr/>
          <a:lstStyle>
            <a:lvl1pPr>
              <a:defRPr/>
            </a:lvl1pPr>
          </a:lstStyle>
          <a:p>
            <a:pPr lvl="0"/>
            <a:r>
              <a:rPr lang="tr-TR"/>
              <a:t>Asıl başlık stilini düzenlemek için tıklayın</a:t>
            </a:r>
          </a:p>
        </p:txBody>
      </p:sp>
      <p:sp>
        <p:nvSpPr>
          <p:cNvPr id="3" name="Veri Yer Tutucusu 2">
            <a:extLst>
              <a:ext uri="{FF2B5EF4-FFF2-40B4-BE49-F238E27FC236}">
                <a16:creationId xmlns:a16="http://schemas.microsoft.com/office/drawing/2014/main" id="{78488168-D963-170E-55CA-B81A5C3A49BF}"/>
              </a:ext>
            </a:extLst>
          </p:cNvPr>
          <p:cNvSpPr txBox="1">
            <a:spLocks noGrp="1"/>
          </p:cNvSpPr>
          <p:nvPr>
            <p:ph type="dt" sz="half" idx="7"/>
          </p:nvPr>
        </p:nvSpPr>
        <p:spPr/>
        <p:txBody>
          <a:bodyPr/>
          <a:lstStyle>
            <a:lvl1pPr>
              <a:defRPr/>
            </a:lvl1pPr>
          </a:lstStyle>
          <a:p>
            <a:pPr lvl="0"/>
            <a:endParaRPr lang="tr-TR"/>
          </a:p>
        </p:txBody>
      </p:sp>
      <p:sp>
        <p:nvSpPr>
          <p:cNvPr id="4" name="Alt Bilgi Yer Tutucusu 3">
            <a:extLst>
              <a:ext uri="{FF2B5EF4-FFF2-40B4-BE49-F238E27FC236}">
                <a16:creationId xmlns:a16="http://schemas.microsoft.com/office/drawing/2014/main" id="{E734D0A3-9C9A-FAA9-7A01-010F0DE98BD5}"/>
              </a:ext>
            </a:extLst>
          </p:cNvPr>
          <p:cNvSpPr txBox="1">
            <a:spLocks noGrp="1"/>
          </p:cNvSpPr>
          <p:nvPr>
            <p:ph type="ftr" sz="quarter" idx="9"/>
          </p:nvPr>
        </p:nvSpPr>
        <p:spPr/>
        <p:txBody>
          <a:bodyPr/>
          <a:lstStyle>
            <a:lvl1pPr>
              <a:defRPr/>
            </a:lvl1pPr>
          </a:lstStyle>
          <a:p>
            <a:pPr lvl="0"/>
            <a:endParaRPr lang="tr-TR"/>
          </a:p>
        </p:txBody>
      </p:sp>
      <p:sp>
        <p:nvSpPr>
          <p:cNvPr id="5" name="Slayt Numarası Yer Tutucusu 4">
            <a:extLst>
              <a:ext uri="{FF2B5EF4-FFF2-40B4-BE49-F238E27FC236}">
                <a16:creationId xmlns:a16="http://schemas.microsoft.com/office/drawing/2014/main" id="{17469AED-C968-A88F-132D-DE218C9400B6}"/>
              </a:ext>
            </a:extLst>
          </p:cNvPr>
          <p:cNvSpPr txBox="1">
            <a:spLocks noGrp="1"/>
          </p:cNvSpPr>
          <p:nvPr>
            <p:ph type="sldNum" sz="quarter" idx="8"/>
          </p:nvPr>
        </p:nvSpPr>
        <p:spPr/>
        <p:txBody>
          <a:bodyPr/>
          <a:lstStyle>
            <a:lvl1pPr>
              <a:defRPr/>
            </a:lvl1pPr>
          </a:lstStyle>
          <a:p>
            <a:pPr lvl="0"/>
            <a:fld id="{4EBA4C8C-7C00-47FC-BD34-06BA325557BA}" type="slidenum">
              <a:t>‹#›</a:t>
            </a:fld>
            <a:endParaRPr lang="tr-TR"/>
          </a:p>
        </p:txBody>
      </p:sp>
    </p:spTree>
    <p:extLst>
      <p:ext uri="{BB962C8B-B14F-4D97-AF65-F5344CB8AC3E}">
        <p14:creationId xmlns:p14="http://schemas.microsoft.com/office/powerpoint/2010/main" val="46791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8B345D0-87EF-FD3A-F5F5-8B6A37860815}"/>
              </a:ext>
            </a:extLst>
          </p:cNvPr>
          <p:cNvSpPr txBox="1">
            <a:spLocks noGrp="1"/>
          </p:cNvSpPr>
          <p:nvPr>
            <p:ph type="dt" sz="half" idx="7"/>
          </p:nvPr>
        </p:nvSpPr>
        <p:spPr/>
        <p:txBody>
          <a:bodyPr/>
          <a:lstStyle>
            <a:lvl1pPr>
              <a:defRPr/>
            </a:lvl1pPr>
          </a:lstStyle>
          <a:p>
            <a:pPr lvl="0"/>
            <a:endParaRPr lang="tr-TR"/>
          </a:p>
        </p:txBody>
      </p:sp>
      <p:sp>
        <p:nvSpPr>
          <p:cNvPr id="3" name="Alt Bilgi Yer Tutucusu 2">
            <a:extLst>
              <a:ext uri="{FF2B5EF4-FFF2-40B4-BE49-F238E27FC236}">
                <a16:creationId xmlns:a16="http://schemas.microsoft.com/office/drawing/2014/main" id="{C7164009-4E2C-A465-0298-D3C756C06F40}"/>
              </a:ext>
            </a:extLst>
          </p:cNvPr>
          <p:cNvSpPr txBox="1">
            <a:spLocks noGrp="1"/>
          </p:cNvSpPr>
          <p:nvPr>
            <p:ph type="ftr" sz="quarter" idx="9"/>
          </p:nvPr>
        </p:nvSpPr>
        <p:spPr/>
        <p:txBody>
          <a:bodyPr/>
          <a:lstStyle>
            <a:lvl1pPr>
              <a:defRPr/>
            </a:lvl1pPr>
          </a:lstStyle>
          <a:p>
            <a:pPr lvl="0"/>
            <a:endParaRPr lang="tr-TR"/>
          </a:p>
        </p:txBody>
      </p:sp>
      <p:sp>
        <p:nvSpPr>
          <p:cNvPr id="4" name="Slayt Numarası Yer Tutucusu 3">
            <a:extLst>
              <a:ext uri="{FF2B5EF4-FFF2-40B4-BE49-F238E27FC236}">
                <a16:creationId xmlns:a16="http://schemas.microsoft.com/office/drawing/2014/main" id="{A08C211B-B3D8-520A-9C07-D322F544FF40}"/>
              </a:ext>
            </a:extLst>
          </p:cNvPr>
          <p:cNvSpPr txBox="1">
            <a:spLocks noGrp="1"/>
          </p:cNvSpPr>
          <p:nvPr>
            <p:ph type="sldNum" sz="quarter" idx="8"/>
          </p:nvPr>
        </p:nvSpPr>
        <p:spPr/>
        <p:txBody>
          <a:bodyPr/>
          <a:lstStyle>
            <a:lvl1pPr>
              <a:defRPr/>
            </a:lvl1pPr>
          </a:lstStyle>
          <a:p>
            <a:pPr lvl="0"/>
            <a:fld id="{B4B699EE-BD4D-4829-BE21-BDC6DC18673B}" type="slidenum">
              <a:t>‹#›</a:t>
            </a:fld>
            <a:endParaRPr lang="tr-TR"/>
          </a:p>
        </p:txBody>
      </p:sp>
    </p:spTree>
    <p:extLst>
      <p:ext uri="{BB962C8B-B14F-4D97-AF65-F5344CB8AC3E}">
        <p14:creationId xmlns:p14="http://schemas.microsoft.com/office/powerpoint/2010/main" val="31631165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145C04-6AE9-3C55-F83C-1F1BD75F2CBB}"/>
              </a:ext>
            </a:extLst>
          </p:cNvPr>
          <p:cNvSpPr txBox="1">
            <a:spLocks noGrp="1"/>
          </p:cNvSpPr>
          <p:nvPr>
            <p:ph type="title"/>
          </p:nvPr>
        </p:nvSpPr>
        <p:spPr>
          <a:xfrm>
            <a:off x="693736" y="503240"/>
            <a:ext cx="3251204" cy="1765304"/>
          </a:xfrm>
        </p:spPr>
        <p:txBody>
          <a:bodyPr anchor="b"/>
          <a:lstStyle>
            <a:lvl1pPr>
              <a:defRPr sz="3200"/>
            </a:lvl1pPr>
          </a:lstStyle>
          <a:p>
            <a:pPr lvl="0"/>
            <a:r>
              <a:rPr lang="tr-TR"/>
              <a:t>Asıl başlık stilini düzenlemek için tıklayın</a:t>
            </a:r>
          </a:p>
        </p:txBody>
      </p:sp>
      <p:sp>
        <p:nvSpPr>
          <p:cNvPr id="3" name="İçerik Yer Tutucusu 2">
            <a:extLst>
              <a:ext uri="{FF2B5EF4-FFF2-40B4-BE49-F238E27FC236}">
                <a16:creationId xmlns:a16="http://schemas.microsoft.com/office/drawing/2014/main" id="{750E246F-45C8-B050-3C65-DCE8C79D9B52}"/>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D104EF8-34F8-E81D-EE40-ACACBDFA0665}"/>
              </a:ext>
            </a:extLst>
          </p:cNvPr>
          <p:cNvSpPr txBox="1">
            <a:spLocks noGrp="1"/>
          </p:cNvSpPr>
          <p:nvPr>
            <p:ph type="body" idx="2"/>
          </p:nvPr>
        </p:nvSpPr>
        <p:spPr>
          <a:xfrm>
            <a:off x="693736" y="2268534"/>
            <a:ext cx="3251204" cy="4200525"/>
          </a:xfrm>
        </p:spPr>
        <p:txBody>
          <a:bodyPr/>
          <a:lstStyle>
            <a:lvl1pPr>
              <a:defRPr sz="1600"/>
            </a:lvl1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BA88115-E3E8-DB3C-3EC4-1C20EB730820}"/>
              </a:ext>
            </a:extLst>
          </p:cNvPr>
          <p:cNvSpPr txBox="1">
            <a:spLocks noGrp="1"/>
          </p:cNvSpPr>
          <p:nvPr>
            <p:ph type="dt" sz="half" idx="7"/>
          </p:nvPr>
        </p:nvSpPr>
        <p:spPr/>
        <p:txBody>
          <a:bodyPr/>
          <a:lstStyle>
            <a:lvl1pPr>
              <a:defRPr/>
            </a:lvl1pPr>
          </a:lstStyle>
          <a:p>
            <a:pPr lvl="0"/>
            <a:endParaRPr lang="tr-TR"/>
          </a:p>
        </p:txBody>
      </p:sp>
      <p:sp>
        <p:nvSpPr>
          <p:cNvPr id="6" name="Alt Bilgi Yer Tutucusu 5">
            <a:extLst>
              <a:ext uri="{FF2B5EF4-FFF2-40B4-BE49-F238E27FC236}">
                <a16:creationId xmlns:a16="http://schemas.microsoft.com/office/drawing/2014/main" id="{88E6CF98-A2BB-BEDB-369F-8EF7394BBAC1}"/>
              </a:ext>
            </a:extLst>
          </p:cNvPr>
          <p:cNvSpPr txBox="1">
            <a:spLocks noGrp="1"/>
          </p:cNvSpPr>
          <p:nvPr>
            <p:ph type="ftr" sz="quarter" idx="9"/>
          </p:nvPr>
        </p:nvSpPr>
        <p:spPr/>
        <p:txBody>
          <a:bodyPr/>
          <a:lstStyle>
            <a:lvl1pPr>
              <a:defRPr/>
            </a:lvl1pPr>
          </a:lstStyle>
          <a:p>
            <a:pPr lvl="0"/>
            <a:endParaRPr lang="tr-TR"/>
          </a:p>
        </p:txBody>
      </p:sp>
      <p:sp>
        <p:nvSpPr>
          <p:cNvPr id="7" name="Slayt Numarası Yer Tutucusu 6">
            <a:extLst>
              <a:ext uri="{FF2B5EF4-FFF2-40B4-BE49-F238E27FC236}">
                <a16:creationId xmlns:a16="http://schemas.microsoft.com/office/drawing/2014/main" id="{54A70620-B739-16B7-099C-0B2153708486}"/>
              </a:ext>
            </a:extLst>
          </p:cNvPr>
          <p:cNvSpPr txBox="1">
            <a:spLocks noGrp="1"/>
          </p:cNvSpPr>
          <p:nvPr>
            <p:ph type="sldNum" sz="quarter" idx="8"/>
          </p:nvPr>
        </p:nvSpPr>
        <p:spPr/>
        <p:txBody>
          <a:bodyPr/>
          <a:lstStyle>
            <a:lvl1pPr>
              <a:defRPr/>
            </a:lvl1pPr>
          </a:lstStyle>
          <a:p>
            <a:pPr lvl="0"/>
            <a:fld id="{9C9282CA-AE14-42A8-BAC7-81E454574CD1}" type="slidenum">
              <a:t>‹#›</a:t>
            </a:fld>
            <a:endParaRPr lang="tr-TR"/>
          </a:p>
        </p:txBody>
      </p:sp>
    </p:spTree>
    <p:extLst>
      <p:ext uri="{BB962C8B-B14F-4D97-AF65-F5344CB8AC3E}">
        <p14:creationId xmlns:p14="http://schemas.microsoft.com/office/powerpoint/2010/main" val="72461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8E7CC-A495-07E5-36BB-E693D66DD587}"/>
              </a:ext>
            </a:extLst>
          </p:cNvPr>
          <p:cNvSpPr txBox="1">
            <a:spLocks noGrp="1"/>
          </p:cNvSpPr>
          <p:nvPr>
            <p:ph type="title"/>
          </p:nvPr>
        </p:nvSpPr>
        <p:spPr>
          <a:xfrm>
            <a:off x="693736" y="503240"/>
            <a:ext cx="3251204" cy="1765304"/>
          </a:xfrm>
        </p:spPr>
        <p:txBody>
          <a:bodyPr anchor="b"/>
          <a:lstStyle>
            <a:lvl1pPr>
              <a:defRPr sz="3200"/>
            </a:lvl1pPr>
          </a:lstStyle>
          <a:p>
            <a:pPr lvl="0"/>
            <a:r>
              <a:rPr lang="tr-TR"/>
              <a:t>Asıl başlık stilini düzenlemek için tıklayın</a:t>
            </a:r>
          </a:p>
        </p:txBody>
      </p:sp>
      <p:sp>
        <p:nvSpPr>
          <p:cNvPr id="3" name="Resim Yer Tutucusu 2">
            <a:extLst>
              <a:ext uri="{FF2B5EF4-FFF2-40B4-BE49-F238E27FC236}">
                <a16:creationId xmlns:a16="http://schemas.microsoft.com/office/drawing/2014/main" id="{0599E05F-C5BD-F1EE-539F-F4EB2874CE2C}"/>
              </a:ext>
            </a:extLst>
          </p:cNvPr>
          <p:cNvSpPr txBox="1">
            <a:spLocks noGrp="1"/>
          </p:cNvSpPr>
          <p:nvPr>
            <p:ph type="pic" idx="1"/>
          </p:nvPr>
        </p:nvSpPr>
        <p:spPr>
          <a:xfrm>
            <a:off x="4286249" y="1089022"/>
            <a:ext cx="5102223" cy="5372100"/>
          </a:xfrm>
        </p:spPr>
        <p:txBody>
          <a:bodyPr/>
          <a:lstStyle>
            <a:lvl1pPr>
              <a:defRPr/>
            </a:lvl1pPr>
          </a:lstStyle>
          <a:p>
            <a:pPr lvl="0"/>
            <a:endParaRPr lang="tr-TR"/>
          </a:p>
        </p:txBody>
      </p:sp>
      <p:sp>
        <p:nvSpPr>
          <p:cNvPr id="4" name="Metin Yer Tutucusu 3">
            <a:extLst>
              <a:ext uri="{FF2B5EF4-FFF2-40B4-BE49-F238E27FC236}">
                <a16:creationId xmlns:a16="http://schemas.microsoft.com/office/drawing/2014/main" id="{C50B4E06-0A81-2F3F-73F8-535E99EEC90B}"/>
              </a:ext>
            </a:extLst>
          </p:cNvPr>
          <p:cNvSpPr txBox="1">
            <a:spLocks noGrp="1"/>
          </p:cNvSpPr>
          <p:nvPr>
            <p:ph type="body" idx="2"/>
          </p:nvPr>
        </p:nvSpPr>
        <p:spPr>
          <a:xfrm>
            <a:off x="693736" y="2268534"/>
            <a:ext cx="3251204" cy="4200525"/>
          </a:xfrm>
        </p:spPr>
        <p:txBody>
          <a:bodyPr/>
          <a:lstStyle>
            <a:lvl1pPr>
              <a:defRPr sz="1600"/>
            </a:lvl1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A9A6C3D-B690-B52A-6A4A-A1DE9D375ABC}"/>
              </a:ext>
            </a:extLst>
          </p:cNvPr>
          <p:cNvSpPr txBox="1">
            <a:spLocks noGrp="1"/>
          </p:cNvSpPr>
          <p:nvPr>
            <p:ph type="dt" sz="half" idx="7"/>
          </p:nvPr>
        </p:nvSpPr>
        <p:spPr/>
        <p:txBody>
          <a:bodyPr/>
          <a:lstStyle>
            <a:lvl1pPr>
              <a:defRPr/>
            </a:lvl1pPr>
          </a:lstStyle>
          <a:p>
            <a:pPr lvl="0"/>
            <a:endParaRPr lang="tr-TR"/>
          </a:p>
        </p:txBody>
      </p:sp>
      <p:sp>
        <p:nvSpPr>
          <p:cNvPr id="6" name="Alt Bilgi Yer Tutucusu 5">
            <a:extLst>
              <a:ext uri="{FF2B5EF4-FFF2-40B4-BE49-F238E27FC236}">
                <a16:creationId xmlns:a16="http://schemas.microsoft.com/office/drawing/2014/main" id="{BE8E6301-9449-04F6-97D0-C899EB69D43B}"/>
              </a:ext>
            </a:extLst>
          </p:cNvPr>
          <p:cNvSpPr txBox="1">
            <a:spLocks noGrp="1"/>
          </p:cNvSpPr>
          <p:nvPr>
            <p:ph type="ftr" sz="quarter" idx="9"/>
          </p:nvPr>
        </p:nvSpPr>
        <p:spPr/>
        <p:txBody>
          <a:bodyPr/>
          <a:lstStyle>
            <a:lvl1pPr>
              <a:defRPr/>
            </a:lvl1pPr>
          </a:lstStyle>
          <a:p>
            <a:pPr lvl="0"/>
            <a:endParaRPr lang="tr-TR"/>
          </a:p>
        </p:txBody>
      </p:sp>
      <p:sp>
        <p:nvSpPr>
          <p:cNvPr id="7" name="Slayt Numarası Yer Tutucusu 6">
            <a:extLst>
              <a:ext uri="{FF2B5EF4-FFF2-40B4-BE49-F238E27FC236}">
                <a16:creationId xmlns:a16="http://schemas.microsoft.com/office/drawing/2014/main" id="{B71EE462-2A0D-0D13-A702-38B65B98B154}"/>
              </a:ext>
            </a:extLst>
          </p:cNvPr>
          <p:cNvSpPr txBox="1">
            <a:spLocks noGrp="1"/>
          </p:cNvSpPr>
          <p:nvPr>
            <p:ph type="sldNum" sz="quarter" idx="8"/>
          </p:nvPr>
        </p:nvSpPr>
        <p:spPr/>
        <p:txBody>
          <a:bodyPr/>
          <a:lstStyle>
            <a:lvl1pPr>
              <a:defRPr/>
            </a:lvl1pPr>
          </a:lstStyle>
          <a:p>
            <a:pPr lvl="0"/>
            <a:fld id="{669B0B55-35EB-4013-A5B4-EB9A24B8D63C}" type="slidenum">
              <a:t>‹#›</a:t>
            </a:fld>
            <a:endParaRPr lang="tr-TR"/>
          </a:p>
        </p:txBody>
      </p:sp>
    </p:spTree>
    <p:extLst>
      <p:ext uri="{BB962C8B-B14F-4D97-AF65-F5344CB8AC3E}">
        <p14:creationId xmlns:p14="http://schemas.microsoft.com/office/powerpoint/2010/main" val="12097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64579F5-1445-03FF-016F-E5C9A8AFF6DA}"/>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tr-TR"/>
          </a:p>
        </p:txBody>
      </p:sp>
      <p:sp>
        <p:nvSpPr>
          <p:cNvPr id="3" name="Metin Yer Tutucusu 2">
            <a:extLst>
              <a:ext uri="{FF2B5EF4-FFF2-40B4-BE49-F238E27FC236}">
                <a16:creationId xmlns:a16="http://schemas.microsoft.com/office/drawing/2014/main" id="{3F2BB844-2BB2-8806-4DF1-A4DA10611082}"/>
              </a:ext>
            </a:extLst>
          </p:cNvPr>
          <p:cNvSpPr txBox="1">
            <a:spLocks noGrp="1"/>
          </p:cNvSpPr>
          <p:nvPr>
            <p:ph type="body" idx="1"/>
          </p:nvPr>
        </p:nvSpPr>
        <p:spPr>
          <a:xfrm>
            <a:off x="503998" y="1769043"/>
            <a:ext cx="9071643" cy="4989240"/>
          </a:xfrm>
          <a:prstGeom prst="rect">
            <a:avLst/>
          </a:prstGeom>
          <a:noFill/>
          <a:ln>
            <a:noFill/>
          </a:ln>
        </p:spPr>
        <p:txBody>
          <a:bodyPr vert="horz" wrap="square" lIns="0" tIns="0" rIns="0" bIns="0" anchor="t" anchorCtr="0" compatLnSpc="1">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6D327B7-96A1-03D8-8B58-D6C86B5AB645}"/>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tr-TR"/>
          </a:p>
        </p:txBody>
      </p:sp>
      <p:sp>
        <p:nvSpPr>
          <p:cNvPr id="5" name="Alt Bilgi Yer Tutucusu 4">
            <a:extLst>
              <a:ext uri="{FF2B5EF4-FFF2-40B4-BE49-F238E27FC236}">
                <a16:creationId xmlns:a16="http://schemas.microsoft.com/office/drawing/2014/main" id="{831B8A88-C1E4-D720-CB52-1F34A1DD05E6}"/>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tr-TR"/>
          </a:p>
        </p:txBody>
      </p:sp>
      <p:sp>
        <p:nvSpPr>
          <p:cNvPr id="6" name="Slayt Numarası Yer Tutucusu 5">
            <a:extLst>
              <a:ext uri="{FF2B5EF4-FFF2-40B4-BE49-F238E27FC236}">
                <a16:creationId xmlns:a16="http://schemas.microsoft.com/office/drawing/2014/main" id="{13FDE6F8-2930-7BED-AF42-F2CD63104658}"/>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7B82E2CF-5C31-4117-A92E-8A9107360C31}" type="slidenum">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tr-TR" sz="4400" b="0" i="0" u="none" strike="noStrike" kern="1200" cap="none" spc="0" baseline="0">
          <a:solidFill>
            <a:srgbClr val="000000"/>
          </a:solidFill>
          <a:uFillTx/>
          <a:latin typeface="Arial" pitchFamily="18"/>
          <a:ea typeface="Microsoft YaHei" pitchFamily="2"/>
        </a:defRPr>
      </a:lvl1pPr>
    </p:titleStyle>
    <p:bodyStyle>
      <a:lvl1pPr marL="0" marR="0" lvl="0" indent="0" defTabSz="914400" rtl="0" fontAlgn="auto" hangingPunct="0">
        <a:lnSpc>
          <a:spcPct val="100000"/>
        </a:lnSpc>
        <a:spcBef>
          <a:spcPts val="0"/>
        </a:spcBef>
        <a:spcAft>
          <a:spcPts val="1415"/>
        </a:spcAft>
        <a:buNone/>
        <a:tabLst/>
        <a:defRPr lang="tr-TR" sz="3200" b="0" i="0" u="none" strike="noStrike" kern="1200" cap="none" spc="0" baseline="0">
          <a:solidFill>
            <a:srgbClr val="000000"/>
          </a:solidFill>
          <a:uFillTx/>
          <a:latin typeface="Arial" pitchFamily="18"/>
          <a:ea typeface="Microsoft YaHei"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tr-T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tr-T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tr-T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tr-T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Metin kutusu 6">
            <a:extLst>
              <a:ext uri="{FF2B5EF4-FFF2-40B4-BE49-F238E27FC236}">
                <a16:creationId xmlns:a16="http://schemas.microsoft.com/office/drawing/2014/main" id="{A025A019-8F03-09B5-7723-72A206859DA6}"/>
              </a:ext>
            </a:extLst>
          </p:cNvPr>
          <p:cNvSpPr txBox="1"/>
          <p:nvPr/>
        </p:nvSpPr>
        <p:spPr>
          <a:xfrm>
            <a:off x="719139" y="539752"/>
            <a:ext cx="8642351" cy="584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3200" b="1" i="0" u="none" strike="noStrike" kern="1200" cap="none" spc="0" baseline="0">
                <a:solidFill>
                  <a:srgbClr val="000000"/>
                </a:solidFill>
                <a:uFillTx/>
                <a:latin typeface="Times New Roman" pitchFamily="18"/>
                <a:ea typeface="Microsoft YaHei" pitchFamily="2"/>
                <a:cs typeface="Times New Roman" pitchFamily="18"/>
              </a:rPr>
              <a:t>SU SİSTEMLERİ</a:t>
            </a:r>
          </a:p>
        </p:txBody>
      </p:sp>
      <p:sp>
        <p:nvSpPr>
          <p:cNvPr id="3" name="Dikdörtgen 2">
            <a:extLst>
              <a:ext uri="{FF2B5EF4-FFF2-40B4-BE49-F238E27FC236}">
                <a16:creationId xmlns:a16="http://schemas.microsoft.com/office/drawing/2014/main" id="{EA8C9502-953A-41FB-A39F-A344B3766BB2}"/>
              </a:ext>
            </a:extLst>
          </p:cNvPr>
          <p:cNvSpPr/>
          <p:nvPr/>
        </p:nvSpPr>
        <p:spPr>
          <a:xfrm>
            <a:off x="1129357" y="1657980"/>
            <a:ext cx="7821914" cy="536195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blipFill>
            <a:blip r:embed="rId3">
              <a:alphaModFix/>
            </a:blip>
            <a:stretch>
              <a:fillRect/>
            </a:stretch>
          </a:blip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xit" accel="10" fill="hold" nodeType="withEffect">
                                  <p:stCondLst>
                                    <p:cond delay="0"/>
                                  </p:stCondLst>
                                  <p:childTnLst>
                                    <p:anim calcmode="lin" valueType="num">
                                      <p:cBhvr>
                                        <p:cTn id="6" dur="5000"/>
                                        <p:tgtEl>
                                          <p:spTgt spid="3"/>
                                        </p:tgtEl>
                                        <p:attrNameLst>
                                          <p:attrName>ppt_w</p:attrName>
                                        </p:attrNameLst>
                                      </p:cBhvr>
                                      <p:tavLst>
                                        <p:tav tm="0">
                                          <p:val>
                                            <p:strVal val="#ppt_w"/>
                                          </p:val>
                                        </p:tav>
                                        <p:tav tm="100000">
                                          <p:val>
                                            <p:strVal val="#ppt_w+.3"/>
                                          </p:val>
                                        </p:tav>
                                      </p:tavLst>
                                    </p:anim>
                                    <p:anim calcmode="lin" valueType="num">
                                      <p:cBhvr>
                                        <p:cTn id="7" dur="5000"/>
                                        <p:tgtEl>
                                          <p:spTgt spid="3"/>
                                        </p:tgtEl>
                                        <p:attrNameLst>
                                          <p:attrName>ppt_h</p:attrName>
                                        </p:attrNameLst>
                                      </p:cBhvr>
                                      <p:tavLst>
                                        <p:tav tm="0">
                                          <p:val>
                                            <p:strVal val="#ppt_h"/>
                                          </p:val>
                                        </p:tav>
                                        <p:tav tm="100000">
                                          <p:val>
                                            <p:strVal val="#ppt_h"/>
                                          </p:val>
                                        </p:tav>
                                      </p:tavLst>
                                    </p:anim>
                                    <p:animEffect transition="out" filter="fade">
                                      <p:cBhvr>
                                        <p:cTn id="8" dur="5000"/>
                                        <p:tgtEl>
                                          <p:spTgt spid="3"/>
                                        </p:tgtEl>
                                      </p:cBhvr>
                                    </p:animEffect>
                                    <p:set>
                                      <p:cBhvr>
                                        <p:cTn id="9" dur="5" fill="hold">
                                          <p:stCondLst>
                                            <p:cond delay="4995"/>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DE35C0F4-56B7-F886-69A3-BEF5C8B467FC}"/>
              </a:ext>
            </a:extLst>
          </p:cNvPr>
          <p:cNvPicPr>
            <a:picLocks noChangeAspect="1"/>
          </p:cNvPicPr>
          <p:nvPr/>
        </p:nvPicPr>
        <p:blipFill>
          <a:blip r:embed="rId3">
            <a:lum/>
            <a:alphaModFix/>
          </a:blip>
          <a:srcRect/>
          <a:stretch>
            <a:fillRect/>
          </a:stretch>
        </p:blipFill>
        <p:spPr>
          <a:xfrm>
            <a:off x="1423784" y="539752"/>
            <a:ext cx="7233059" cy="5426150"/>
          </a:xfrm>
          <a:prstGeom prst="rect">
            <a:avLst/>
          </a:prstGeom>
          <a:noFill/>
          <a:ln cap="flat">
            <a:noFill/>
          </a:ln>
        </p:spPr>
      </p:pic>
      <p:sp>
        <p:nvSpPr>
          <p:cNvPr id="3" name="Metin kutusu 3">
            <a:extLst>
              <a:ext uri="{FF2B5EF4-FFF2-40B4-BE49-F238E27FC236}">
                <a16:creationId xmlns:a16="http://schemas.microsoft.com/office/drawing/2014/main" id="{7C81FCF0-72B8-C1FB-DF13-99B9D7BFEC9E}"/>
              </a:ext>
            </a:extLst>
          </p:cNvPr>
          <p:cNvSpPr txBox="1"/>
          <p:nvPr/>
        </p:nvSpPr>
        <p:spPr>
          <a:xfrm>
            <a:off x="719139" y="6076425"/>
            <a:ext cx="8642351" cy="356332"/>
          </a:xfrm>
          <a:prstGeom prst="rect">
            <a:avLst/>
          </a:prstGeom>
          <a:noFill/>
          <a:ln cap="flat">
            <a:noFill/>
          </a:ln>
        </p:spPr>
        <p:txBody>
          <a:bodyPr vert="horz" wrap="squar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Şehre su dağıtımı yapan kurşun boru örneği Pompeii'den örnek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9A30AB6C-CC11-1652-705C-C7C1AF5DC2B8}"/>
              </a:ext>
            </a:extLst>
          </p:cNvPr>
          <p:cNvPicPr>
            <a:picLocks noChangeAspect="1"/>
          </p:cNvPicPr>
          <p:nvPr/>
        </p:nvPicPr>
        <p:blipFill>
          <a:blip r:embed="rId3">
            <a:lum/>
            <a:alphaModFix/>
          </a:blip>
          <a:srcRect/>
          <a:stretch>
            <a:fillRect/>
          </a:stretch>
        </p:blipFill>
        <p:spPr>
          <a:xfrm>
            <a:off x="719139" y="536880"/>
            <a:ext cx="8642351" cy="6483617"/>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465A924F-21A0-4F2C-C7E3-FCEA26ED43ED}"/>
              </a:ext>
            </a:extLst>
          </p:cNvPr>
          <p:cNvPicPr>
            <a:picLocks noChangeAspect="1"/>
          </p:cNvPicPr>
          <p:nvPr/>
        </p:nvPicPr>
        <p:blipFill>
          <a:blip r:embed="rId3">
            <a:lum/>
            <a:alphaModFix/>
          </a:blip>
          <a:srcRect/>
          <a:stretch>
            <a:fillRect/>
          </a:stretch>
        </p:blipFill>
        <p:spPr>
          <a:xfrm>
            <a:off x="719139" y="539102"/>
            <a:ext cx="8640787" cy="6480819"/>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5FF95D39-47FC-F194-EB4A-4EE7A6E2F1E8}"/>
              </a:ext>
            </a:extLst>
          </p:cNvPr>
          <p:cNvPicPr>
            <a:picLocks noChangeAspect="1"/>
          </p:cNvPicPr>
          <p:nvPr/>
        </p:nvPicPr>
        <p:blipFill>
          <a:blip r:embed="rId3">
            <a:lum/>
            <a:alphaModFix/>
          </a:blip>
          <a:srcRect/>
          <a:stretch>
            <a:fillRect/>
          </a:stretch>
        </p:blipFill>
        <p:spPr>
          <a:xfrm>
            <a:off x="720501" y="539569"/>
            <a:ext cx="8640988" cy="6480352"/>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D6F79229-4C7F-2256-18D1-85582D50EE6D}"/>
              </a:ext>
            </a:extLst>
          </p:cNvPr>
          <p:cNvPicPr>
            <a:picLocks noChangeAspect="1"/>
          </p:cNvPicPr>
          <p:nvPr/>
        </p:nvPicPr>
        <p:blipFill>
          <a:blip r:embed="rId3">
            <a:lum/>
            <a:alphaModFix/>
          </a:blip>
          <a:srcRect/>
          <a:stretch>
            <a:fillRect/>
          </a:stretch>
        </p:blipFill>
        <p:spPr>
          <a:xfrm>
            <a:off x="1868475" y="539752"/>
            <a:ext cx="6343677" cy="4765779"/>
          </a:xfrm>
          <a:prstGeom prst="rect">
            <a:avLst/>
          </a:prstGeom>
          <a:noFill/>
          <a:ln cap="flat">
            <a:noFill/>
          </a:ln>
        </p:spPr>
      </p:pic>
      <p:sp>
        <p:nvSpPr>
          <p:cNvPr id="3" name="Metin kutusu 3">
            <a:extLst>
              <a:ext uri="{FF2B5EF4-FFF2-40B4-BE49-F238E27FC236}">
                <a16:creationId xmlns:a16="http://schemas.microsoft.com/office/drawing/2014/main" id="{B5C7904F-181C-A00A-F9B3-11782F52D9A9}"/>
              </a:ext>
            </a:extLst>
          </p:cNvPr>
          <p:cNvSpPr txBox="1"/>
          <p:nvPr/>
        </p:nvSpPr>
        <p:spPr>
          <a:xfrm>
            <a:off x="719139" y="5601760"/>
            <a:ext cx="8642351" cy="1418161"/>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Şahısların evlerine gönderilen su, ücrete tabidir. Bu suyun kesilmesi ya da akması için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basit musluklar yapılmıştır. Bu suyun ücreti borunun çapı ve borudan günlük olarak tahmini</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ne kadar suyun aktığı hesaplanarak alınmıştır. Bu ücreti karşılamak için kentte yaşayan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zenginler concortiumlar oluşturmuşlar ve suyun bağlanması için toplu olarak başvurmuşlardır.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A62D5FE-C371-EBFE-2C51-EC95DAF9E5AF}"/>
              </a:ext>
            </a:extLst>
          </p:cNvPr>
          <p:cNvSpPr txBox="1"/>
          <p:nvPr/>
        </p:nvSpPr>
        <p:spPr>
          <a:xfrm>
            <a:off x="719139" y="1212549"/>
            <a:ext cx="8642351" cy="5134566"/>
          </a:xfrm>
          <a:prstGeom prst="rect">
            <a:avLst/>
          </a:prstGeom>
          <a:noFill/>
          <a:ln cap="flat">
            <a:noFill/>
          </a:ln>
        </p:spPr>
        <p:txBody>
          <a:bodyPr vert="horz" wrap="squar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Vitruvius suyu taşımanın üç yolu olduğunu söyler. Bunlar taş kanallar, kurşun borular ve</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pişmiş toprak borulardır. Taş kanalların kullanılması halinde oldukça sağlam taş çeşidinin</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kullanılması gerektiğini ve belli bir eğimde olması gerektiğini ve güneşi engellemesi için</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kemerlerle örtülmesi gerektiğini belirtmiştir. Ayrıca suyun kente ulaştığı yerde bir su deposu inşa edilmesi gerektiğini ve bu depoda biriken suyun üç farklı dağıtım tankına aktarılması gerektiğini söyler. Bu tanklardan biri, borularla tüm çeşmelere, ikincisi hamamlara, üçüncüsü ise özel konutlara dağıtım yapar.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Su kaynağı ile kent arasında engebeli bir arazi varsa bunu aşmak için kanallar kazılması</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gerektiğini söyler. Engebeli kısım taştan oluşuyorsa kanal kazmanın yeterli olduğunu,</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eğer toprak veya kumsa tonozlu taş duvarlar yapılarak belli noktalara bacaların konması</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gerektiğini belirtir. Suyun kurşun borularla taşınması halinde kaynağın hemen yanına bir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depo yapılmasını ve kentin girişindeki depoyla bağlanmasını önerir. Ayrıca kurşun borular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yerine pişmiş toprak boru kullanımının hem tamirinin herkes tarafından yapılabileceği için</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hem de kurşunun sağlığa zararlı olmasından ötürü daha faydalı olduğunu söyler.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Bunun dışında, arazinin su kemerleri kurulmasına elverişli olmayan yerlerinde, örneğin çok</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yüksek yerlere kurulmuş  su kuyularının açılabileceğini, zeminin sert olması ya da suyun</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 çok derinde olması durumunda ise çatılardan ve yüksek yerlerden yağmur suyunun</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toplanarak sarnıçlarda biriktirilebileceğini söyler.</a:t>
            </a:r>
          </a:p>
        </p:txBody>
      </p:sp>
      <p:sp>
        <p:nvSpPr>
          <p:cNvPr id="3" name="Metin kutusu 3">
            <a:extLst>
              <a:ext uri="{FF2B5EF4-FFF2-40B4-BE49-F238E27FC236}">
                <a16:creationId xmlns:a16="http://schemas.microsoft.com/office/drawing/2014/main" id="{BDE0850A-1DA9-A2E3-734B-43E1A916510C}"/>
              </a:ext>
            </a:extLst>
          </p:cNvPr>
          <p:cNvSpPr txBox="1"/>
          <p:nvPr/>
        </p:nvSpPr>
        <p:spPr>
          <a:xfrm>
            <a:off x="719139" y="539752"/>
            <a:ext cx="8642351" cy="503752"/>
          </a:xfrm>
          <a:prstGeom prst="rect">
            <a:avLst/>
          </a:prstGeom>
          <a:noFill/>
          <a:ln cap="flat">
            <a:noFill/>
          </a:ln>
        </p:spPr>
        <p:txBody>
          <a:bodyPr vert="horz" wrap="squar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2800" b="0" i="0" u="none" strike="noStrike" kern="1200" cap="none" spc="0" baseline="0">
                <a:solidFill>
                  <a:srgbClr val="000000"/>
                </a:solidFill>
                <a:uFillTx/>
                <a:latin typeface="Times New Roman" pitchFamily="18"/>
                <a:ea typeface="Microsoft YaHei" pitchFamily="2"/>
                <a:cs typeface="Times New Roman" pitchFamily="18"/>
              </a:rPr>
              <a:t>Vitruvius'a göre suyun taşınması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Metin kutusu 2">
            <a:extLst>
              <a:ext uri="{FF2B5EF4-FFF2-40B4-BE49-F238E27FC236}">
                <a16:creationId xmlns:a16="http://schemas.microsoft.com/office/drawing/2014/main" id="{7BD9AD63-939F-7960-B6FE-5D51BF31A156}"/>
              </a:ext>
            </a:extLst>
          </p:cNvPr>
          <p:cNvSpPr txBox="1"/>
          <p:nvPr/>
        </p:nvSpPr>
        <p:spPr>
          <a:xfrm>
            <a:off x="719139" y="968422"/>
            <a:ext cx="8642351" cy="503752"/>
          </a:xfrm>
          <a:prstGeom prst="rect">
            <a:avLst/>
          </a:prstGeom>
          <a:noFill/>
          <a:ln cap="flat">
            <a:noFill/>
          </a:ln>
        </p:spPr>
        <p:txBody>
          <a:bodyPr vert="horz" wrap="squar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2800" b="0" i="0" u="none" strike="noStrike" kern="1200" cap="none" spc="0" baseline="0">
                <a:solidFill>
                  <a:srgbClr val="000000"/>
                </a:solidFill>
                <a:uFillTx/>
                <a:latin typeface="Times New Roman" pitchFamily="18"/>
                <a:ea typeface="Microsoft YaHei" pitchFamily="2"/>
                <a:cs typeface="Times New Roman" pitchFamily="18"/>
              </a:rPr>
              <a:t>SU SİSTEMLERİ</a:t>
            </a:r>
          </a:p>
        </p:txBody>
      </p:sp>
      <p:sp>
        <p:nvSpPr>
          <p:cNvPr id="3" name="Metin kutusu 3">
            <a:extLst>
              <a:ext uri="{FF2B5EF4-FFF2-40B4-BE49-F238E27FC236}">
                <a16:creationId xmlns:a16="http://schemas.microsoft.com/office/drawing/2014/main" id="{8A4F8FD0-45A7-6A16-1212-C7502B6AF7BC}"/>
              </a:ext>
            </a:extLst>
          </p:cNvPr>
          <p:cNvSpPr txBox="1"/>
          <p:nvPr/>
        </p:nvSpPr>
        <p:spPr>
          <a:xfrm>
            <a:off x="719139" y="2008927"/>
            <a:ext cx="8642351" cy="3541827"/>
          </a:xfrm>
          <a:prstGeom prst="rect">
            <a:avLst/>
          </a:prstGeom>
          <a:noFill/>
          <a:ln cap="flat">
            <a:noFill/>
          </a:ln>
        </p:spPr>
        <p:txBody>
          <a:bodyPr vert="horz" wrap="square" lIns="90004" tIns="44997" rIns="90004" bIns="44997" anchor="t" anchorCtr="0"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Su sistemleri Roma için hayati önem taşımıştır, her kente yeterince su ulaşabilmesi</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ve bunun kent içindeki dağıtımı devletin en önemli görevlerinden biridir. Bu sistemin</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kontrolü için memurluklar oluşturulmuştur. Baş memura</a:t>
            </a:r>
            <a:r>
              <a:rPr lang="tr-TR" sz="1800" b="1" i="0" u="none" strike="noStrike" kern="1200" cap="none" spc="0" baseline="0" dirty="0">
                <a:solidFill>
                  <a:srgbClr val="000000"/>
                </a:solidFill>
                <a:uFillTx/>
                <a:latin typeface="Times New Roman" pitchFamily="18"/>
                <a:ea typeface="Microsoft YaHei" pitchFamily="2"/>
                <a:cs typeface="Times New Roman" pitchFamily="18"/>
              </a:rPr>
              <a:t> “</a:t>
            </a:r>
            <a:r>
              <a:rPr lang="tr-TR" sz="1800" b="0" i="0" u="none" strike="noStrike" kern="1200" cap="none" spc="0" baseline="0" dirty="0" err="1">
                <a:solidFill>
                  <a:srgbClr val="000000"/>
                </a:solidFill>
                <a:uFillTx/>
                <a:latin typeface="Times New Roman" pitchFamily="18"/>
                <a:ea typeface="Microsoft YaHei" pitchFamily="2"/>
                <a:cs typeface="Times New Roman" pitchFamily="18"/>
              </a:rPr>
              <a:t>curator</a:t>
            </a:r>
            <a:r>
              <a:rPr lang="tr-TR" sz="1800" b="0" i="0" u="none" strike="noStrike" kern="1200" cap="none" spc="0" baseline="0" dirty="0">
                <a:solidFill>
                  <a:srgbClr val="000000"/>
                </a:solidFill>
                <a:uFillTx/>
                <a:latin typeface="Times New Roman" pitchFamily="18"/>
                <a:ea typeface="Microsoft YaHei" pitchFamily="2"/>
                <a:cs typeface="Times New Roman" pitchFamily="18"/>
              </a:rPr>
              <a:t> </a:t>
            </a:r>
            <a:r>
              <a:rPr lang="tr-TR" sz="1800" b="0" i="0" u="none" strike="noStrike" kern="1200" cap="none" spc="0" baseline="0" dirty="0" err="1">
                <a:solidFill>
                  <a:srgbClr val="000000"/>
                </a:solidFill>
                <a:uFillTx/>
                <a:latin typeface="Times New Roman" pitchFamily="18"/>
                <a:ea typeface="Microsoft YaHei" pitchFamily="2"/>
                <a:cs typeface="Times New Roman" pitchFamily="18"/>
              </a:rPr>
              <a:t>aquarum</a:t>
            </a:r>
            <a:r>
              <a:rPr lang="tr-TR" sz="1800" b="1" i="0" u="none" strike="noStrike" kern="1200" cap="none" spc="0" baseline="0" dirty="0">
                <a:solidFill>
                  <a:srgbClr val="000000"/>
                </a:solidFill>
                <a:uFillTx/>
                <a:latin typeface="Times New Roman" pitchFamily="18"/>
                <a:ea typeface="Microsoft YaHei" pitchFamily="2"/>
                <a:cs typeface="Times New Roman" pitchFamily="18"/>
              </a:rPr>
              <a:t>”</a:t>
            </a:r>
            <a:r>
              <a:rPr lang="tr-TR" sz="1800" b="0" i="0" u="none" strike="noStrike" kern="1200" cap="none" spc="0" baseline="0" dirty="0">
                <a:solidFill>
                  <a:srgbClr val="000000"/>
                </a:solidFill>
                <a:uFillTx/>
                <a:latin typeface="Times New Roman" pitchFamily="18"/>
                <a:ea typeface="Microsoft YaHei" pitchFamily="2"/>
                <a:cs typeface="Times New Roman" pitchFamily="18"/>
              </a:rPr>
              <a:t> ismi</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verilir.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dirty="0">
              <a:solidFill>
                <a:srgbClr val="000000"/>
              </a:solidFill>
              <a:uFillTx/>
              <a:latin typeface="Times New Roman" pitchFamily="18"/>
              <a:ea typeface="Microsoft YaHei" pitchFamily="2"/>
              <a:cs typeface="Times New Roman" pitchFamily="18"/>
            </a:endParaRP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err="1">
                <a:solidFill>
                  <a:srgbClr val="000000"/>
                </a:solidFill>
                <a:uFillTx/>
                <a:latin typeface="Times New Roman" pitchFamily="18"/>
                <a:ea typeface="Microsoft YaHei" pitchFamily="2"/>
                <a:cs typeface="Times New Roman" pitchFamily="18"/>
              </a:rPr>
              <a:t>Curator</a:t>
            </a:r>
            <a:r>
              <a:rPr lang="tr-TR" sz="1800" b="0" i="0" u="none" strike="noStrike" kern="1200" cap="none" spc="0" baseline="0" dirty="0">
                <a:solidFill>
                  <a:srgbClr val="000000"/>
                </a:solidFill>
                <a:uFillTx/>
                <a:latin typeface="Times New Roman" pitchFamily="18"/>
                <a:ea typeface="Microsoft YaHei" pitchFamily="2"/>
                <a:cs typeface="Times New Roman" pitchFamily="18"/>
              </a:rPr>
              <a:t> </a:t>
            </a:r>
            <a:r>
              <a:rPr lang="tr-TR" sz="1800" b="0" i="0" u="none" strike="noStrike" kern="1200" cap="none" spc="0" baseline="0" dirty="0" err="1">
                <a:solidFill>
                  <a:srgbClr val="000000"/>
                </a:solidFill>
                <a:uFillTx/>
                <a:latin typeface="Times New Roman" pitchFamily="18"/>
                <a:ea typeface="Microsoft YaHei" pitchFamily="2"/>
                <a:cs typeface="Times New Roman" pitchFamily="18"/>
              </a:rPr>
              <a:t>aquarum</a:t>
            </a:r>
            <a:r>
              <a:rPr lang="tr-TR" sz="1800" b="0" i="0" u="none" strike="noStrike" kern="1200" cap="none" spc="0" baseline="0" dirty="0">
                <a:solidFill>
                  <a:srgbClr val="000000"/>
                </a:solidFill>
                <a:uFillTx/>
                <a:latin typeface="Times New Roman" pitchFamily="18"/>
                <a:ea typeface="Microsoft YaHei" pitchFamily="2"/>
                <a:cs typeface="Times New Roman" pitchFamily="18"/>
              </a:rPr>
              <a:t> ve altında çalışan memurlar kentin su ile ilgili olabilecek</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her türlü işiyle ilgilenmekteydiler. Ayrıca suyun ulaşımı ve dağılımı ile ilgili bütün</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yapıların inşası ve bakımı ile de sorumluydular.</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dirty="0">
              <a:solidFill>
                <a:srgbClr val="000000"/>
              </a:solidFill>
              <a:uFillTx/>
              <a:latin typeface="Times New Roman" pitchFamily="18"/>
              <a:ea typeface="Microsoft YaHei" pitchFamily="2"/>
              <a:cs typeface="Times New Roman" pitchFamily="18"/>
            </a:endParaRP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Roma vatandaşları günlerinin çoğunu hamamlarda geçirdiklerinden suyun önemi</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normalden de fazlaydı. Bu nedenle </a:t>
            </a:r>
            <a:r>
              <a:rPr lang="tr-TR" sz="1800" b="0" i="0" u="none" strike="noStrike" kern="1200" cap="none" spc="0" baseline="0" dirty="0" err="1">
                <a:solidFill>
                  <a:srgbClr val="000000"/>
                </a:solidFill>
                <a:uFillTx/>
                <a:latin typeface="Times New Roman" pitchFamily="18"/>
                <a:ea typeface="Microsoft YaHei" pitchFamily="2"/>
                <a:cs typeface="Times New Roman" pitchFamily="18"/>
              </a:rPr>
              <a:t>curator</a:t>
            </a:r>
            <a:r>
              <a:rPr lang="tr-TR" sz="1800" b="0" i="0" u="none" strike="noStrike" kern="1200" cap="none" spc="0" baseline="0" dirty="0">
                <a:solidFill>
                  <a:srgbClr val="000000"/>
                </a:solidFill>
                <a:uFillTx/>
                <a:latin typeface="Times New Roman" pitchFamily="18"/>
                <a:ea typeface="Microsoft YaHei" pitchFamily="2"/>
                <a:cs typeface="Times New Roman" pitchFamily="18"/>
              </a:rPr>
              <a:t> </a:t>
            </a:r>
            <a:r>
              <a:rPr lang="tr-TR" sz="1800" b="0" i="0" u="none" strike="noStrike" kern="1200" cap="none" spc="0" baseline="0" dirty="0" err="1">
                <a:solidFill>
                  <a:srgbClr val="000000"/>
                </a:solidFill>
                <a:uFillTx/>
                <a:latin typeface="Times New Roman" pitchFamily="18"/>
                <a:ea typeface="Microsoft YaHei" pitchFamily="2"/>
                <a:cs typeface="Times New Roman" pitchFamily="18"/>
              </a:rPr>
              <a:t>aquarum</a:t>
            </a:r>
            <a:r>
              <a:rPr lang="tr-TR" sz="1800" b="0" i="0" u="none" strike="noStrike" kern="1200" cap="none" spc="0" baseline="0" dirty="0">
                <a:solidFill>
                  <a:srgbClr val="000000"/>
                </a:solidFill>
                <a:uFillTx/>
                <a:latin typeface="Times New Roman" pitchFamily="18"/>
                <a:ea typeface="Microsoft YaHei" pitchFamily="2"/>
                <a:cs typeface="Times New Roman" pitchFamily="18"/>
              </a:rPr>
              <a:t> Roma’daki en güçlü</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dirty="0">
                <a:solidFill>
                  <a:srgbClr val="000000"/>
                </a:solidFill>
                <a:uFillTx/>
                <a:latin typeface="Times New Roman" pitchFamily="18"/>
                <a:ea typeface="Microsoft YaHei" pitchFamily="2"/>
                <a:cs typeface="Times New Roman" pitchFamily="18"/>
              </a:rPr>
              <a:t>pozisyonlardan biriydi.</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dirty="0">
              <a:solidFill>
                <a:srgbClr val="000000"/>
              </a:solidFill>
              <a:uFillTx/>
              <a:latin typeface="Times New Roman" pitchFamily="18"/>
              <a:ea typeface="Microsoft YaHei" pitchFamily="2"/>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Metin kutusu 2">
            <a:extLst>
              <a:ext uri="{FF2B5EF4-FFF2-40B4-BE49-F238E27FC236}">
                <a16:creationId xmlns:a16="http://schemas.microsoft.com/office/drawing/2014/main" id="{72538874-98F7-0462-44AF-E0C937C460FC}"/>
              </a:ext>
            </a:extLst>
          </p:cNvPr>
          <p:cNvSpPr txBox="1"/>
          <p:nvPr/>
        </p:nvSpPr>
        <p:spPr>
          <a:xfrm>
            <a:off x="719139" y="1443544"/>
            <a:ext cx="8642351" cy="1418161"/>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Su yolları açık ya da kapalı olarak yapılabilir. Engebeli arazilerde su kente kemerlerle ulaştırılmıştır, bu açık sistemdir. Açık sistemlerde suyun kirlenmesi, kaynaktan gelen taş ve toprağın su yolunu tıkaması, düşman saldırısında bu yolların kesilmesinin kolay olması gibi dezavantajlarla karşılaşılmış olsa da daha çok tercih edilmiştir.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3" name="Metin kutusu 3">
            <a:extLst>
              <a:ext uri="{FF2B5EF4-FFF2-40B4-BE49-F238E27FC236}">
                <a16:creationId xmlns:a16="http://schemas.microsoft.com/office/drawing/2014/main" id="{564627FC-D31B-F57F-11C4-5EE1695E67BE}"/>
              </a:ext>
            </a:extLst>
          </p:cNvPr>
          <p:cNvSpPr txBox="1"/>
          <p:nvPr/>
        </p:nvSpPr>
        <p:spPr>
          <a:xfrm>
            <a:off x="719139" y="549956"/>
            <a:ext cx="8642351" cy="503752"/>
          </a:xfrm>
          <a:prstGeom prst="rect">
            <a:avLst/>
          </a:prstGeom>
          <a:noFill/>
          <a:ln cap="flat">
            <a:noFill/>
          </a:ln>
        </p:spPr>
        <p:txBody>
          <a:bodyPr vert="horz" wrap="squar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2800" b="0" i="0" u="none" strike="noStrike" kern="1200" cap="none" spc="0" baseline="0">
                <a:solidFill>
                  <a:srgbClr val="000000"/>
                </a:solidFill>
                <a:uFillTx/>
                <a:latin typeface="Times New Roman" pitchFamily="18"/>
                <a:ea typeface="Microsoft YaHei" pitchFamily="2"/>
                <a:cs typeface="Times New Roman" pitchFamily="18"/>
              </a:rPr>
              <a:t>AÇIK SİSTEM</a:t>
            </a:r>
          </a:p>
        </p:txBody>
      </p:sp>
      <p:pic>
        <p:nvPicPr>
          <p:cNvPr id="4" name="">
            <a:extLst>
              <a:ext uri="{FF2B5EF4-FFF2-40B4-BE49-F238E27FC236}">
                <a16:creationId xmlns:a16="http://schemas.microsoft.com/office/drawing/2014/main" id="{65C55EF9-6DE9-5D3E-E76F-FEA9317D154C}"/>
              </a:ext>
            </a:extLst>
          </p:cNvPr>
          <p:cNvPicPr>
            <a:picLocks noChangeAspect="1"/>
          </p:cNvPicPr>
          <p:nvPr/>
        </p:nvPicPr>
        <p:blipFill>
          <a:blip r:embed="rId3">
            <a:lum/>
            <a:alphaModFix/>
          </a:blip>
          <a:srcRect/>
          <a:stretch>
            <a:fillRect/>
          </a:stretch>
        </p:blipFill>
        <p:spPr>
          <a:xfrm>
            <a:off x="719139" y="4308131"/>
            <a:ext cx="5832866" cy="2711790"/>
          </a:xfrm>
          <a:prstGeom prst="rect">
            <a:avLst/>
          </a:prstGeom>
          <a:noFill/>
          <a:ln cap="flat">
            <a:noFill/>
          </a:ln>
        </p:spPr>
      </p:pic>
      <p:pic>
        <p:nvPicPr>
          <p:cNvPr id="5" name="">
            <a:extLst>
              <a:ext uri="{FF2B5EF4-FFF2-40B4-BE49-F238E27FC236}">
                <a16:creationId xmlns:a16="http://schemas.microsoft.com/office/drawing/2014/main" id="{BAE83E7B-73C6-83E0-CB76-B1D03FCBB086}"/>
              </a:ext>
            </a:extLst>
          </p:cNvPr>
          <p:cNvPicPr>
            <a:picLocks noChangeAspect="1"/>
          </p:cNvPicPr>
          <p:nvPr/>
        </p:nvPicPr>
        <p:blipFill>
          <a:blip r:embed="rId4">
            <a:lum/>
            <a:alphaModFix/>
          </a:blip>
          <a:srcRect/>
          <a:stretch>
            <a:fillRect/>
          </a:stretch>
        </p:blipFill>
        <p:spPr>
          <a:xfrm>
            <a:off x="6692868" y="3251542"/>
            <a:ext cx="2668621" cy="3728493"/>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2A4C4222-575E-37D9-6C2F-05EF89FB908D}"/>
              </a:ext>
            </a:extLst>
          </p:cNvPr>
          <p:cNvPicPr>
            <a:picLocks noChangeAspect="1"/>
          </p:cNvPicPr>
          <p:nvPr/>
        </p:nvPicPr>
        <p:blipFill>
          <a:blip r:embed="rId3">
            <a:lum/>
            <a:alphaModFix/>
          </a:blip>
          <a:srcRect/>
          <a:stretch>
            <a:fillRect/>
          </a:stretch>
        </p:blipFill>
        <p:spPr>
          <a:xfrm>
            <a:off x="2123245" y="2705956"/>
            <a:ext cx="5834128" cy="4313965"/>
          </a:xfrm>
          <a:prstGeom prst="rect">
            <a:avLst/>
          </a:prstGeom>
          <a:noFill/>
          <a:ln cap="flat">
            <a:noFill/>
          </a:ln>
        </p:spPr>
      </p:pic>
      <p:sp>
        <p:nvSpPr>
          <p:cNvPr id="3" name="Metin kutusu 4">
            <a:extLst>
              <a:ext uri="{FF2B5EF4-FFF2-40B4-BE49-F238E27FC236}">
                <a16:creationId xmlns:a16="http://schemas.microsoft.com/office/drawing/2014/main" id="{C9D9C1C0-6C1C-C0D1-6920-4899B162A0E2}"/>
              </a:ext>
            </a:extLst>
          </p:cNvPr>
          <p:cNvSpPr txBox="1"/>
          <p:nvPr/>
        </p:nvSpPr>
        <p:spPr>
          <a:xfrm>
            <a:off x="719139" y="539752"/>
            <a:ext cx="8642351" cy="503752"/>
          </a:xfrm>
          <a:prstGeom prst="rect">
            <a:avLst/>
          </a:prstGeom>
          <a:noFill/>
          <a:ln cap="flat">
            <a:noFill/>
          </a:ln>
        </p:spPr>
        <p:txBody>
          <a:bodyPr vert="horz" wrap="squar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2800" b="0" i="0" u="none" strike="noStrike" kern="1200" cap="none" spc="0" baseline="0">
                <a:solidFill>
                  <a:srgbClr val="000000"/>
                </a:solidFill>
                <a:uFillTx/>
                <a:latin typeface="Times New Roman" pitchFamily="18"/>
                <a:ea typeface="Microsoft YaHei" pitchFamily="2"/>
                <a:cs typeface="Times New Roman" pitchFamily="18"/>
              </a:rPr>
              <a:t>KAPALI SİSTEM</a:t>
            </a:r>
          </a:p>
        </p:txBody>
      </p:sp>
      <p:sp>
        <p:nvSpPr>
          <p:cNvPr id="4" name="Metin kutusu 5">
            <a:extLst>
              <a:ext uri="{FF2B5EF4-FFF2-40B4-BE49-F238E27FC236}">
                <a16:creationId xmlns:a16="http://schemas.microsoft.com/office/drawing/2014/main" id="{8BA2A8FB-11C1-0B2D-BAA9-1F7A5C42E6A3}"/>
              </a:ext>
            </a:extLst>
          </p:cNvPr>
          <p:cNvSpPr txBox="1"/>
          <p:nvPr/>
        </p:nvSpPr>
        <p:spPr>
          <a:xfrm>
            <a:off x="719139" y="1043494"/>
            <a:ext cx="8642351" cy="1418161"/>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Kapalı sistemlerde ise kurşun ya da pişmiş toprak borular kullanılmış, yoldaki engebeler tünellerle aşılmıştır. Ancak bu sistemde de tıkanma durumunda müdahale oldukça zordur. Bu nedenle kapalı sistemlerde tünellerin belli noktalarına çukurlar kazılarak suyun içindeki maddelerin buralarda toplanması sağlanmıştır. Aynı zamanda belli noktalara bacalar yapılmış böylece tünellerin içten temizlenmesi sağlanmıştır.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BAA27B65-7B38-303B-3D71-F3A698B39820}"/>
              </a:ext>
            </a:extLst>
          </p:cNvPr>
          <p:cNvPicPr>
            <a:picLocks noChangeAspect="1"/>
          </p:cNvPicPr>
          <p:nvPr/>
        </p:nvPicPr>
        <p:blipFill>
          <a:blip r:embed="rId3">
            <a:lum/>
            <a:alphaModFix/>
          </a:blip>
          <a:srcRect/>
          <a:stretch>
            <a:fillRect/>
          </a:stretch>
        </p:blipFill>
        <p:spPr>
          <a:xfrm>
            <a:off x="771022" y="2078184"/>
            <a:ext cx="8642351" cy="2611626"/>
          </a:xfrm>
          <a:prstGeom prst="rect">
            <a:avLst/>
          </a:prstGeom>
          <a:noFill/>
          <a:ln cap="flat">
            <a:noFill/>
          </a:ln>
        </p:spPr>
      </p:pic>
      <p:sp>
        <p:nvSpPr>
          <p:cNvPr id="3" name="Serbest Form: Şekil 2">
            <a:extLst>
              <a:ext uri="{FF2B5EF4-FFF2-40B4-BE49-F238E27FC236}">
                <a16:creationId xmlns:a16="http://schemas.microsoft.com/office/drawing/2014/main" id="{CE566D5D-DDFC-CB07-DE93-1F5D7B04421E}"/>
              </a:ext>
            </a:extLst>
          </p:cNvPr>
          <p:cNvSpPr/>
          <p:nvPr/>
        </p:nvSpPr>
        <p:spPr>
          <a:xfrm>
            <a:off x="3888001" y="2594454"/>
            <a:ext cx="1295997" cy="1295997"/>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val f6"/>
              <a:gd name="f12" fmla="+- 2700000 f1 0"/>
              <a:gd name="f13" fmla="?: f8 f3 1"/>
              <a:gd name="f14" fmla="?: f9 f4 1"/>
              <a:gd name="f15" fmla="?: f10 f5 1"/>
              <a:gd name="f16" fmla="*/ f12 f7 1"/>
              <a:gd name="f17" fmla="*/ f13 1 21600"/>
              <a:gd name="f18" fmla="*/ f14 1 21600"/>
              <a:gd name="f19" fmla="*/ 21600 f13 1"/>
              <a:gd name="f20" fmla="*/ 21600 f14 1"/>
              <a:gd name="f21" fmla="*/ f16 1 f0"/>
              <a:gd name="f22" fmla="min f18 f17"/>
              <a:gd name="f23" fmla="*/ f19 1 f15"/>
              <a:gd name="f24" fmla="*/ f20 1 f15"/>
              <a:gd name="f25" fmla="+- 0 0 f21"/>
              <a:gd name="f26" fmla="val f23"/>
              <a:gd name="f27" fmla="val f24"/>
              <a:gd name="f28" fmla="+- 0 0 f25"/>
              <a:gd name="f29" fmla="*/ f11 f22 1"/>
              <a:gd name="f30" fmla="+- f27 0 f11"/>
              <a:gd name="f31" fmla="+- f26 0 f11"/>
              <a:gd name="f32" fmla="*/ f28 f0 1"/>
              <a:gd name="f33" fmla="*/ f30 1 2"/>
              <a:gd name="f34" fmla="*/ f31 1 2"/>
              <a:gd name="f35" fmla="*/ f32 1 f7"/>
              <a:gd name="f36" fmla="+- f11 f33 0"/>
              <a:gd name="f37" fmla="+- f11 f34 0"/>
              <a:gd name="f38" fmla="+- f35 0 f1"/>
              <a:gd name="f39" fmla="*/ f34 f22 1"/>
              <a:gd name="f40" fmla="*/ f33 f22 1"/>
              <a:gd name="f41" fmla="cos 1 f38"/>
              <a:gd name="f42" fmla="sin 1 f38"/>
              <a:gd name="f43" fmla="*/ f36 f22 1"/>
              <a:gd name="f44" fmla="+- 0 0 f41"/>
              <a:gd name="f45" fmla="+- 0 0 f42"/>
              <a:gd name="f46" fmla="+- 0 0 f44"/>
              <a:gd name="f47" fmla="+- 0 0 f45"/>
              <a:gd name="f48" fmla="*/ f46 f34 1"/>
              <a:gd name="f49" fmla="*/ f47 f33 1"/>
              <a:gd name="f50" fmla="+- f37 0 f48"/>
              <a:gd name="f51" fmla="+- f37 f48 0"/>
              <a:gd name="f52" fmla="+- f36 0 f49"/>
              <a:gd name="f53" fmla="+- f36 f49 0"/>
              <a:gd name="f54" fmla="*/ f50 f22 1"/>
              <a:gd name="f55" fmla="*/ f52 f22 1"/>
              <a:gd name="f56" fmla="*/ f51 f22 1"/>
              <a:gd name="f57" fmla="*/ f53 f22 1"/>
            </a:gdLst>
            <a:ahLst/>
            <a:cxnLst>
              <a:cxn ang="3cd4">
                <a:pos x="hc" y="t"/>
              </a:cxn>
              <a:cxn ang="0">
                <a:pos x="r" y="vc"/>
              </a:cxn>
              <a:cxn ang="cd4">
                <a:pos x="hc" y="b"/>
              </a:cxn>
              <a:cxn ang="cd2">
                <a:pos x="l" y="vc"/>
              </a:cxn>
            </a:cxnLst>
            <a:rect l="f54" t="f55" r="f56" b="f57"/>
            <a:pathLst>
              <a:path>
                <a:moveTo>
                  <a:pt x="f29" y="f43"/>
                </a:moveTo>
                <a:arcTo wR="f39" hR="f40" stAng="f0" swAng="f1"/>
                <a:arcTo wR="f39" hR="f40" stAng="f2" swAng="f1"/>
                <a:arcTo wR="f39" hR="f40" stAng="f6" swAng="f1"/>
                <a:arcTo wR="f39" hR="f40" stAng="f1" swAng="f1"/>
                <a:close/>
              </a:path>
            </a:pathLst>
          </a:custGeom>
          <a:noFill/>
          <a:ln w="35999" cap="flat">
            <a:solidFill>
              <a:srgbClr val="000000"/>
            </a:solidFill>
            <a:prstDash val="solid"/>
            <a:miter/>
          </a:ln>
        </p:spPr>
        <p:txBody>
          <a:bodyPr vert="horz" wrap="none" lIns="107999" tIns="63002" rIns="107999" bIns="63002"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4" name="Düz Bağlayıcı 3">
            <a:extLst>
              <a:ext uri="{FF2B5EF4-FFF2-40B4-BE49-F238E27FC236}">
                <a16:creationId xmlns:a16="http://schemas.microsoft.com/office/drawing/2014/main" id="{D93CE57F-1B61-6828-88B0-D17C84953D2D}"/>
              </a:ext>
            </a:extLst>
          </p:cNvPr>
          <p:cNvSpPr/>
          <p:nvPr/>
        </p:nvSpPr>
        <p:spPr>
          <a:xfrm>
            <a:off x="4536000" y="4032001"/>
            <a:ext cx="863998" cy="158399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5" name="Serbest Form: Şekil 4">
            <a:extLst>
              <a:ext uri="{FF2B5EF4-FFF2-40B4-BE49-F238E27FC236}">
                <a16:creationId xmlns:a16="http://schemas.microsoft.com/office/drawing/2014/main" id="{E3682D6F-5699-9FF7-80B4-91C25FEAA797}"/>
              </a:ext>
            </a:extLst>
          </p:cNvPr>
          <p:cNvSpPr/>
          <p:nvPr/>
        </p:nvSpPr>
        <p:spPr>
          <a:xfrm>
            <a:off x="1799996" y="1948906"/>
            <a:ext cx="2087995" cy="1871996"/>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val f6"/>
              <a:gd name="f12" fmla="+- 2700000 f1 0"/>
              <a:gd name="f13" fmla="?: f8 f3 1"/>
              <a:gd name="f14" fmla="?: f9 f4 1"/>
              <a:gd name="f15" fmla="?: f10 f5 1"/>
              <a:gd name="f16" fmla="*/ f12 f7 1"/>
              <a:gd name="f17" fmla="*/ f13 1 21600"/>
              <a:gd name="f18" fmla="*/ f14 1 21600"/>
              <a:gd name="f19" fmla="*/ 21600 f13 1"/>
              <a:gd name="f20" fmla="*/ 21600 f14 1"/>
              <a:gd name="f21" fmla="*/ f16 1 f0"/>
              <a:gd name="f22" fmla="min f18 f17"/>
              <a:gd name="f23" fmla="*/ f19 1 f15"/>
              <a:gd name="f24" fmla="*/ f20 1 f15"/>
              <a:gd name="f25" fmla="+- 0 0 f21"/>
              <a:gd name="f26" fmla="val f23"/>
              <a:gd name="f27" fmla="val f24"/>
              <a:gd name="f28" fmla="+- 0 0 f25"/>
              <a:gd name="f29" fmla="*/ f11 f22 1"/>
              <a:gd name="f30" fmla="+- f27 0 f11"/>
              <a:gd name="f31" fmla="+- f26 0 f11"/>
              <a:gd name="f32" fmla="*/ f28 f0 1"/>
              <a:gd name="f33" fmla="*/ f30 1 2"/>
              <a:gd name="f34" fmla="*/ f31 1 2"/>
              <a:gd name="f35" fmla="*/ f32 1 f7"/>
              <a:gd name="f36" fmla="+- f11 f33 0"/>
              <a:gd name="f37" fmla="+- f11 f34 0"/>
              <a:gd name="f38" fmla="+- f35 0 f1"/>
              <a:gd name="f39" fmla="*/ f34 f22 1"/>
              <a:gd name="f40" fmla="*/ f33 f22 1"/>
              <a:gd name="f41" fmla="cos 1 f38"/>
              <a:gd name="f42" fmla="sin 1 f38"/>
              <a:gd name="f43" fmla="*/ f36 f22 1"/>
              <a:gd name="f44" fmla="+- 0 0 f41"/>
              <a:gd name="f45" fmla="+- 0 0 f42"/>
              <a:gd name="f46" fmla="+- 0 0 f44"/>
              <a:gd name="f47" fmla="+- 0 0 f45"/>
              <a:gd name="f48" fmla="*/ f46 f34 1"/>
              <a:gd name="f49" fmla="*/ f47 f33 1"/>
              <a:gd name="f50" fmla="+- f37 0 f48"/>
              <a:gd name="f51" fmla="+- f37 f48 0"/>
              <a:gd name="f52" fmla="+- f36 0 f49"/>
              <a:gd name="f53" fmla="+- f36 f49 0"/>
              <a:gd name="f54" fmla="*/ f50 f22 1"/>
              <a:gd name="f55" fmla="*/ f52 f22 1"/>
              <a:gd name="f56" fmla="*/ f51 f22 1"/>
              <a:gd name="f57" fmla="*/ f53 f22 1"/>
            </a:gdLst>
            <a:ahLst/>
            <a:cxnLst>
              <a:cxn ang="3cd4">
                <a:pos x="hc" y="t"/>
              </a:cxn>
              <a:cxn ang="0">
                <a:pos x="r" y="vc"/>
              </a:cxn>
              <a:cxn ang="cd4">
                <a:pos x="hc" y="b"/>
              </a:cxn>
              <a:cxn ang="cd2">
                <a:pos x="l" y="vc"/>
              </a:cxn>
            </a:cxnLst>
            <a:rect l="f54" t="f55" r="f56" b="f57"/>
            <a:pathLst>
              <a:path>
                <a:moveTo>
                  <a:pt x="f29" y="f43"/>
                </a:moveTo>
                <a:arcTo wR="f39" hR="f40" stAng="f0" swAng="f1"/>
                <a:arcTo wR="f39" hR="f40" stAng="f2" swAng="f1"/>
                <a:arcTo wR="f39" hR="f40" stAng="f6" swAng="f1"/>
                <a:arcTo wR="f39" hR="f40" stAng="f1" swAng="f1"/>
                <a:close/>
              </a:path>
            </a:pathLst>
          </a:custGeom>
          <a:noFill/>
          <a:ln w="35999" cap="flat">
            <a:solidFill>
              <a:srgbClr val="000000"/>
            </a:solidFill>
            <a:prstDash val="solid"/>
            <a:miter/>
          </a:ln>
        </p:spPr>
        <p:txBody>
          <a:bodyPr vert="horz" wrap="none" lIns="107999" tIns="63002" rIns="107999" bIns="63002"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6" name="Düz Bağlayıcı 5">
            <a:extLst>
              <a:ext uri="{FF2B5EF4-FFF2-40B4-BE49-F238E27FC236}">
                <a16:creationId xmlns:a16="http://schemas.microsoft.com/office/drawing/2014/main" id="{5605C210-58D6-3A3F-A099-59292913D3E1}"/>
              </a:ext>
            </a:extLst>
          </p:cNvPr>
          <p:cNvSpPr/>
          <p:nvPr/>
        </p:nvSpPr>
        <p:spPr>
          <a:xfrm flipH="1">
            <a:off x="1583996" y="3960001"/>
            <a:ext cx="431999" cy="179999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7" name="Metin kutusu 6">
            <a:extLst>
              <a:ext uri="{FF2B5EF4-FFF2-40B4-BE49-F238E27FC236}">
                <a16:creationId xmlns:a16="http://schemas.microsoft.com/office/drawing/2014/main" id="{E4918112-1D65-F7B0-F04B-C2D0729B13F2}"/>
              </a:ext>
            </a:extLst>
          </p:cNvPr>
          <p:cNvSpPr txBox="1"/>
          <p:nvPr/>
        </p:nvSpPr>
        <p:spPr>
          <a:xfrm>
            <a:off x="4921849" y="5632557"/>
            <a:ext cx="1585670" cy="35633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Çökelti havuzu</a:t>
            </a:r>
          </a:p>
        </p:txBody>
      </p:sp>
      <p:sp>
        <p:nvSpPr>
          <p:cNvPr id="8" name="Metin kutusu 7">
            <a:extLst>
              <a:ext uri="{FF2B5EF4-FFF2-40B4-BE49-F238E27FC236}">
                <a16:creationId xmlns:a16="http://schemas.microsoft.com/office/drawing/2014/main" id="{155E738B-3B4A-C5C2-03F7-EFDA968F8FF6}"/>
              </a:ext>
            </a:extLst>
          </p:cNvPr>
          <p:cNvSpPr txBox="1"/>
          <p:nvPr/>
        </p:nvSpPr>
        <p:spPr>
          <a:xfrm>
            <a:off x="736540" y="5899096"/>
            <a:ext cx="3228938" cy="356332"/>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Çökelti ve havalandırma havuzu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05C6B4E-A358-8815-D39A-9001CFCE681B}"/>
              </a:ext>
            </a:extLst>
          </p:cNvPr>
          <p:cNvSpPr txBox="1"/>
          <p:nvPr/>
        </p:nvSpPr>
        <p:spPr>
          <a:xfrm>
            <a:off x="719139" y="546939"/>
            <a:ext cx="8642351" cy="1949080"/>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Roma’nın su sistemleri suyun basıncıyla hareket etmesine bağlıdır. Bu nedenle kemerler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ve tüneller belli bir açıyla inşa edilmelidir.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Su kemerleri kullanılan yapı sistemi dolayısıyla oldukça dayanıklı yapılardır. Yapının statiği için yükseldikçe kemer boyutları küçülür ve ayakları üst üste gelir. Aynı zamanda inşasında  Roma harcının kullanımı ve yapıyı su geçirmez yapan opus signinum tekniği kemerlerin dayanıklı olmasını sağlamıştır.</a:t>
            </a:r>
          </a:p>
        </p:txBody>
      </p:sp>
      <p:pic>
        <p:nvPicPr>
          <p:cNvPr id="3" name="">
            <a:extLst>
              <a:ext uri="{FF2B5EF4-FFF2-40B4-BE49-F238E27FC236}">
                <a16:creationId xmlns:a16="http://schemas.microsoft.com/office/drawing/2014/main" id="{26D8B3F5-97BE-1523-4326-C4CDF3D869D4}"/>
              </a:ext>
            </a:extLst>
          </p:cNvPr>
          <p:cNvPicPr>
            <a:picLocks noChangeAspect="1"/>
          </p:cNvPicPr>
          <p:nvPr/>
        </p:nvPicPr>
        <p:blipFill>
          <a:blip r:embed="rId3">
            <a:lum/>
            <a:alphaModFix/>
          </a:blip>
          <a:srcRect/>
          <a:stretch>
            <a:fillRect/>
          </a:stretch>
        </p:blipFill>
        <p:spPr>
          <a:xfrm>
            <a:off x="2809219" y="2598971"/>
            <a:ext cx="6552270" cy="4389385"/>
          </a:xfrm>
          <a:prstGeom prst="rect">
            <a:avLst/>
          </a:prstGeom>
          <a:noFill/>
          <a:ln cap="flat">
            <a:noFill/>
          </a:ln>
        </p:spPr>
      </p:pic>
      <p:sp>
        <p:nvSpPr>
          <p:cNvPr id="4" name="Düz Bağlayıcı 3">
            <a:extLst>
              <a:ext uri="{FF2B5EF4-FFF2-40B4-BE49-F238E27FC236}">
                <a16:creationId xmlns:a16="http://schemas.microsoft.com/office/drawing/2014/main" id="{E5B94D62-4A92-AF3C-D953-94CDA3763BF7}"/>
              </a:ext>
            </a:extLst>
          </p:cNvPr>
          <p:cNvSpPr/>
          <p:nvPr/>
        </p:nvSpPr>
        <p:spPr>
          <a:xfrm flipV="1">
            <a:off x="7560003" y="2952003"/>
            <a:ext cx="0" cy="374400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71999" cap="flat">
            <a:solidFill>
              <a:srgbClr val="99FF33"/>
            </a:solidFill>
            <a:prstDash val="solid"/>
            <a:miter/>
          </a:ln>
        </p:spPr>
        <p:txBody>
          <a:bodyPr vert="horz" wrap="none" lIns="126004" tIns="80997" rIns="126004" bIns="80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5" name="Düz Bağlayıcı 4">
            <a:extLst>
              <a:ext uri="{FF2B5EF4-FFF2-40B4-BE49-F238E27FC236}">
                <a16:creationId xmlns:a16="http://schemas.microsoft.com/office/drawing/2014/main" id="{43E0843A-E29D-4596-0D48-5BBCF3921ACF}"/>
              </a:ext>
            </a:extLst>
          </p:cNvPr>
          <p:cNvSpPr/>
          <p:nvPr/>
        </p:nvSpPr>
        <p:spPr>
          <a:xfrm flipV="1">
            <a:off x="8928000" y="2880003"/>
            <a:ext cx="0" cy="374400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71999" cap="flat">
            <a:solidFill>
              <a:srgbClr val="99FF33"/>
            </a:solidFill>
            <a:prstDash val="solid"/>
            <a:miter/>
          </a:ln>
        </p:spPr>
        <p:txBody>
          <a:bodyPr vert="horz" wrap="none" lIns="126004" tIns="80997" rIns="126004" bIns="80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6" name="Düz Bağlayıcı 5">
            <a:extLst>
              <a:ext uri="{FF2B5EF4-FFF2-40B4-BE49-F238E27FC236}">
                <a16:creationId xmlns:a16="http://schemas.microsoft.com/office/drawing/2014/main" id="{0D2CF493-436E-C75D-68B7-54B9639542FD}"/>
              </a:ext>
            </a:extLst>
          </p:cNvPr>
          <p:cNvSpPr/>
          <p:nvPr/>
        </p:nvSpPr>
        <p:spPr>
          <a:xfrm flipV="1">
            <a:off x="5687997" y="2952003"/>
            <a:ext cx="0" cy="374400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71999" cap="flat">
            <a:solidFill>
              <a:srgbClr val="99FF33"/>
            </a:solidFill>
            <a:prstDash val="solid"/>
            <a:miter/>
          </a:ln>
        </p:spPr>
        <p:txBody>
          <a:bodyPr vert="horz" wrap="none" lIns="126004" tIns="80997" rIns="126004" bIns="80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7" name="Düz Bağlayıcı 6">
            <a:extLst>
              <a:ext uri="{FF2B5EF4-FFF2-40B4-BE49-F238E27FC236}">
                <a16:creationId xmlns:a16="http://schemas.microsoft.com/office/drawing/2014/main" id="{6A39BE20-6E60-94A7-2BE3-319DDBE480AC}"/>
              </a:ext>
            </a:extLst>
          </p:cNvPr>
          <p:cNvSpPr/>
          <p:nvPr/>
        </p:nvSpPr>
        <p:spPr>
          <a:xfrm flipV="1">
            <a:off x="4823999" y="2952003"/>
            <a:ext cx="0" cy="374400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71999" cap="flat">
            <a:solidFill>
              <a:srgbClr val="99FF33"/>
            </a:solidFill>
            <a:prstDash val="solid"/>
            <a:miter/>
          </a:ln>
        </p:spPr>
        <p:txBody>
          <a:bodyPr vert="horz" wrap="none" lIns="126004" tIns="80997" rIns="126004" bIns="80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8" name="Düz Bağlayıcı 7">
            <a:extLst>
              <a:ext uri="{FF2B5EF4-FFF2-40B4-BE49-F238E27FC236}">
                <a16:creationId xmlns:a16="http://schemas.microsoft.com/office/drawing/2014/main" id="{CDAC1606-97E5-F0CB-77F5-BEB9D0337F6D}"/>
              </a:ext>
            </a:extLst>
          </p:cNvPr>
          <p:cNvSpPr/>
          <p:nvPr/>
        </p:nvSpPr>
        <p:spPr>
          <a:xfrm flipV="1">
            <a:off x="6515996" y="2952003"/>
            <a:ext cx="0" cy="374400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71999" cap="flat">
            <a:solidFill>
              <a:srgbClr val="99FF33"/>
            </a:solidFill>
            <a:prstDash val="solid"/>
            <a:miter/>
          </a:ln>
        </p:spPr>
        <p:txBody>
          <a:bodyPr vert="horz" wrap="none" lIns="126004" tIns="80997" rIns="126004" bIns="80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9" name="Serbest Form: Şekil 8">
            <a:extLst>
              <a:ext uri="{FF2B5EF4-FFF2-40B4-BE49-F238E27FC236}">
                <a16:creationId xmlns:a16="http://schemas.microsoft.com/office/drawing/2014/main" id="{8394DDBE-9C65-2B2F-8B68-913CC5EBEF63}"/>
              </a:ext>
            </a:extLst>
          </p:cNvPr>
          <p:cNvSpPr/>
          <p:nvPr/>
        </p:nvSpPr>
        <p:spPr>
          <a:xfrm>
            <a:off x="2391512" y="3408480"/>
            <a:ext cx="1640479" cy="335520"/>
          </a:xfrm>
          <a:custGeom>
            <a:avLst>
              <a:gd name="f0" fmla="val 16200"/>
              <a:gd name="f1" fmla="val 5400"/>
            </a:avLst>
            <a:gdLst>
              <a:gd name="f2" fmla="val w"/>
              <a:gd name="f3" fmla="val h"/>
              <a:gd name="f4" fmla="val 0"/>
              <a:gd name="f5" fmla="val 21600"/>
              <a:gd name="f6" fmla="val 10800"/>
              <a:gd name="f7" fmla="*/ f2 1 21600"/>
              <a:gd name="f8" fmla="*/ f3 1 21600"/>
              <a:gd name="f9" fmla="val f4"/>
              <a:gd name="f10" fmla="val f5"/>
              <a:gd name="f11" fmla="pin 0 f0 21600"/>
              <a:gd name="f12" fmla="pin 0 f1 10800"/>
              <a:gd name="f13" fmla="+- f10 0 f9"/>
              <a:gd name="f14" fmla="val f11"/>
              <a:gd name="f15" fmla="val f12"/>
              <a:gd name="f16" fmla="*/ f11 f7 1"/>
              <a:gd name="f17" fmla="*/ f12 f8 1"/>
              <a:gd name="f18" fmla="*/ f13 1 21600"/>
              <a:gd name="f19" fmla="+- 21600 0 f15"/>
              <a:gd name="f20" fmla="+- 21600 0 f14"/>
              <a:gd name="f21" fmla="*/ f15 f8 1"/>
              <a:gd name="f22" fmla="*/ 0 f18 1"/>
              <a:gd name="f23" fmla="*/ f20 f15 1"/>
              <a:gd name="f24" fmla="*/ f19 f8 1"/>
              <a:gd name="f25" fmla="*/ f23 1 10800"/>
              <a:gd name="f26" fmla="*/ f22 1 f18"/>
              <a:gd name="f27" fmla="+- f14 f25 0"/>
              <a:gd name="f28" fmla="*/ f26 f7 1"/>
              <a:gd name="f29" fmla="*/ f27 f7 1"/>
            </a:gdLst>
            <a:ahLst>
              <a:ahXY gdRefX="f0" minX="f4" maxX="f5" gdRefY="f1" minY="f4" maxY="f6">
                <a:pos x="f16" y="f17"/>
              </a:ahXY>
            </a:ahLst>
            <a:cxnLst>
              <a:cxn ang="3cd4">
                <a:pos x="hc" y="t"/>
              </a:cxn>
              <a:cxn ang="0">
                <a:pos x="r" y="vc"/>
              </a:cxn>
              <a:cxn ang="cd4">
                <a:pos x="hc" y="b"/>
              </a:cxn>
              <a:cxn ang="cd2">
                <a:pos x="l" y="vc"/>
              </a:cxn>
            </a:cxnLst>
            <a:rect l="f28" t="f21" r="f29" b="f24"/>
            <a:pathLst>
              <a:path w="21600" h="21600">
                <a:moveTo>
                  <a:pt x="f4" y="f15"/>
                </a:moveTo>
                <a:lnTo>
                  <a:pt x="f14" y="f15"/>
                </a:lnTo>
                <a:lnTo>
                  <a:pt x="f14" y="f4"/>
                </a:lnTo>
                <a:lnTo>
                  <a:pt x="f5" y="f6"/>
                </a:lnTo>
                <a:lnTo>
                  <a:pt x="f14" y="f5"/>
                </a:lnTo>
                <a:lnTo>
                  <a:pt x="f14" y="f19"/>
                </a:lnTo>
                <a:lnTo>
                  <a:pt x="f4" y="f19"/>
                </a:lnTo>
                <a:close/>
              </a:path>
            </a:pathLst>
          </a:custGeom>
          <a:solidFill>
            <a:srgbClr val="FF3333"/>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10" name="Serbest Form: Şekil 9">
            <a:extLst>
              <a:ext uri="{FF2B5EF4-FFF2-40B4-BE49-F238E27FC236}">
                <a16:creationId xmlns:a16="http://schemas.microsoft.com/office/drawing/2014/main" id="{BF5C94D4-2E19-F536-0726-3CC8277E9E49}"/>
              </a:ext>
            </a:extLst>
          </p:cNvPr>
          <p:cNvSpPr/>
          <p:nvPr/>
        </p:nvSpPr>
        <p:spPr>
          <a:xfrm>
            <a:off x="1847481" y="2808716"/>
            <a:ext cx="1346280" cy="335520"/>
          </a:xfrm>
          <a:custGeom>
            <a:avLst>
              <a:gd name="f0" fmla="val 16200"/>
              <a:gd name="f1" fmla="val 5400"/>
            </a:avLst>
            <a:gdLst>
              <a:gd name="f2" fmla="val w"/>
              <a:gd name="f3" fmla="val h"/>
              <a:gd name="f4" fmla="val 0"/>
              <a:gd name="f5" fmla="val 21600"/>
              <a:gd name="f6" fmla="val 10800"/>
              <a:gd name="f7" fmla="*/ f2 1 21600"/>
              <a:gd name="f8" fmla="*/ f3 1 21600"/>
              <a:gd name="f9" fmla="val f4"/>
              <a:gd name="f10" fmla="val f5"/>
              <a:gd name="f11" fmla="pin 0 f0 21600"/>
              <a:gd name="f12" fmla="pin 0 f1 10800"/>
              <a:gd name="f13" fmla="+- f10 0 f9"/>
              <a:gd name="f14" fmla="val f11"/>
              <a:gd name="f15" fmla="val f12"/>
              <a:gd name="f16" fmla="*/ f11 f7 1"/>
              <a:gd name="f17" fmla="*/ f12 f8 1"/>
              <a:gd name="f18" fmla="*/ f13 1 21600"/>
              <a:gd name="f19" fmla="+- 21600 0 f15"/>
              <a:gd name="f20" fmla="+- 21600 0 f14"/>
              <a:gd name="f21" fmla="*/ f15 f8 1"/>
              <a:gd name="f22" fmla="*/ 0 f18 1"/>
              <a:gd name="f23" fmla="*/ f20 f15 1"/>
              <a:gd name="f24" fmla="*/ f19 f8 1"/>
              <a:gd name="f25" fmla="*/ f23 1 10800"/>
              <a:gd name="f26" fmla="*/ f22 1 f18"/>
              <a:gd name="f27" fmla="+- f14 f25 0"/>
              <a:gd name="f28" fmla="*/ f26 f7 1"/>
              <a:gd name="f29" fmla="*/ f27 f7 1"/>
            </a:gdLst>
            <a:ahLst>
              <a:ahXY gdRefX="f0" minX="f4" maxX="f5" gdRefY="f1" minY="f4" maxY="f6">
                <a:pos x="f16" y="f17"/>
              </a:ahXY>
            </a:ahLst>
            <a:cxnLst>
              <a:cxn ang="3cd4">
                <a:pos x="hc" y="t"/>
              </a:cxn>
              <a:cxn ang="0">
                <a:pos x="r" y="vc"/>
              </a:cxn>
              <a:cxn ang="cd4">
                <a:pos x="hc" y="b"/>
              </a:cxn>
              <a:cxn ang="cd2">
                <a:pos x="l" y="vc"/>
              </a:cxn>
            </a:cxnLst>
            <a:rect l="f28" t="f21" r="f29" b="f24"/>
            <a:pathLst>
              <a:path w="21600" h="21600">
                <a:moveTo>
                  <a:pt x="f4" y="f15"/>
                </a:moveTo>
                <a:lnTo>
                  <a:pt x="f14" y="f15"/>
                </a:lnTo>
                <a:lnTo>
                  <a:pt x="f14" y="f4"/>
                </a:lnTo>
                <a:lnTo>
                  <a:pt x="f5" y="f6"/>
                </a:lnTo>
                <a:lnTo>
                  <a:pt x="f14" y="f5"/>
                </a:lnTo>
                <a:lnTo>
                  <a:pt x="f14" y="f19"/>
                </a:lnTo>
                <a:lnTo>
                  <a:pt x="f4" y="f19"/>
                </a:lnTo>
                <a:close/>
              </a:path>
            </a:pathLst>
          </a:custGeom>
          <a:solidFill>
            <a:srgbClr val="FF3333"/>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11" name="Metin kutusu 10">
            <a:extLst>
              <a:ext uri="{FF2B5EF4-FFF2-40B4-BE49-F238E27FC236}">
                <a16:creationId xmlns:a16="http://schemas.microsoft.com/office/drawing/2014/main" id="{B90D51F0-0C56-F6F9-19B2-9E64B8CE21E5}"/>
              </a:ext>
            </a:extLst>
          </p:cNvPr>
          <p:cNvSpPr txBox="1"/>
          <p:nvPr/>
        </p:nvSpPr>
        <p:spPr>
          <a:xfrm>
            <a:off x="719139" y="3656813"/>
            <a:ext cx="2008607" cy="887251"/>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Yükseklik artıkça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Kemer boylarında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Küçülmeler görülür</a:t>
            </a:r>
          </a:p>
        </p:txBody>
      </p:sp>
      <p:sp>
        <p:nvSpPr>
          <p:cNvPr id="12" name="Serbest Form: Şekil 11">
            <a:extLst>
              <a:ext uri="{FF2B5EF4-FFF2-40B4-BE49-F238E27FC236}">
                <a16:creationId xmlns:a16="http://schemas.microsoft.com/office/drawing/2014/main" id="{B6D483EB-FEFC-3DAC-60FC-460175DBF2F3}"/>
              </a:ext>
            </a:extLst>
          </p:cNvPr>
          <p:cNvSpPr/>
          <p:nvPr/>
        </p:nvSpPr>
        <p:spPr>
          <a:xfrm>
            <a:off x="2733150" y="6273360"/>
            <a:ext cx="1946849" cy="422635"/>
          </a:xfrm>
          <a:custGeom>
            <a:avLst>
              <a:gd name="f0" fmla="val 16200"/>
              <a:gd name="f1" fmla="val 5400"/>
            </a:avLst>
            <a:gdLst>
              <a:gd name="f2" fmla="val w"/>
              <a:gd name="f3" fmla="val h"/>
              <a:gd name="f4" fmla="val 0"/>
              <a:gd name="f5" fmla="val 21600"/>
              <a:gd name="f6" fmla="val 10800"/>
              <a:gd name="f7" fmla="*/ f2 1 21600"/>
              <a:gd name="f8" fmla="*/ f3 1 21600"/>
              <a:gd name="f9" fmla="val f4"/>
              <a:gd name="f10" fmla="val f5"/>
              <a:gd name="f11" fmla="pin 0 f0 21600"/>
              <a:gd name="f12" fmla="pin 0 f1 10800"/>
              <a:gd name="f13" fmla="+- f10 0 f9"/>
              <a:gd name="f14" fmla="val f11"/>
              <a:gd name="f15" fmla="val f12"/>
              <a:gd name="f16" fmla="*/ f11 f7 1"/>
              <a:gd name="f17" fmla="*/ f12 f8 1"/>
              <a:gd name="f18" fmla="*/ f13 1 21600"/>
              <a:gd name="f19" fmla="+- 21600 0 f15"/>
              <a:gd name="f20" fmla="+- 21600 0 f14"/>
              <a:gd name="f21" fmla="*/ f15 f8 1"/>
              <a:gd name="f22" fmla="*/ 0 f18 1"/>
              <a:gd name="f23" fmla="*/ f20 f15 1"/>
              <a:gd name="f24" fmla="*/ f19 f8 1"/>
              <a:gd name="f25" fmla="*/ f23 1 10800"/>
              <a:gd name="f26" fmla="*/ f22 1 f18"/>
              <a:gd name="f27" fmla="+- f14 f25 0"/>
              <a:gd name="f28" fmla="*/ f26 f7 1"/>
              <a:gd name="f29" fmla="*/ f27 f7 1"/>
            </a:gdLst>
            <a:ahLst>
              <a:ahXY gdRefX="f0" minX="f4" maxX="f5" gdRefY="f1" minY="f4" maxY="f6">
                <a:pos x="f16" y="f17"/>
              </a:ahXY>
            </a:ahLst>
            <a:cxnLst>
              <a:cxn ang="3cd4">
                <a:pos x="hc" y="t"/>
              </a:cxn>
              <a:cxn ang="0">
                <a:pos x="r" y="vc"/>
              </a:cxn>
              <a:cxn ang="cd4">
                <a:pos x="hc" y="b"/>
              </a:cxn>
              <a:cxn ang="cd2">
                <a:pos x="l" y="vc"/>
              </a:cxn>
            </a:cxnLst>
            <a:rect l="f28" t="f21" r="f29" b="f24"/>
            <a:pathLst>
              <a:path w="21600" h="21600">
                <a:moveTo>
                  <a:pt x="f4" y="f15"/>
                </a:moveTo>
                <a:lnTo>
                  <a:pt x="f14" y="f15"/>
                </a:lnTo>
                <a:lnTo>
                  <a:pt x="f14" y="f4"/>
                </a:lnTo>
                <a:lnTo>
                  <a:pt x="f5" y="f6"/>
                </a:lnTo>
                <a:lnTo>
                  <a:pt x="f14" y="f5"/>
                </a:lnTo>
                <a:lnTo>
                  <a:pt x="f14" y="f19"/>
                </a:lnTo>
                <a:lnTo>
                  <a:pt x="f4" y="f19"/>
                </a:lnTo>
                <a:close/>
              </a:path>
            </a:pathLst>
          </a:custGeom>
          <a:solidFill>
            <a:srgbClr val="66FF00"/>
          </a:solidFill>
          <a:ln w="0" cap="flat">
            <a:solidFill>
              <a:srgbClr val="00000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13" name="Metin kutusu 12">
            <a:extLst>
              <a:ext uri="{FF2B5EF4-FFF2-40B4-BE49-F238E27FC236}">
                <a16:creationId xmlns:a16="http://schemas.microsoft.com/office/drawing/2014/main" id="{31B343C1-1519-7747-5A84-3B8E43A400E7}"/>
              </a:ext>
            </a:extLst>
          </p:cNvPr>
          <p:cNvSpPr txBox="1"/>
          <p:nvPr/>
        </p:nvSpPr>
        <p:spPr>
          <a:xfrm>
            <a:off x="719139" y="5808744"/>
            <a:ext cx="1802337" cy="887251"/>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Üst katlarla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Aynı doğrultuda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Kemer ayakları</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8EF92E36-0147-94D0-BA05-E7EDE0161492}"/>
              </a:ext>
            </a:extLst>
          </p:cNvPr>
          <p:cNvSpPr txBox="1"/>
          <p:nvPr/>
        </p:nvSpPr>
        <p:spPr>
          <a:xfrm>
            <a:off x="719139" y="539752"/>
            <a:ext cx="8642351" cy="1418161"/>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Tıkanmaları çözmek amacıyla su kaynaklarının hemen yanına büyük su depoları inşa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edilmiştir, bunlara Dividiculum ismi verilmiştir. Böylece yolu tıkayacak ağır maddeler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deponun dibine çöker. Buradan kentin girişine kadar ulaşan su, kent girişlerinde Castellum denen daha küçük bir depoya aktarılır.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pic>
        <p:nvPicPr>
          <p:cNvPr id="3" name="">
            <a:extLst>
              <a:ext uri="{FF2B5EF4-FFF2-40B4-BE49-F238E27FC236}">
                <a16:creationId xmlns:a16="http://schemas.microsoft.com/office/drawing/2014/main" id="{D691D0C4-E78F-8461-1EC8-AA5B97B7D906}"/>
              </a:ext>
            </a:extLst>
          </p:cNvPr>
          <p:cNvPicPr>
            <a:picLocks noChangeAspect="1"/>
          </p:cNvPicPr>
          <p:nvPr/>
        </p:nvPicPr>
        <p:blipFill>
          <a:blip r:embed="rId3">
            <a:lum/>
            <a:alphaModFix/>
          </a:blip>
          <a:srcRect/>
          <a:stretch>
            <a:fillRect/>
          </a:stretch>
        </p:blipFill>
        <p:spPr>
          <a:xfrm>
            <a:off x="4037505" y="1887019"/>
            <a:ext cx="5323975" cy="5132902"/>
          </a:xfrm>
          <a:prstGeom prst="rect">
            <a:avLst/>
          </a:prstGeom>
          <a:noFill/>
          <a:ln cap="flat">
            <a:noFill/>
          </a:ln>
        </p:spPr>
      </p:pic>
      <p:sp>
        <p:nvSpPr>
          <p:cNvPr id="4" name="Serbest Form: Şekil 3">
            <a:extLst>
              <a:ext uri="{FF2B5EF4-FFF2-40B4-BE49-F238E27FC236}">
                <a16:creationId xmlns:a16="http://schemas.microsoft.com/office/drawing/2014/main" id="{8936B534-6881-6EFB-BB73-C31AEB7A62B2}"/>
              </a:ext>
            </a:extLst>
          </p:cNvPr>
          <p:cNvSpPr/>
          <p:nvPr/>
        </p:nvSpPr>
        <p:spPr>
          <a:xfrm>
            <a:off x="5975997" y="3305190"/>
            <a:ext cx="2159995" cy="1655996"/>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val f6"/>
              <a:gd name="f12" fmla="+- 2700000 f1 0"/>
              <a:gd name="f13" fmla="?: f8 f3 1"/>
              <a:gd name="f14" fmla="?: f9 f4 1"/>
              <a:gd name="f15" fmla="?: f10 f5 1"/>
              <a:gd name="f16" fmla="*/ f12 f7 1"/>
              <a:gd name="f17" fmla="*/ f13 1 21600"/>
              <a:gd name="f18" fmla="*/ f14 1 21600"/>
              <a:gd name="f19" fmla="*/ 21600 f13 1"/>
              <a:gd name="f20" fmla="*/ 21600 f14 1"/>
              <a:gd name="f21" fmla="*/ f16 1 f0"/>
              <a:gd name="f22" fmla="min f18 f17"/>
              <a:gd name="f23" fmla="*/ f19 1 f15"/>
              <a:gd name="f24" fmla="*/ f20 1 f15"/>
              <a:gd name="f25" fmla="+- 0 0 f21"/>
              <a:gd name="f26" fmla="val f23"/>
              <a:gd name="f27" fmla="val f24"/>
              <a:gd name="f28" fmla="+- 0 0 f25"/>
              <a:gd name="f29" fmla="*/ f11 f22 1"/>
              <a:gd name="f30" fmla="+- f27 0 f11"/>
              <a:gd name="f31" fmla="+- f26 0 f11"/>
              <a:gd name="f32" fmla="*/ f28 f0 1"/>
              <a:gd name="f33" fmla="*/ f30 1 2"/>
              <a:gd name="f34" fmla="*/ f31 1 2"/>
              <a:gd name="f35" fmla="*/ f32 1 f7"/>
              <a:gd name="f36" fmla="+- f11 f33 0"/>
              <a:gd name="f37" fmla="+- f11 f34 0"/>
              <a:gd name="f38" fmla="+- f35 0 f1"/>
              <a:gd name="f39" fmla="*/ f34 f22 1"/>
              <a:gd name="f40" fmla="*/ f33 f22 1"/>
              <a:gd name="f41" fmla="cos 1 f38"/>
              <a:gd name="f42" fmla="sin 1 f38"/>
              <a:gd name="f43" fmla="*/ f36 f22 1"/>
              <a:gd name="f44" fmla="+- 0 0 f41"/>
              <a:gd name="f45" fmla="+- 0 0 f42"/>
              <a:gd name="f46" fmla="+- 0 0 f44"/>
              <a:gd name="f47" fmla="+- 0 0 f45"/>
              <a:gd name="f48" fmla="*/ f46 f34 1"/>
              <a:gd name="f49" fmla="*/ f47 f33 1"/>
              <a:gd name="f50" fmla="+- f37 0 f48"/>
              <a:gd name="f51" fmla="+- f37 f48 0"/>
              <a:gd name="f52" fmla="+- f36 0 f49"/>
              <a:gd name="f53" fmla="+- f36 f49 0"/>
              <a:gd name="f54" fmla="*/ f50 f22 1"/>
              <a:gd name="f55" fmla="*/ f52 f22 1"/>
              <a:gd name="f56" fmla="*/ f51 f22 1"/>
              <a:gd name="f57" fmla="*/ f53 f22 1"/>
            </a:gdLst>
            <a:ahLst/>
            <a:cxnLst>
              <a:cxn ang="3cd4">
                <a:pos x="hc" y="t"/>
              </a:cxn>
              <a:cxn ang="0">
                <a:pos x="r" y="vc"/>
              </a:cxn>
              <a:cxn ang="cd4">
                <a:pos x="hc" y="b"/>
              </a:cxn>
              <a:cxn ang="cd2">
                <a:pos x="l" y="vc"/>
              </a:cxn>
            </a:cxnLst>
            <a:rect l="f54" t="f55" r="f56" b="f57"/>
            <a:pathLst>
              <a:path>
                <a:moveTo>
                  <a:pt x="f29" y="f43"/>
                </a:moveTo>
                <a:arcTo wR="f39" hR="f40" stAng="f0" swAng="f1"/>
                <a:arcTo wR="f39" hR="f40" stAng="f2" swAng="f1"/>
                <a:arcTo wR="f39" hR="f40" stAng="f6" swAng="f1"/>
                <a:arcTo wR="f39" hR="f40" stAng="f1" swAng="f1"/>
                <a:close/>
              </a:path>
            </a:pathLst>
          </a:custGeom>
          <a:noFill/>
          <a:ln w="35999" cap="flat">
            <a:solidFill>
              <a:srgbClr val="000000"/>
            </a:solidFill>
            <a:prstDash val="solid"/>
            <a:miter/>
          </a:ln>
        </p:spPr>
        <p:txBody>
          <a:bodyPr vert="horz" wrap="none" lIns="107999" tIns="63002" rIns="107999" bIns="63002"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5" name="Düz Bağlayıcı 4">
            <a:extLst>
              <a:ext uri="{FF2B5EF4-FFF2-40B4-BE49-F238E27FC236}">
                <a16:creationId xmlns:a16="http://schemas.microsoft.com/office/drawing/2014/main" id="{9479771A-200D-0669-2FB9-1713B2A2A8D9}"/>
              </a:ext>
            </a:extLst>
          </p:cNvPr>
          <p:cNvSpPr/>
          <p:nvPr/>
        </p:nvSpPr>
        <p:spPr>
          <a:xfrm>
            <a:off x="2823584" y="3779836"/>
            <a:ext cx="3152412" cy="176497"/>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71999" cap="flat">
            <a:solidFill>
              <a:srgbClr val="FF3333"/>
            </a:solidFill>
            <a:prstDash val="solid"/>
            <a:miter/>
            <a:tailEnd type="arrow"/>
          </a:ln>
        </p:spPr>
        <p:txBody>
          <a:bodyPr vert="horz" wrap="none" lIns="126004" tIns="80997" rIns="126004" bIns="80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6" name="Metin kutusu 5">
            <a:extLst>
              <a:ext uri="{FF2B5EF4-FFF2-40B4-BE49-F238E27FC236}">
                <a16:creationId xmlns:a16="http://schemas.microsoft.com/office/drawing/2014/main" id="{866FEB10-7CF9-35ED-12EF-C3336D3A8079}"/>
              </a:ext>
            </a:extLst>
          </p:cNvPr>
          <p:cNvSpPr txBox="1"/>
          <p:nvPr/>
        </p:nvSpPr>
        <p:spPr>
          <a:xfrm>
            <a:off x="1312557" y="3600001"/>
            <a:ext cx="1117780" cy="35633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Castellum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Metin kutusu 2">
            <a:extLst>
              <a:ext uri="{FF2B5EF4-FFF2-40B4-BE49-F238E27FC236}">
                <a16:creationId xmlns:a16="http://schemas.microsoft.com/office/drawing/2014/main" id="{E1707A3F-ECF3-A522-DAF4-86164A884443}"/>
              </a:ext>
            </a:extLst>
          </p:cNvPr>
          <p:cNvSpPr txBox="1"/>
          <p:nvPr/>
        </p:nvSpPr>
        <p:spPr>
          <a:xfrm>
            <a:off x="724844" y="985019"/>
            <a:ext cx="8636645" cy="2745449"/>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Kente su dağıtımı üç ana koldan oluşur. Bu dağıtım için ya üç ayrı Castellum inşa edilir ya da castellumdan çıkan üç boru yapılır.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En alttaki boru (opera publica) kentin sokak çeşmelerine, üstündeki (munera in nomaire caesaris) hamam gibi kamusal alanlara, en üstteki ise şahısların evlerine dağıtım yapar.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Su azalması halinde bile çeşmelere olan dağıtım kesilmez. Ana dağıtım kurşun borularla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yapılmıştır, bu borular kentin sokaklarının kenarlarına, yerüstüne döşenmiştir. Böylece tamiri daha kolay olmuştur. Debinin daha az olduğu alanlarda ya da şahısların evlerine olan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dağıtımlarda pişmiş topraktan borular kullanılmıştır.</a:t>
            </a:r>
          </a:p>
        </p:txBody>
      </p:sp>
      <p:sp>
        <p:nvSpPr>
          <p:cNvPr id="3" name="Metin kutusu 3">
            <a:extLst>
              <a:ext uri="{FF2B5EF4-FFF2-40B4-BE49-F238E27FC236}">
                <a16:creationId xmlns:a16="http://schemas.microsoft.com/office/drawing/2014/main" id="{509BC02D-70B5-E666-773C-D8C58941907A}"/>
              </a:ext>
            </a:extLst>
          </p:cNvPr>
          <p:cNvSpPr txBox="1"/>
          <p:nvPr/>
        </p:nvSpPr>
        <p:spPr>
          <a:xfrm>
            <a:off x="713430" y="378390"/>
            <a:ext cx="8642351" cy="916612"/>
          </a:xfrm>
          <a:prstGeom prst="rect">
            <a:avLst/>
          </a:prstGeom>
          <a:noFill/>
          <a:ln cap="flat">
            <a:noFill/>
          </a:ln>
        </p:spPr>
        <p:txBody>
          <a:bodyPr vert="horz" wrap="squar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2800" b="0" i="0" u="none" strike="noStrike" kern="1200" cap="none" spc="0" baseline="0" dirty="0">
                <a:solidFill>
                  <a:srgbClr val="000000"/>
                </a:solidFill>
                <a:uFillTx/>
                <a:latin typeface="Times New Roman" pitchFamily="18"/>
                <a:ea typeface="Microsoft YaHei" pitchFamily="2"/>
                <a:cs typeface="Times New Roman" pitchFamily="18"/>
              </a:rPr>
              <a:t>ŞEHİR SU DAĞITIM SİSTEMİ</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2800" b="0" i="0" u="none" strike="noStrike" kern="1200" cap="none" spc="0" baseline="0" dirty="0">
              <a:solidFill>
                <a:srgbClr val="000000"/>
              </a:solidFill>
              <a:uFillTx/>
              <a:latin typeface="Times New Roman" pitchFamily="18"/>
              <a:ea typeface="Microsoft YaHei" pitchFamily="2"/>
              <a:cs typeface="Times New Roman" pitchFamily="18"/>
            </a:endParaRPr>
          </a:p>
        </p:txBody>
      </p:sp>
      <p:pic>
        <p:nvPicPr>
          <p:cNvPr id="4" name="">
            <a:extLst>
              <a:ext uri="{FF2B5EF4-FFF2-40B4-BE49-F238E27FC236}">
                <a16:creationId xmlns:a16="http://schemas.microsoft.com/office/drawing/2014/main" id="{8773CFBA-A94B-8387-10B1-0BBACBFDBF6C}"/>
              </a:ext>
            </a:extLst>
          </p:cNvPr>
          <p:cNvPicPr>
            <a:picLocks noChangeAspect="1"/>
          </p:cNvPicPr>
          <p:nvPr/>
        </p:nvPicPr>
        <p:blipFill>
          <a:blip r:embed="rId3">
            <a:lum/>
            <a:alphaModFix/>
          </a:blip>
          <a:srcRect/>
          <a:stretch>
            <a:fillRect/>
          </a:stretch>
        </p:blipFill>
        <p:spPr>
          <a:xfrm>
            <a:off x="5785125" y="3861886"/>
            <a:ext cx="3576364" cy="2861093"/>
          </a:xfrm>
          <a:prstGeom prst="rect">
            <a:avLst/>
          </a:prstGeom>
          <a:noFill/>
          <a:ln cap="flat">
            <a:noFill/>
          </a:ln>
        </p:spPr>
      </p:pic>
      <p:sp>
        <p:nvSpPr>
          <p:cNvPr id="5" name="Dikdörtgen 6">
            <a:extLst>
              <a:ext uri="{FF2B5EF4-FFF2-40B4-BE49-F238E27FC236}">
                <a16:creationId xmlns:a16="http://schemas.microsoft.com/office/drawing/2014/main" id="{5757A59C-3DAF-2D1E-4D94-4C4BBDEB1926}"/>
              </a:ext>
            </a:extLst>
          </p:cNvPr>
          <p:cNvSpPr/>
          <p:nvPr/>
        </p:nvSpPr>
        <p:spPr>
          <a:xfrm>
            <a:off x="1223138" y="6155923"/>
            <a:ext cx="1079997" cy="359999"/>
          </a:xfrm>
          <a:prstGeom prst="rect">
            <a:avLst/>
          </a:prstGeom>
          <a:solidFill>
            <a:srgbClr val="CFE7F5"/>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6" name="Dikdörtgen 7">
            <a:extLst>
              <a:ext uri="{FF2B5EF4-FFF2-40B4-BE49-F238E27FC236}">
                <a16:creationId xmlns:a16="http://schemas.microsoft.com/office/drawing/2014/main" id="{A0D8BAEC-016D-9C90-A98F-877A28FDEC9C}"/>
              </a:ext>
            </a:extLst>
          </p:cNvPr>
          <p:cNvSpPr/>
          <p:nvPr/>
        </p:nvSpPr>
        <p:spPr>
          <a:xfrm>
            <a:off x="1223138" y="5651924"/>
            <a:ext cx="1079997" cy="359999"/>
          </a:xfrm>
          <a:prstGeom prst="rect">
            <a:avLst/>
          </a:prstGeom>
          <a:solidFill>
            <a:srgbClr val="CFE7F5"/>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7" name="Dikdörtgen 8">
            <a:extLst>
              <a:ext uri="{FF2B5EF4-FFF2-40B4-BE49-F238E27FC236}">
                <a16:creationId xmlns:a16="http://schemas.microsoft.com/office/drawing/2014/main" id="{4BF9864A-3971-1CAD-469B-0B3B046DF4EE}"/>
              </a:ext>
            </a:extLst>
          </p:cNvPr>
          <p:cNvSpPr/>
          <p:nvPr/>
        </p:nvSpPr>
        <p:spPr>
          <a:xfrm>
            <a:off x="1223138" y="6659922"/>
            <a:ext cx="1079997" cy="359999"/>
          </a:xfrm>
          <a:prstGeom prst="rect">
            <a:avLst/>
          </a:prstGeom>
          <a:solidFill>
            <a:srgbClr val="CFE7F5"/>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8" name="Düz Bağlayıcı 9">
            <a:extLst>
              <a:ext uri="{FF2B5EF4-FFF2-40B4-BE49-F238E27FC236}">
                <a16:creationId xmlns:a16="http://schemas.microsoft.com/office/drawing/2014/main" id="{8D9C08EF-6E6B-CE7E-33BE-C8C27520F7CB}"/>
              </a:ext>
            </a:extLst>
          </p:cNvPr>
          <p:cNvSpPr/>
          <p:nvPr/>
        </p:nvSpPr>
        <p:spPr>
          <a:xfrm>
            <a:off x="2303135" y="6371923"/>
            <a:ext cx="647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9" name="Düz Bağlayıcı 10">
            <a:extLst>
              <a:ext uri="{FF2B5EF4-FFF2-40B4-BE49-F238E27FC236}">
                <a16:creationId xmlns:a16="http://schemas.microsoft.com/office/drawing/2014/main" id="{5504D4F6-67C0-512D-728A-47602BEAAC13}"/>
              </a:ext>
            </a:extLst>
          </p:cNvPr>
          <p:cNvSpPr/>
          <p:nvPr/>
        </p:nvSpPr>
        <p:spPr>
          <a:xfrm>
            <a:off x="2303135" y="5867924"/>
            <a:ext cx="647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10" name="Düz Bağlayıcı 11">
            <a:extLst>
              <a:ext uri="{FF2B5EF4-FFF2-40B4-BE49-F238E27FC236}">
                <a16:creationId xmlns:a16="http://schemas.microsoft.com/office/drawing/2014/main" id="{019854F1-DA70-DEFF-B576-1DDBABF232B6}"/>
              </a:ext>
            </a:extLst>
          </p:cNvPr>
          <p:cNvSpPr/>
          <p:nvPr/>
        </p:nvSpPr>
        <p:spPr>
          <a:xfrm>
            <a:off x="2303135" y="6875922"/>
            <a:ext cx="647998"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11" name="Metin kutusu 12">
            <a:extLst>
              <a:ext uri="{FF2B5EF4-FFF2-40B4-BE49-F238E27FC236}">
                <a16:creationId xmlns:a16="http://schemas.microsoft.com/office/drawing/2014/main" id="{035A9E69-0B63-24AE-BEE2-372EECF8984A}"/>
              </a:ext>
            </a:extLst>
          </p:cNvPr>
          <p:cNvSpPr txBox="1"/>
          <p:nvPr/>
        </p:nvSpPr>
        <p:spPr>
          <a:xfrm>
            <a:off x="3023134" y="5656606"/>
            <a:ext cx="2803440" cy="1418161"/>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Özel evler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Hamamlar ve Kamusal Alan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Sokak çeşmeleri</a:t>
            </a:r>
          </a:p>
        </p:txBody>
      </p:sp>
      <p:sp>
        <p:nvSpPr>
          <p:cNvPr id="12" name="Dikdörtgen 13">
            <a:extLst>
              <a:ext uri="{FF2B5EF4-FFF2-40B4-BE49-F238E27FC236}">
                <a16:creationId xmlns:a16="http://schemas.microsoft.com/office/drawing/2014/main" id="{6F807062-DC4B-E85C-92B6-876FC52BD0A8}"/>
              </a:ext>
            </a:extLst>
          </p:cNvPr>
          <p:cNvSpPr/>
          <p:nvPr/>
        </p:nvSpPr>
        <p:spPr>
          <a:xfrm>
            <a:off x="719139" y="4787926"/>
            <a:ext cx="503998" cy="2231995"/>
          </a:xfrm>
          <a:prstGeom prst="rect">
            <a:avLst/>
          </a:prstGeom>
          <a:solidFill>
            <a:srgbClr val="CFE7F5"/>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13" name="Düz Bağlayıcı 14">
            <a:extLst>
              <a:ext uri="{FF2B5EF4-FFF2-40B4-BE49-F238E27FC236}">
                <a16:creationId xmlns:a16="http://schemas.microsoft.com/office/drawing/2014/main" id="{1CCF3C23-1BB2-36D0-D916-BAF3ADC70024}"/>
              </a:ext>
            </a:extLst>
          </p:cNvPr>
          <p:cNvSpPr/>
          <p:nvPr/>
        </p:nvSpPr>
        <p:spPr>
          <a:xfrm flipH="1">
            <a:off x="935138" y="4715926"/>
            <a:ext cx="1007997" cy="57599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0" cap="flat">
            <a:solidFill>
              <a:srgbClr val="000000"/>
            </a:solidFill>
            <a:prstDash val="solid"/>
            <a:miter/>
            <a:tailEnd type="arrow"/>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Times New Roman" pitchFamily="18"/>
              <a:ea typeface="Microsoft YaHei" pitchFamily="2"/>
              <a:cs typeface="Times New Roman" pitchFamily="18"/>
            </a:endParaRPr>
          </a:p>
        </p:txBody>
      </p:sp>
      <p:sp>
        <p:nvSpPr>
          <p:cNvPr id="14" name="Metin kutusu 15">
            <a:extLst>
              <a:ext uri="{FF2B5EF4-FFF2-40B4-BE49-F238E27FC236}">
                <a16:creationId xmlns:a16="http://schemas.microsoft.com/office/drawing/2014/main" id="{59EF22A9-A23A-6890-AE99-456AE9A256C7}"/>
              </a:ext>
            </a:extLst>
          </p:cNvPr>
          <p:cNvSpPr txBox="1"/>
          <p:nvPr/>
        </p:nvSpPr>
        <p:spPr>
          <a:xfrm>
            <a:off x="2015136" y="4571926"/>
            <a:ext cx="1117780" cy="35633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Castellum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2428F96D-B851-2EF8-8962-CF0008D97082}"/>
              </a:ext>
            </a:extLst>
          </p:cNvPr>
          <p:cNvPicPr>
            <a:picLocks noChangeAspect="1"/>
          </p:cNvPicPr>
          <p:nvPr/>
        </p:nvPicPr>
        <p:blipFill>
          <a:blip r:embed="rId3">
            <a:lum/>
            <a:alphaModFix/>
          </a:blip>
          <a:srcRect/>
          <a:stretch>
            <a:fillRect/>
          </a:stretch>
        </p:blipFill>
        <p:spPr>
          <a:xfrm>
            <a:off x="762563" y="663196"/>
            <a:ext cx="8555492" cy="6233281"/>
          </a:xfrm>
          <a:prstGeom prst="rect">
            <a:avLst/>
          </a:prstGeom>
          <a:noFill/>
          <a:ln cap="flat">
            <a:noFill/>
          </a:ln>
        </p:spPr>
      </p:pic>
      <p:sp>
        <p:nvSpPr>
          <p:cNvPr id="3" name="Dikdörtgen 2">
            <a:extLst>
              <a:ext uri="{FF2B5EF4-FFF2-40B4-BE49-F238E27FC236}">
                <a16:creationId xmlns:a16="http://schemas.microsoft.com/office/drawing/2014/main" id="{E82D567E-C3D2-FEAE-FC4B-C591B004AD30}"/>
              </a:ext>
            </a:extLst>
          </p:cNvPr>
          <p:cNvSpPr/>
          <p:nvPr/>
        </p:nvSpPr>
        <p:spPr>
          <a:xfrm>
            <a:off x="6749040" y="5375748"/>
            <a:ext cx="2664003" cy="359999"/>
          </a:xfrm>
          <a:prstGeom prst="rect">
            <a:avLst/>
          </a:prstGeom>
          <a:solidFill>
            <a:srgbClr val="FFFF99"/>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4" name="Metin kutusu 3">
            <a:extLst>
              <a:ext uri="{FF2B5EF4-FFF2-40B4-BE49-F238E27FC236}">
                <a16:creationId xmlns:a16="http://schemas.microsoft.com/office/drawing/2014/main" id="{F0E98EEE-EF08-7E1E-2B28-CC0344B150C7}"/>
              </a:ext>
            </a:extLst>
          </p:cNvPr>
          <p:cNvSpPr txBox="1"/>
          <p:nvPr/>
        </p:nvSpPr>
        <p:spPr>
          <a:xfrm>
            <a:off x="6677040" y="5411748"/>
            <a:ext cx="2559972" cy="35633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Hamam ve Kamusal Alan</a:t>
            </a:r>
          </a:p>
        </p:txBody>
      </p:sp>
      <p:sp>
        <p:nvSpPr>
          <p:cNvPr id="5" name="Dikdörtgen 4">
            <a:extLst>
              <a:ext uri="{FF2B5EF4-FFF2-40B4-BE49-F238E27FC236}">
                <a16:creationId xmlns:a16="http://schemas.microsoft.com/office/drawing/2014/main" id="{807EE6AF-C735-1E86-766B-9812A4B450F2}"/>
              </a:ext>
            </a:extLst>
          </p:cNvPr>
          <p:cNvSpPr/>
          <p:nvPr/>
        </p:nvSpPr>
        <p:spPr>
          <a:xfrm>
            <a:off x="4094637" y="5369036"/>
            <a:ext cx="2159995" cy="359999"/>
          </a:xfrm>
          <a:prstGeom prst="rect">
            <a:avLst/>
          </a:prstGeom>
          <a:solidFill>
            <a:srgbClr val="FFFF99"/>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6" name="Metin kutusu 5">
            <a:extLst>
              <a:ext uri="{FF2B5EF4-FFF2-40B4-BE49-F238E27FC236}">
                <a16:creationId xmlns:a16="http://schemas.microsoft.com/office/drawing/2014/main" id="{F5EC4C5B-0584-D02D-F83C-2DC067CEC74C}"/>
              </a:ext>
            </a:extLst>
          </p:cNvPr>
          <p:cNvSpPr txBox="1"/>
          <p:nvPr/>
        </p:nvSpPr>
        <p:spPr>
          <a:xfrm>
            <a:off x="4510012" y="5361337"/>
            <a:ext cx="1265127" cy="35633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Şahıs evleri</a:t>
            </a:r>
          </a:p>
        </p:txBody>
      </p:sp>
      <p:sp>
        <p:nvSpPr>
          <p:cNvPr id="7" name="Dikdörtgen 6">
            <a:extLst>
              <a:ext uri="{FF2B5EF4-FFF2-40B4-BE49-F238E27FC236}">
                <a16:creationId xmlns:a16="http://schemas.microsoft.com/office/drawing/2014/main" id="{69441A31-A78B-ECF6-FA7B-DAC87D7D2A4F}"/>
              </a:ext>
            </a:extLst>
          </p:cNvPr>
          <p:cNvSpPr/>
          <p:nvPr/>
        </p:nvSpPr>
        <p:spPr>
          <a:xfrm>
            <a:off x="863998" y="5357679"/>
            <a:ext cx="2304004" cy="359999"/>
          </a:xfrm>
          <a:prstGeom prst="rect">
            <a:avLst/>
          </a:prstGeom>
          <a:solidFill>
            <a:srgbClr val="FFFF99"/>
          </a:solidFill>
          <a:ln w="0" cap="flat">
            <a:solidFill>
              <a:srgbClr val="808080"/>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1200" cap="none" spc="0" baseline="0">
              <a:solidFill>
                <a:srgbClr val="000000"/>
              </a:solidFill>
              <a:uFillTx/>
              <a:latin typeface="Arial" pitchFamily="18"/>
              <a:ea typeface="Microsoft YaHei" pitchFamily="2"/>
              <a:cs typeface="Lucida Sans" pitchFamily="2"/>
            </a:endParaRPr>
          </a:p>
        </p:txBody>
      </p:sp>
      <p:sp>
        <p:nvSpPr>
          <p:cNvPr id="8" name="Metin kutusu 7">
            <a:extLst>
              <a:ext uri="{FF2B5EF4-FFF2-40B4-BE49-F238E27FC236}">
                <a16:creationId xmlns:a16="http://schemas.microsoft.com/office/drawing/2014/main" id="{9EE4A986-F1C8-A584-3230-81C2DF8BDB90}"/>
              </a:ext>
            </a:extLst>
          </p:cNvPr>
          <p:cNvSpPr txBox="1"/>
          <p:nvPr/>
        </p:nvSpPr>
        <p:spPr>
          <a:xfrm>
            <a:off x="1079997" y="5357679"/>
            <a:ext cx="1700893" cy="356332"/>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tr-TR" sz="1800" b="0" i="0" u="none" strike="noStrike" kern="1200" cap="none" spc="0" baseline="0">
                <a:solidFill>
                  <a:srgbClr val="000000"/>
                </a:solidFill>
                <a:uFillTx/>
                <a:latin typeface="Times New Roman" pitchFamily="18"/>
                <a:ea typeface="Microsoft YaHei" pitchFamily="2"/>
                <a:cs typeface="Times New Roman" pitchFamily="18"/>
              </a:rPr>
              <a:t>Sokak çeşmeleri</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750</Words>
  <Application>Microsoft Office PowerPoint</Application>
  <PresentationFormat>Geniş ekran</PresentationFormat>
  <Paragraphs>88</Paragraphs>
  <Slides>15</Slides>
  <Notes>15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Calibri</vt:lpstr>
      <vt:lpstr>Times New Roman</vt:lpstr>
      <vt:lpstr>Default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rmv</dc:creator>
  <cp:lastModifiedBy>ramazan mesut vural</cp:lastModifiedBy>
  <cp:revision>30</cp:revision>
  <cp:lastPrinted>2017-10-31T23:35:52Z</cp:lastPrinted>
  <dcterms:created xsi:type="dcterms:W3CDTF">2017-01-05T15:05:35Z</dcterms:created>
  <dcterms:modified xsi:type="dcterms:W3CDTF">2025-08-18T19:41:10Z</dcterms:modified>
</cp:coreProperties>
</file>