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01C-D6DE-934A-A904-F637FB771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JLPT N4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46CEB-ACDF-C444-90CA-4339A68D1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もじ</a:t>
            </a:r>
            <a:r>
              <a:rPr lang="ja-JP" altLang="en-US"/>
              <a:t>　</a:t>
            </a:r>
            <a:r>
              <a:rPr lang="en-JP" dirty="0"/>
              <a:t>．ごい</a:t>
            </a:r>
          </a:p>
          <a:p>
            <a:r>
              <a:rPr lang="en-JP" dirty="0"/>
              <a:t>練習2</a:t>
            </a:r>
          </a:p>
          <a:p>
            <a:r>
              <a:rPr lang="ja-JP" altLang="en-US"/>
              <a:t>　　　　　　　　　　　　　　　　</a:t>
            </a:r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46A7F-2620-3A47-9E00-10CFB473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49" y="4526642"/>
            <a:ext cx="903514" cy="9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982132"/>
            <a:ext cx="10150364" cy="1303867"/>
          </a:xfrm>
        </p:spPr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9。</a:t>
            </a:r>
            <a:r>
              <a:rPr lang="ja-JP" altLang="en-US">
                <a:latin typeface="+mn-lt"/>
                <a:ea typeface="+mn-ea"/>
              </a:rPr>
              <a:t>あのレストランの　　　は親切だ。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1。先生</a:t>
            </a:r>
            <a:r>
              <a:rPr lang="ja-JP" altLang="en-US" sz="4000"/>
              <a:t>　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2。店員</a:t>
            </a:r>
            <a:r>
              <a:rPr lang="ja-JP" altLang="en-US" sz="4000"/>
              <a:t>　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3。医者</a:t>
            </a:r>
            <a:r>
              <a:rPr lang="ja-JP" altLang="en-US" sz="4000"/>
              <a:t>　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4。学生</a:t>
            </a:r>
            <a:r>
              <a:rPr lang="ja-JP" altLang="en-US" sz="4000"/>
              <a:t>　　　</a:t>
            </a:r>
            <a:endParaRPr lang="en-JP" sz="4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6337738" y="177624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1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10。休みの間にじゅぎょうの</a:t>
            </a:r>
            <a:r>
              <a:rPr lang="ja-JP" altLang="en-US">
                <a:latin typeface="+mn-lt"/>
                <a:ea typeface="+mn-ea"/>
              </a:rPr>
              <a:t>　　　をして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おかなければなりません。　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1。よてい</a:t>
            </a:r>
            <a:r>
              <a:rPr lang="ja-JP" altLang="en-US" sz="4000"/>
              <a:t>　　　　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2。ふくしゅう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3。しゅうかん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4。しゅっせき</a:t>
            </a:r>
            <a:r>
              <a:rPr lang="ja-JP" altLang="en-US" sz="4000"/>
              <a:t>　　</a:t>
            </a:r>
            <a:endParaRPr lang="en-JP" sz="4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8040413" y="147144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11。このにもつはとても</a:t>
            </a:r>
            <a:r>
              <a:rPr lang="ja-JP" altLang="en-US">
                <a:latin typeface="+mn-lt"/>
                <a:ea typeface="+mn-ea"/>
              </a:rPr>
              <a:t>　　　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1。わるいです</a:t>
            </a:r>
          </a:p>
          <a:p>
            <a:pPr marL="0" indent="0">
              <a:buNone/>
            </a:pPr>
            <a:r>
              <a:rPr lang="en-JP" sz="4000" dirty="0"/>
              <a:t>2。おもいです</a:t>
            </a:r>
          </a:p>
          <a:p>
            <a:pPr marL="0" indent="0">
              <a:buNone/>
            </a:pPr>
            <a:r>
              <a:rPr lang="en-JP" sz="4000" dirty="0"/>
              <a:t>3。くらいです</a:t>
            </a:r>
          </a:p>
          <a:p>
            <a:pPr marL="0" indent="0">
              <a:buNone/>
            </a:pPr>
            <a:r>
              <a:rPr lang="en-JP" sz="4000" dirty="0"/>
              <a:t>4。とおいです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8418787" y="1839311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3" y="982132"/>
            <a:ext cx="10079421" cy="130386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12。わたしは日本のまんがに</a:t>
            </a:r>
            <a:r>
              <a:rPr lang="ja-JP" altLang="en-US">
                <a:latin typeface="+mn-lt"/>
                <a:ea typeface="+mn-ea"/>
              </a:rPr>
              <a:t>　　　があります。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1。しゅみ</a:t>
            </a:r>
          </a:p>
          <a:p>
            <a:pPr marL="0" indent="0">
              <a:buNone/>
            </a:pPr>
            <a:r>
              <a:rPr lang="en-JP" sz="4000" dirty="0"/>
              <a:t>2。こころ</a:t>
            </a:r>
          </a:p>
          <a:p>
            <a:pPr marL="0" indent="0">
              <a:buNone/>
            </a:pPr>
            <a:r>
              <a:rPr lang="en-JP" sz="4000" dirty="0"/>
              <a:t>3。きぶん</a:t>
            </a:r>
          </a:p>
          <a:p>
            <a:pPr marL="0" indent="0">
              <a:buNone/>
            </a:pPr>
            <a:r>
              <a:rPr lang="en-JP" sz="4000" dirty="0"/>
              <a:t>4。きょうみ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641020" y="181829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93" y="982132"/>
            <a:ext cx="10615448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13。あの黒い</a:t>
            </a:r>
            <a:r>
              <a:rPr lang="ja-JP" altLang="en-US">
                <a:latin typeface="+mn-lt"/>
                <a:ea typeface="+mn-ea"/>
              </a:rPr>
              <a:t>　　　を着た男の人の名前を知って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いますか。　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1。スーツ</a:t>
            </a:r>
            <a:r>
              <a:rPr lang="ja-JP" altLang="en-US" sz="4000"/>
              <a:t>　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2。スカート</a:t>
            </a:r>
          </a:p>
          <a:p>
            <a:pPr marL="0" indent="0">
              <a:buNone/>
            </a:pPr>
            <a:r>
              <a:rPr lang="en-JP" sz="4000" dirty="0"/>
              <a:t>3。ポケット </a:t>
            </a:r>
          </a:p>
          <a:p>
            <a:pPr marL="0" indent="0">
              <a:buNone/>
            </a:pPr>
            <a:r>
              <a:rPr lang="en-JP" sz="4000" dirty="0"/>
              <a:t>4。ぼうし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3899338" y="1429407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4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14。わたしはまだ仕事がありますから、</a:t>
            </a:r>
            <a:r>
              <a:rPr lang="ja-JP" altLang="en-US">
                <a:latin typeface="+mn-lt"/>
                <a:ea typeface="+mn-ea"/>
              </a:rPr>
              <a:t>　　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　　　　かえってください。</a:t>
            </a:r>
            <a:r>
              <a:rPr lang="en-US" altLang="ja-JP" dirty="0">
                <a:latin typeface="+mn-lt"/>
                <a:ea typeface="+mn-ea"/>
              </a:rPr>
              <a:t> 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1。さいきん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2。これまで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3。先に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4。あとで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2669628" y="207053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9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3" y="982132"/>
            <a:ext cx="10447283" cy="130386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15。今から明日の</a:t>
            </a:r>
            <a:r>
              <a:rPr lang="ja-JP" altLang="en-US">
                <a:latin typeface="+mn-lt"/>
                <a:ea typeface="+mn-ea"/>
              </a:rPr>
              <a:t>　　　をしなければなりません。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1。じゅんび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2。せんもん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3。いみ</a:t>
            </a:r>
          </a:p>
          <a:p>
            <a:pPr marL="0" indent="0">
              <a:buNone/>
            </a:pPr>
            <a:r>
              <a:rPr lang="en-JP" sz="4000" dirty="0"/>
              <a:t>4。しゅっせき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4792717" y="178675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3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16。あれはとてもいい映画なので</a:t>
            </a:r>
            <a:r>
              <a:rPr lang="ja-JP" altLang="en-US">
                <a:latin typeface="+mn-lt"/>
                <a:ea typeface="+mn-ea"/>
              </a:rPr>
              <a:t>　　　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見て下さい。　　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1。もし</a:t>
            </a:r>
          </a:p>
          <a:p>
            <a:pPr marL="0" indent="0">
              <a:buNone/>
            </a:pPr>
            <a:r>
              <a:rPr lang="en-JP" sz="4000" dirty="0"/>
              <a:t>2。どうも</a:t>
            </a:r>
          </a:p>
          <a:p>
            <a:pPr marL="0" indent="0">
              <a:buNone/>
            </a:pPr>
            <a:r>
              <a:rPr lang="en-JP" sz="4000" dirty="0"/>
              <a:t>3。けっしき</a:t>
            </a:r>
          </a:p>
          <a:p>
            <a:pPr marL="0" indent="0">
              <a:buNone/>
            </a:pPr>
            <a:r>
              <a:rPr lang="en-JP" sz="4000" dirty="0"/>
              <a:t>4。ぜひ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9059918" y="151349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1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7" y="982132"/>
            <a:ext cx="10415751" cy="130386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17。</a:t>
            </a:r>
            <a:r>
              <a:rPr lang="ja-JP" altLang="en-US">
                <a:latin typeface="+mn-lt"/>
                <a:ea typeface="+mn-ea"/>
              </a:rPr>
              <a:t>日本は、たくさんの食べ物を　　　しています。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1。へんじ</a:t>
            </a:r>
          </a:p>
          <a:p>
            <a:pPr marL="0" indent="0">
              <a:buNone/>
            </a:pPr>
            <a:r>
              <a:rPr lang="en-JP" sz="4000" dirty="0"/>
              <a:t>2。ゆにゅう</a:t>
            </a:r>
          </a:p>
          <a:p>
            <a:pPr marL="0" indent="0">
              <a:buNone/>
            </a:pPr>
            <a:r>
              <a:rPr lang="en-JP" sz="4000" dirty="0"/>
              <a:t>3。うけつけ</a:t>
            </a:r>
          </a:p>
          <a:p>
            <a:pPr marL="0" indent="0">
              <a:buNone/>
            </a:pPr>
            <a:r>
              <a:rPr lang="en-JP" sz="4000" dirty="0"/>
              <a:t>4。むり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683062" y="178675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3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8" y="982132"/>
            <a:ext cx="10034750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18。ゲームに</a:t>
            </a:r>
            <a:r>
              <a:rPr lang="ja-JP" altLang="en-US">
                <a:latin typeface="+mn-lt"/>
                <a:ea typeface="+mn-ea"/>
              </a:rPr>
              <a:t>　　　、せんぱいがジュースを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くれるらしい。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1。すべったら</a:t>
            </a:r>
          </a:p>
          <a:p>
            <a:pPr marL="0" indent="0">
              <a:buNone/>
            </a:pPr>
            <a:r>
              <a:rPr lang="en-JP" sz="4000" dirty="0"/>
              <a:t>2。まけたら</a:t>
            </a:r>
          </a:p>
          <a:p>
            <a:pPr marL="0" indent="0">
              <a:buNone/>
            </a:pPr>
            <a:r>
              <a:rPr lang="en-JP" sz="4000" dirty="0"/>
              <a:t>3。さわいだら</a:t>
            </a:r>
          </a:p>
          <a:p>
            <a:pPr marL="0" indent="0">
              <a:buNone/>
            </a:pPr>
            <a:r>
              <a:rPr lang="en-JP" sz="4000" dirty="0"/>
              <a:t>4。かったら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3920360" y="151349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latin typeface="+mn-lt"/>
                <a:ea typeface="+mn-ea"/>
              </a:rPr>
              <a:t>1。入口の前には車を</a:t>
            </a:r>
            <a:r>
              <a:rPr lang="ja-JP" altLang="en-US">
                <a:latin typeface="+mn-lt"/>
                <a:ea typeface="+mn-ea"/>
              </a:rPr>
              <a:t>　　　ください。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1。やめないで</a:t>
            </a:r>
          </a:p>
          <a:p>
            <a:pPr marL="0" indent="0">
              <a:buNone/>
            </a:pPr>
            <a:r>
              <a:rPr lang="en-JP" sz="4000" dirty="0"/>
              <a:t>2。しめないで</a:t>
            </a:r>
          </a:p>
          <a:p>
            <a:pPr marL="0" indent="0">
              <a:buNone/>
            </a:pPr>
            <a:r>
              <a:rPr lang="en-JP" sz="4000" dirty="0"/>
              <a:t>3。きめないで</a:t>
            </a:r>
          </a:p>
          <a:p>
            <a:pPr marL="0" indent="0">
              <a:buNone/>
            </a:pPr>
            <a:r>
              <a:rPr lang="en-JP" sz="4000" dirty="0"/>
              <a:t>4。とめないで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168055" y="177624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4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19。車に</a:t>
            </a:r>
            <a:r>
              <a:rPr lang="ja-JP" altLang="en-US">
                <a:latin typeface="+mn-lt"/>
                <a:ea typeface="+mn-ea"/>
              </a:rPr>
              <a:t>　　　を入れなければなりません。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1。バス</a:t>
            </a:r>
          </a:p>
          <a:p>
            <a:pPr marL="0" indent="0">
              <a:buNone/>
            </a:pPr>
            <a:r>
              <a:rPr lang="en-JP" sz="4000" dirty="0"/>
              <a:t>2。セーター</a:t>
            </a:r>
          </a:p>
          <a:p>
            <a:pPr marL="0" indent="0">
              <a:buNone/>
            </a:pPr>
            <a:r>
              <a:rPr lang="en-JP" sz="4000" dirty="0"/>
              <a:t>3。ガソリン</a:t>
            </a:r>
          </a:p>
          <a:p>
            <a:pPr marL="0" indent="0">
              <a:buNone/>
            </a:pPr>
            <a:r>
              <a:rPr lang="en-JP" sz="4000" dirty="0"/>
              <a:t>4。アルコール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3699641" y="180777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3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20。もう日本の生活に</a:t>
            </a:r>
            <a:r>
              <a:rPr lang="ja-JP" altLang="en-US">
                <a:latin typeface="+mn-lt"/>
                <a:ea typeface="+mn-ea"/>
              </a:rPr>
              <a:t>　　　か。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1。なれました</a:t>
            </a:r>
          </a:p>
          <a:p>
            <a:pPr marL="0" indent="0">
              <a:buNone/>
            </a:pPr>
            <a:r>
              <a:rPr lang="en-JP" sz="4000" dirty="0"/>
              <a:t>2。おりました</a:t>
            </a:r>
          </a:p>
          <a:p>
            <a:pPr marL="0" indent="0">
              <a:buNone/>
            </a:pPr>
            <a:r>
              <a:rPr lang="en-JP" sz="4000" dirty="0"/>
              <a:t>3。はらいました</a:t>
            </a:r>
          </a:p>
          <a:p>
            <a:pPr marL="0" indent="0">
              <a:buNone/>
            </a:pPr>
            <a:r>
              <a:rPr lang="en-JP" sz="4000" dirty="0"/>
              <a:t>4。もどりました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945821" y="181829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9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21。3がいの売り場まで</a:t>
            </a:r>
            <a:r>
              <a:rPr lang="ja-JP" altLang="en-US">
                <a:latin typeface="+mn-lt"/>
                <a:ea typeface="+mn-ea"/>
              </a:rPr>
              <a:t>　　　で行きましょう。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1。オートバイ</a:t>
            </a:r>
          </a:p>
          <a:p>
            <a:pPr marL="0" indent="0">
              <a:buNone/>
            </a:pPr>
            <a:r>
              <a:rPr lang="en-JP" sz="4000" dirty="0"/>
              <a:t>2。ガソリンスタンド</a:t>
            </a:r>
          </a:p>
          <a:p>
            <a:pPr marL="0" indent="0">
              <a:buNone/>
            </a:pPr>
            <a:r>
              <a:rPr lang="en-JP" sz="4000" dirty="0"/>
              <a:t>3。エスカレーター</a:t>
            </a:r>
          </a:p>
          <a:p>
            <a:pPr marL="0" indent="0">
              <a:buNone/>
            </a:pPr>
            <a:r>
              <a:rPr lang="en-JP" sz="4000" dirty="0"/>
              <a:t>4。レストラン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6821214" y="1744717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4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22。富士山から見る</a:t>
            </a:r>
            <a:r>
              <a:rPr lang="ja-JP" altLang="en-US">
                <a:latin typeface="+mn-lt"/>
                <a:ea typeface="+mn-ea"/>
              </a:rPr>
              <a:t>　　　はすばらしい。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1。台風</a:t>
            </a:r>
          </a:p>
          <a:p>
            <a:pPr marL="0" indent="0">
              <a:buNone/>
            </a:pPr>
            <a:r>
              <a:rPr lang="en-JP" sz="4000" dirty="0"/>
              <a:t>2。式</a:t>
            </a:r>
          </a:p>
          <a:p>
            <a:pPr marL="0" indent="0">
              <a:buNone/>
            </a:pPr>
            <a:r>
              <a:rPr lang="en-JP" sz="4000" dirty="0"/>
              <a:t>3。空気</a:t>
            </a:r>
          </a:p>
          <a:p>
            <a:pPr marL="0" indent="0">
              <a:buNone/>
            </a:pPr>
            <a:r>
              <a:rPr lang="en-JP" sz="4000" dirty="0"/>
              <a:t>4。景色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6337738" y="1860331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9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1" y="982132"/>
            <a:ext cx="10657490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23。日本にはれきしのある町がたくさんある</a:t>
            </a:r>
            <a:r>
              <a:rPr lang="ja-JP" altLang="en-US">
                <a:latin typeface="+mn-lt"/>
                <a:ea typeface="+mn-ea"/>
              </a:rPr>
              <a:t>。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　　　、京都がゆうめいだ。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1。だから</a:t>
            </a:r>
          </a:p>
          <a:p>
            <a:pPr marL="0" indent="0">
              <a:buNone/>
            </a:pPr>
            <a:r>
              <a:rPr lang="en-JP" sz="4000" dirty="0"/>
              <a:t>2。もし</a:t>
            </a:r>
          </a:p>
          <a:p>
            <a:pPr marL="0" indent="0">
              <a:buNone/>
            </a:pPr>
            <a:r>
              <a:rPr lang="en-JP" sz="4000" dirty="0"/>
              <a:t>3。しかし</a:t>
            </a:r>
          </a:p>
          <a:p>
            <a:pPr marL="0" indent="0">
              <a:buNone/>
            </a:pPr>
            <a:r>
              <a:rPr lang="en-JP" sz="4000" dirty="0"/>
              <a:t>4。たとえば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2007475" y="208104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5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982132"/>
            <a:ext cx="10783614" cy="1303867"/>
          </a:xfrm>
        </p:spPr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24。かみの</a:t>
            </a:r>
            <a:r>
              <a:rPr lang="ja-JP" altLang="en-US">
                <a:latin typeface="+mn-lt"/>
                <a:ea typeface="+mn-ea"/>
              </a:rPr>
              <a:t>　　　とおもてを間違えてしまった。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1。うら</a:t>
            </a:r>
          </a:p>
          <a:p>
            <a:pPr marL="0" indent="0">
              <a:buNone/>
            </a:pPr>
            <a:r>
              <a:rPr lang="en-JP" sz="4000" dirty="0"/>
              <a:t>2。うしろ</a:t>
            </a:r>
          </a:p>
          <a:p>
            <a:pPr marL="0" indent="0">
              <a:buNone/>
            </a:pPr>
            <a:r>
              <a:rPr lang="en-JP" sz="4000" dirty="0"/>
              <a:t>3。下</a:t>
            </a:r>
          </a:p>
          <a:p>
            <a:pPr marL="0" indent="0">
              <a:buNone/>
            </a:pPr>
            <a:r>
              <a:rPr lang="en-JP" sz="4000" dirty="0"/>
              <a:t>4。上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3678621" y="179727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4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25。雨がふっているようです</a:t>
            </a:r>
            <a:r>
              <a:rPr lang="ja-JP" altLang="en-US">
                <a:latin typeface="+mn-lt"/>
                <a:ea typeface="+mn-ea"/>
              </a:rPr>
              <a:t>。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かさを　　　いる人がいます。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1。さして</a:t>
            </a:r>
          </a:p>
          <a:p>
            <a:pPr marL="0" indent="0">
              <a:buNone/>
            </a:pPr>
            <a:r>
              <a:rPr lang="en-JP" sz="4000" dirty="0"/>
              <a:t>2。もって</a:t>
            </a:r>
          </a:p>
          <a:p>
            <a:pPr marL="0" indent="0">
              <a:buNone/>
            </a:pPr>
            <a:r>
              <a:rPr lang="en-JP" sz="4000" dirty="0"/>
              <a:t>3。つれて</a:t>
            </a:r>
          </a:p>
          <a:p>
            <a:pPr marL="0" indent="0">
              <a:buNone/>
            </a:pPr>
            <a:r>
              <a:rPr lang="en-JP" sz="4000" dirty="0"/>
              <a:t>4。上げて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4614041" y="2060027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26。弟と</a:t>
            </a:r>
            <a:r>
              <a:rPr lang="ja-JP" altLang="en-US">
                <a:latin typeface="+mn-lt"/>
                <a:ea typeface="+mn-ea"/>
              </a:rPr>
              <a:t>　　　して母にあげるプレゼントを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えらびました。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1。そうだん</a:t>
            </a:r>
          </a:p>
          <a:p>
            <a:pPr marL="0" indent="0">
              <a:buNone/>
            </a:pPr>
            <a:r>
              <a:rPr lang="en-JP" sz="4000" dirty="0"/>
              <a:t>2。さんせい</a:t>
            </a:r>
          </a:p>
          <a:p>
            <a:pPr marL="0" indent="0">
              <a:buNone/>
            </a:pPr>
            <a:r>
              <a:rPr lang="en-JP" sz="4000" dirty="0"/>
              <a:t>3。あいさつ</a:t>
            </a:r>
          </a:p>
          <a:p>
            <a:pPr marL="0" indent="0">
              <a:buNone/>
            </a:pPr>
            <a:r>
              <a:rPr lang="en-JP" sz="4000" dirty="0"/>
              <a:t>4。へんじ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3289739" y="149246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4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93" y="982132"/>
            <a:ext cx="10489324" cy="1303867"/>
          </a:xfrm>
        </p:spPr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27。かれとは</a:t>
            </a:r>
            <a:r>
              <a:rPr lang="ja-JP" altLang="en-US">
                <a:latin typeface="+mn-lt"/>
                <a:ea typeface="+mn-ea"/>
              </a:rPr>
              <a:t>　　　　あっていません。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1。とても</a:t>
            </a:r>
          </a:p>
          <a:p>
            <a:pPr marL="0" indent="0">
              <a:buNone/>
            </a:pPr>
            <a:r>
              <a:rPr lang="en-JP" sz="4000" dirty="0"/>
              <a:t>2。ひじょうに</a:t>
            </a:r>
          </a:p>
          <a:p>
            <a:pPr marL="0" indent="0">
              <a:buNone/>
            </a:pPr>
            <a:r>
              <a:rPr lang="en-JP" sz="4000" dirty="0"/>
              <a:t>3。ずっと</a:t>
            </a:r>
          </a:p>
          <a:p>
            <a:pPr marL="0" indent="0">
              <a:buNone/>
            </a:pPr>
            <a:r>
              <a:rPr lang="en-JP" sz="4000" dirty="0"/>
              <a:t>4。たまに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5360276" y="177624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8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28。先生に</a:t>
            </a:r>
            <a:r>
              <a:rPr lang="ja-JP" altLang="en-US">
                <a:latin typeface="+mn-lt"/>
                <a:ea typeface="+mn-ea"/>
              </a:rPr>
              <a:t>　　　本をいただきました。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1。いそがしい</a:t>
            </a:r>
          </a:p>
          <a:p>
            <a:pPr marL="0" indent="0">
              <a:buNone/>
            </a:pPr>
            <a:r>
              <a:rPr lang="en-JP" sz="4000" dirty="0"/>
              <a:t>2。あかるい</a:t>
            </a:r>
          </a:p>
          <a:p>
            <a:pPr marL="0" indent="0">
              <a:buNone/>
            </a:pPr>
            <a:r>
              <a:rPr lang="en-JP" sz="4000" dirty="0"/>
              <a:t>3。おおい</a:t>
            </a:r>
          </a:p>
          <a:p>
            <a:pPr marL="0" indent="0">
              <a:buNone/>
            </a:pPr>
            <a:r>
              <a:rPr lang="en-JP" sz="4000" dirty="0"/>
              <a:t>4。おもしろい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4256690" y="178675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4B6-81BB-4C4C-906D-314B7BD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982132"/>
            <a:ext cx="10972800" cy="130386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Yu Gothic" panose="020B0400000000000000" pitchFamily="34" charset="-128"/>
                <a:ea typeface="Yu Gothic" panose="020B0400000000000000" pitchFamily="34" charset="-128"/>
              </a:rPr>
              <a:t>2。大きな荷物をはこんで</a:t>
            </a:r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　　がいたくなった。</a:t>
            </a:r>
            <a:endParaRPr lang="en-JP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9BD8-547A-D94D-920E-50707F0F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sz="4400" dirty="0"/>
              <a:t>1。みみ</a:t>
            </a:r>
          </a:p>
          <a:p>
            <a:pPr marL="0" indent="0">
              <a:buNone/>
            </a:pPr>
            <a:r>
              <a:rPr lang="en-JP" sz="4400" dirty="0"/>
              <a:t>2。ひげ</a:t>
            </a:r>
          </a:p>
          <a:p>
            <a:pPr marL="0" indent="0">
              <a:buNone/>
            </a:pPr>
            <a:r>
              <a:rPr lang="en-JP" sz="4400" dirty="0"/>
              <a:t>3。うで</a:t>
            </a:r>
          </a:p>
          <a:p>
            <a:pPr marL="0" indent="0">
              <a:buNone/>
            </a:pPr>
            <a:r>
              <a:rPr lang="en-JP" sz="4400" dirty="0"/>
              <a:t>4。のど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772924-2BD1-AE4C-8B54-5C9593DD081A}"/>
              </a:ext>
            </a:extLst>
          </p:cNvPr>
          <p:cNvCxnSpPr/>
          <p:nvPr/>
        </p:nvCxnSpPr>
        <p:spPr>
          <a:xfrm>
            <a:off x="6484883" y="177624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3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P" dirty="0">
                <a:latin typeface="+mn-lt"/>
                <a:ea typeface="+mn-ea"/>
              </a:rPr>
              <a:t>29。私はまいにち2時間パンやで</a:t>
            </a:r>
            <a:r>
              <a:rPr lang="ja-JP" altLang="en-US">
                <a:latin typeface="+mn-lt"/>
                <a:ea typeface="+mn-ea"/>
              </a:rPr>
              <a:t>　　　を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　しています。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1。サンドイッチ</a:t>
            </a:r>
          </a:p>
          <a:p>
            <a:pPr marL="0" indent="0">
              <a:buNone/>
            </a:pPr>
            <a:r>
              <a:rPr lang="en-JP" sz="4000" dirty="0"/>
              <a:t>2。ようじ</a:t>
            </a:r>
          </a:p>
          <a:p>
            <a:pPr marL="0" indent="0">
              <a:buNone/>
            </a:pPr>
            <a:r>
              <a:rPr lang="en-JP" sz="4000" dirty="0"/>
              <a:t>3。アルバイト</a:t>
            </a:r>
          </a:p>
          <a:p>
            <a:pPr marL="0" indent="0">
              <a:buNone/>
            </a:pPr>
            <a:r>
              <a:rPr lang="en-JP" sz="4000" dirty="0"/>
              <a:t>4。したく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8692055" y="1534511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30。そのことはよく</a:t>
            </a:r>
            <a:r>
              <a:rPr lang="ja-JP" altLang="en-US">
                <a:latin typeface="+mn-lt"/>
                <a:ea typeface="+mn-ea"/>
              </a:rPr>
              <a:t>　　　しています。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1。しょうち</a:t>
            </a:r>
          </a:p>
          <a:p>
            <a:pPr marL="0" indent="0">
              <a:buNone/>
            </a:pPr>
            <a:r>
              <a:rPr lang="en-JP" sz="4000" dirty="0"/>
              <a:t>2。そつぎょう</a:t>
            </a:r>
          </a:p>
          <a:p>
            <a:pPr marL="0" indent="0">
              <a:buNone/>
            </a:pPr>
            <a:r>
              <a:rPr lang="en-JP" sz="4000" dirty="0"/>
              <a:t>3。しょうたい</a:t>
            </a:r>
          </a:p>
          <a:p>
            <a:pPr marL="0" indent="0">
              <a:buNone/>
            </a:pPr>
            <a:r>
              <a:rPr lang="en-JP" sz="4000"/>
              <a:t>4。へんじ</a:t>
            </a:r>
            <a:endParaRPr lang="en-JP" sz="4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6600496" y="1818290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latin typeface="+mn-lt"/>
                <a:ea typeface="+mn-ea"/>
              </a:rPr>
              <a:t>３。へやの</a:t>
            </a:r>
            <a:r>
              <a:rPr lang="ja-JP" altLang="en-US">
                <a:latin typeface="+mn-lt"/>
                <a:ea typeface="+mn-ea"/>
              </a:rPr>
              <a:t>　　　に、本だなをおいた。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1。かた</a:t>
            </a:r>
          </a:p>
          <a:p>
            <a:pPr marL="0" indent="0">
              <a:buNone/>
            </a:pPr>
            <a:r>
              <a:rPr lang="en-JP" sz="4000" dirty="0"/>
              <a:t>2。口</a:t>
            </a:r>
          </a:p>
          <a:p>
            <a:pPr marL="0" indent="0">
              <a:buNone/>
            </a:pPr>
            <a:r>
              <a:rPr lang="en-JP" sz="4000" dirty="0"/>
              <a:t>3。すみ</a:t>
            </a:r>
          </a:p>
          <a:p>
            <a:pPr marL="0" indent="0">
              <a:buNone/>
            </a:pPr>
            <a:r>
              <a:rPr lang="en-JP" sz="4000" dirty="0"/>
              <a:t>4。かべ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4603532" y="1797268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latin typeface="+mn-lt"/>
                <a:ea typeface="+mn-ea"/>
              </a:rPr>
              <a:t>４。のこった料理は、</a:t>
            </a:r>
            <a:r>
              <a:rPr lang="ja-JP" altLang="en-US">
                <a:latin typeface="+mn-lt"/>
                <a:ea typeface="+mn-ea"/>
              </a:rPr>
              <a:t>　　しましょう。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1。ようい</a:t>
            </a:r>
          </a:p>
          <a:p>
            <a:pPr marL="0" indent="0">
              <a:buNone/>
            </a:pPr>
            <a:r>
              <a:rPr lang="en-JP" sz="4000" dirty="0"/>
              <a:t>2。そうじ</a:t>
            </a:r>
          </a:p>
          <a:p>
            <a:pPr marL="0" indent="0">
              <a:buNone/>
            </a:pPr>
            <a:r>
              <a:rPr lang="en-JP" sz="4000" dirty="0"/>
              <a:t>3。たいせつ</a:t>
            </a:r>
          </a:p>
          <a:p>
            <a:pPr marL="0" indent="0">
              <a:buNone/>
            </a:pPr>
            <a:r>
              <a:rPr lang="en-JP" sz="4000" dirty="0"/>
              <a:t>4。れいとう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083972" y="178675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982132"/>
            <a:ext cx="10878208" cy="1303867"/>
          </a:xfrm>
        </p:spPr>
        <p:txBody>
          <a:bodyPr>
            <a:noAutofit/>
          </a:bodyPr>
          <a:lstStyle/>
          <a:p>
            <a:r>
              <a:rPr lang="en-JP" sz="3800" dirty="0">
                <a:latin typeface="+mn-lt"/>
                <a:ea typeface="+mn-ea"/>
              </a:rPr>
              <a:t>5。あの会社は車を生産して外国に</a:t>
            </a:r>
            <a:r>
              <a:rPr lang="ja-JP" altLang="en-US" sz="3800">
                <a:latin typeface="+mn-lt"/>
                <a:ea typeface="+mn-ea"/>
              </a:rPr>
              <a:t>　　しています。</a:t>
            </a:r>
            <a:endParaRPr lang="en-JP" sz="3800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1。ぼうえき </a:t>
            </a:r>
            <a:r>
              <a:rPr lang="ja-JP" altLang="en-US" sz="4000"/>
              <a:t>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2。じゅんび</a:t>
            </a:r>
            <a:r>
              <a:rPr lang="ja-JP" altLang="en-US" sz="4000"/>
              <a:t>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3。ゆにゅう</a:t>
            </a:r>
            <a:r>
              <a:rPr lang="ja-JP" altLang="en-US" sz="4000"/>
              <a:t>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4。ゆしゅつ</a:t>
            </a:r>
            <a:r>
              <a:rPr lang="ja-JP" altLang="en-US" sz="4000"/>
              <a:t>　</a:t>
            </a:r>
            <a:endParaRPr lang="en-JP" sz="4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7830206" y="177624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1" y="982132"/>
            <a:ext cx="10300137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JP" altLang="ja-JP" dirty="0">
                <a:latin typeface="+mn-lt"/>
                <a:ea typeface="+mn-ea"/>
              </a:rPr>
              <a:t>6</a:t>
            </a:r>
            <a:r>
              <a:rPr lang="ja-JP" altLang="en-JP">
                <a:latin typeface="+mn-lt"/>
                <a:ea typeface="+mn-ea"/>
              </a:rPr>
              <a:t>。</a:t>
            </a:r>
            <a:r>
              <a:rPr lang="ja-JP" altLang="en-US">
                <a:latin typeface="+mn-lt"/>
                <a:ea typeface="+mn-ea"/>
              </a:rPr>
              <a:t>その日はいそがしいですが、やくそくの時間</a:t>
            </a:r>
            <a:br>
              <a:rPr lang="en-US" altLang="ja-JP" dirty="0">
                <a:latin typeface="+mn-lt"/>
                <a:ea typeface="+mn-ea"/>
              </a:rPr>
            </a:br>
            <a:r>
              <a:rPr lang="ja-JP" altLang="en-US">
                <a:latin typeface="+mn-lt"/>
                <a:ea typeface="+mn-ea"/>
              </a:rPr>
              <a:t>　　には　　　行きます。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1。やっと</a:t>
            </a:r>
          </a:p>
          <a:p>
            <a:pPr marL="0" indent="0">
              <a:buNone/>
            </a:pPr>
            <a:r>
              <a:rPr lang="en-JP" sz="4000" dirty="0"/>
              <a:t>2。つぎに</a:t>
            </a:r>
          </a:p>
          <a:p>
            <a:pPr marL="0" indent="0">
              <a:buNone/>
            </a:pPr>
            <a:r>
              <a:rPr lang="en-JP" sz="4000" dirty="0"/>
              <a:t>3。かならず</a:t>
            </a:r>
          </a:p>
          <a:p>
            <a:pPr marL="0" indent="0">
              <a:buNone/>
            </a:pPr>
            <a:r>
              <a:rPr lang="en-JP" sz="4000" dirty="0"/>
              <a:t>4。ほとんど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2764221" y="209155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4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latin typeface="+mn-lt"/>
                <a:ea typeface="+mn-ea"/>
              </a:rPr>
              <a:t>7。このとおりは、夜くらくて</a:t>
            </a:r>
            <a:r>
              <a:rPr lang="ja-JP" altLang="en-US">
                <a:latin typeface="+mn-lt"/>
                <a:ea typeface="+mn-ea"/>
              </a:rPr>
              <a:t>　　　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1。よわい</a:t>
            </a:r>
          </a:p>
          <a:p>
            <a:pPr marL="0" indent="0">
              <a:buNone/>
            </a:pPr>
            <a:r>
              <a:rPr lang="en-JP" sz="4000" dirty="0"/>
              <a:t>2。いたい</a:t>
            </a:r>
          </a:p>
          <a:p>
            <a:pPr marL="0" indent="0">
              <a:buNone/>
            </a:pPr>
            <a:r>
              <a:rPr lang="en-JP" sz="4000" dirty="0"/>
              <a:t>3。こわい</a:t>
            </a:r>
          </a:p>
          <a:p>
            <a:pPr marL="0" indent="0">
              <a:buNone/>
            </a:pPr>
            <a:r>
              <a:rPr lang="en-JP" sz="4000" dirty="0"/>
              <a:t>4。かなしい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9144000" y="1713186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4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ADA-8C1B-CF46-9BAB-76E1B54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566" y="982132"/>
            <a:ext cx="9814032" cy="130386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+mn-lt"/>
                <a:ea typeface="+mn-ea"/>
              </a:rPr>
              <a:t>8。</a:t>
            </a:r>
            <a:r>
              <a:rPr lang="ja-JP" altLang="en-US">
                <a:latin typeface="+mn-lt"/>
                <a:ea typeface="+mn-ea"/>
              </a:rPr>
              <a:t>　　しないで、どうぞたくさん食べてください。</a:t>
            </a:r>
            <a:endParaRPr lang="en-JP" dirty="0"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17B2-9EA5-B44D-815F-C4768EF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4000" dirty="0"/>
              <a:t>1。はんたい</a:t>
            </a:r>
            <a:r>
              <a:rPr lang="ja-JP" altLang="en-US" sz="4000"/>
              <a:t>　　</a:t>
            </a:r>
            <a:endParaRPr lang="en-JP" sz="4000" dirty="0"/>
          </a:p>
          <a:p>
            <a:pPr marL="0" indent="0">
              <a:buNone/>
            </a:pPr>
            <a:r>
              <a:rPr lang="en-JP" sz="4000" dirty="0"/>
              <a:t>2。しっぱい</a:t>
            </a:r>
          </a:p>
          <a:p>
            <a:pPr marL="0" indent="0">
              <a:buNone/>
            </a:pPr>
            <a:r>
              <a:rPr lang="en-JP" sz="4000" dirty="0"/>
              <a:t>3。しつれい</a:t>
            </a:r>
          </a:p>
          <a:p>
            <a:pPr marL="0" indent="0">
              <a:buNone/>
            </a:pPr>
            <a:r>
              <a:rPr lang="en-JP" sz="4000" dirty="0"/>
              <a:t>4。えんりょ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4A3291-9AC4-F64B-B9E0-EDA0D4D0A6EE}"/>
              </a:ext>
            </a:extLst>
          </p:cNvPr>
          <p:cNvCxnSpPr/>
          <p:nvPr/>
        </p:nvCxnSpPr>
        <p:spPr>
          <a:xfrm>
            <a:off x="1587061" y="1797269"/>
            <a:ext cx="935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9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682</Words>
  <Application>Microsoft Macintosh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Yu Gothic</vt:lpstr>
      <vt:lpstr>Arial</vt:lpstr>
      <vt:lpstr>Garamond</vt:lpstr>
      <vt:lpstr>Organic</vt:lpstr>
      <vt:lpstr>JLPT N4</vt:lpstr>
      <vt:lpstr>1。入口の前には車を　　　ください。</vt:lpstr>
      <vt:lpstr>2。大きな荷物をはこんで　　がいたくなった。</vt:lpstr>
      <vt:lpstr>３。へやの　　　に、本だなをおいた。</vt:lpstr>
      <vt:lpstr>４。のこった料理は、　　しましょう。</vt:lpstr>
      <vt:lpstr>5。あの会社は車を生産して外国に　　しています。</vt:lpstr>
      <vt:lpstr>6。その日はいそがしいですが、やくそくの時間 　　には　　　行きます。</vt:lpstr>
      <vt:lpstr>7。このとおりは、夜くらくて　　　。</vt:lpstr>
      <vt:lpstr>8。　　しないで、どうぞたくさん食べてください。</vt:lpstr>
      <vt:lpstr>9。あのレストランの　　　は親切だ。</vt:lpstr>
      <vt:lpstr>10。休みの間にじゅぎょうの　　　をして 　　　おかなければなりません。　</vt:lpstr>
      <vt:lpstr>11。このにもつはとても　　　。</vt:lpstr>
      <vt:lpstr>12。わたしは日本のまんがに　　　があります。</vt:lpstr>
      <vt:lpstr>13。あの黒い　　　を着た男の人の名前を知って 　　　いますか。　</vt:lpstr>
      <vt:lpstr>14。わたしはまだ仕事がありますから、　　 　　　　　　　かえってください。 </vt:lpstr>
      <vt:lpstr>15。今から明日の　　　をしなければなりません。</vt:lpstr>
      <vt:lpstr>16。あれはとてもいい映画なので　　　 　　　見て下さい。　　</vt:lpstr>
      <vt:lpstr>17。日本は、たくさんの食べ物を　　　しています。</vt:lpstr>
      <vt:lpstr>18。ゲームに　　　、せんぱいがジュースを 　　くれるらしい。</vt:lpstr>
      <vt:lpstr>19。車に　　　を入れなければなりません。</vt:lpstr>
      <vt:lpstr>20。もう日本の生活に　　　か。</vt:lpstr>
      <vt:lpstr>21。3がいの売り場まで　　　で行きましょう。</vt:lpstr>
      <vt:lpstr>22。富士山から見る　　　はすばらしい。</vt:lpstr>
      <vt:lpstr>23。日本にはれきしのある町がたくさんある。 　　　　　　、京都がゆうめいだ。</vt:lpstr>
      <vt:lpstr>24。かみの　　　とおもてを間違えてしまった。</vt:lpstr>
      <vt:lpstr>25。雨がふっているようです。 　かさを　　　いる人がいます。</vt:lpstr>
      <vt:lpstr>26。弟と　　　して母にあげるプレゼントを 　　　えらびました。</vt:lpstr>
      <vt:lpstr>27。かれとは　　　　あっていません。</vt:lpstr>
      <vt:lpstr>28。先生に　　　本をいただきました。</vt:lpstr>
      <vt:lpstr>29。私はまいにち2時間パンやで　　　を 　　　しています。</vt:lpstr>
      <vt:lpstr>30。そのことはよく　　　しています。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JLPT N4</dc:title>
  <dc:creator>thaw Khaing</dc:creator>
  <cp:lastModifiedBy>thaw Khaing</cp:lastModifiedBy>
  <cp:revision>3</cp:revision>
  <dcterms:created xsi:type="dcterms:W3CDTF">2021-09-05T07:00:21Z</dcterms:created>
  <dcterms:modified xsi:type="dcterms:W3CDTF">2021-09-06T11:52:27Z</dcterms:modified>
</cp:coreProperties>
</file>