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33D1-618D-4CA6-8929-9621B265AC67}" type="datetimeFigureOut">
              <a:rPr lang="zh-TW" altLang="en-US" smtClean="0"/>
              <a:pPr/>
              <a:t>2016/2/18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542-234C-4052-AFF9-22BFDA8AE7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33D1-618D-4CA6-8929-9621B265AC67}" type="datetimeFigureOut">
              <a:rPr lang="zh-TW" altLang="en-US" smtClean="0"/>
              <a:pPr/>
              <a:t>2016/2/18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542-234C-4052-AFF9-22BFDA8AE7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33D1-618D-4CA6-8929-9621B265AC67}" type="datetimeFigureOut">
              <a:rPr lang="zh-TW" altLang="en-US" smtClean="0"/>
              <a:pPr/>
              <a:t>2016/2/18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542-234C-4052-AFF9-22BFDA8AE7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33D1-618D-4CA6-8929-9621B265AC67}" type="datetimeFigureOut">
              <a:rPr lang="zh-TW" altLang="en-US" smtClean="0"/>
              <a:pPr/>
              <a:t>2016/2/18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542-234C-4052-AFF9-22BFDA8AE7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33D1-618D-4CA6-8929-9621B265AC67}" type="datetimeFigureOut">
              <a:rPr lang="zh-TW" altLang="en-US" smtClean="0"/>
              <a:pPr/>
              <a:t>2016/2/18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542-234C-4052-AFF9-22BFDA8AE7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33D1-618D-4CA6-8929-9621B265AC67}" type="datetimeFigureOut">
              <a:rPr lang="zh-TW" altLang="en-US" smtClean="0"/>
              <a:pPr/>
              <a:t>2016/2/18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542-234C-4052-AFF9-22BFDA8AE7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33D1-618D-4CA6-8929-9621B265AC67}" type="datetimeFigureOut">
              <a:rPr lang="zh-TW" altLang="en-US" smtClean="0"/>
              <a:pPr/>
              <a:t>2016/2/18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542-234C-4052-AFF9-22BFDA8AE7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33D1-618D-4CA6-8929-9621B265AC67}" type="datetimeFigureOut">
              <a:rPr lang="zh-TW" altLang="en-US" smtClean="0"/>
              <a:pPr/>
              <a:t>2016/2/18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542-234C-4052-AFF9-22BFDA8AE7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33D1-618D-4CA6-8929-9621B265AC67}" type="datetimeFigureOut">
              <a:rPr lang="zh-TW" altLang="en-US" smtClean="0"/>
              <a:pPr/>
              <a:t>2016/2/18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542-234C-4052-AFF9-22BFDA8AE7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33D1-618D-4CA6-8929-9621B265AC67}" type="datetimeFigureOut">
              <a:rPr lang="zh-TW" altLang="en-US" smtClean="0"/>
              <a:pPr/>
              <a:t>2016/2/18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542-234C-4052-AFF9-22BFDA8AE7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33D1-618D-4CA6-8929-9621B265AC67}" type="datetimeFigureOut">
              <a:rPr lang="zh-TW" altLang="en-US" smtClean="0"/>
              <a:pPr/>
              <a:t>2016/2/18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542-234C-4052-AFF9-22BFDA8AE7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33D1-618D-4CA6-8929-9621B265AC67}" type="datetimeFigureOut">
              <a:rPr lang="zh-TW" altLang="en-US" smtClean="0"/>
              <a:pPr/>
              <a:t>2016/2/18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F542-234C-4052-AFF9-22BFDA8AE7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DUTDemo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Editor : Eric Chu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Data : 2016/01/27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設定檔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933056"/>
            <a:ext cx="3815878" cy="24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1043608" y="191683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Limit_up : </a:t>
            </a:r>
            <a:r>
              <a:rPr lang="zh-TW" altLang="en-US" dirty="0" smtClean="0"/>
              <a:t>表示模擬測試資料的上限。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Limit_low : </a:t>
            </a:r>
            <a:r>
              <a:rPr lang="zh-TW" altLang="en-US" dirty="0" smtClean="0"/>
              <a:t>表示模擬測試資料的下限。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Percentage : </a:t>
            </a:r>
            <a:r>
              <a:rPr lang="zh-TW" altLang="en-US" dirty="0" smtClean="0"/>
              <a:t>表是良率的百分比</a:t>
            </a:r>
            <a:r>
              <a:rPr lang="en-US" altLang="zh-TW" dirty="0" smtClean="0"/>
              <a:t>(ex: 9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90%</a:t>
            </a:r>
            <a:r>
              <a:rPr lang="zh-TW" altLang="en-US" dirty="0" smtClean="0"/>
              <a:t>機率</a:t>
            </a:r>
            <a:r>
              <a:rPr lang="en-US" altLang="zh-TW" dirty="0" smtClean="0"/>
              <a:t>PASS)</a:t>
            </a:r>
            <a:r>
              <a:rPr lang="zh-TW" altLang="en-US" dirty="0" smtClean="0"/>
              <a:t> 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 descr="OSlimi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2050" y="1600200"/>
            <a:ext cx="6999900" cy="4525963"/>
          </a:xfrm>
        </p:spPr>
      </p:pic>
      <p:cxnSp>
        <p:nvCxnSpPr>
          <p:cNvPr id="17" name="直線接點 16"/>
          <p:cNvCxnSpPr/>
          <p:nvPr/>
        </p:nvCxnSpPr>
        <p:spPr>
          <a:xfrm>
            <a:off x="1403648" y="1700808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403648" y="1700808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763688" y="1700808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1403648" y="1916832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調整</a:t>
            </a:r>
            <a:r>
              <a:rPr lang="en-US" altLang="zh-TW" dirty="0" smtClean="0"/>
              <a:t>OS</a:t>
            </a:r>
            <a:r>
              <a:rPr lang="zh-TW" altLang="en-US" dirty="0" smtClean="0"/>
              <a:t>內的</a:t>
            </a:r>
            <a:r>
              <a:rPr lang="en-US" altLang="zh-TW" dirty="0" smtClean="0"/>
              <a:t>Limit</a:t>
            </a:r>
            <a:endParaRPr lang="zh-TW" altLang="en-US" dirty="0"/>
          </a:p>
        </p:txBody>
      </p:sp>
      <p:pic>
        <p:nvPicPr>
          <p:cNvPr id="4" name="內容版面配置區 3" descr="OSlimitchan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0774" y="1600200"/>
            <a:ext cx="7382451" cy="4525963"/>
          </a:xfrm>
        </p:spPr>
      </p:pic>
      <p:cxnSp>
        <p:nvCxnSpPr>
          <p:cNvPr id="6" name="直線接點 5"/>
          <p:cNvCxnSpPr/>
          <p:nvPr/>
        </p:nvCxnSpPr>
        <p:spPr>
          <a:xfrm>
            <a:off x="3419872" y="2420888"/>
            <a:ext cx="0" cy="20882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427984" y="2420888"/>
            <a:ext cx="0" cy="20882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419872" y="2420888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3419872" y="4509120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endParaRPr lang="zh-TW" altLang="en-US" dirty="0"/>
          </a:p>
        </p:txBody>
      </p:sp>
      <p:pic>
        <p:nvPicPr>
          <p:cNvPr id="4" name="內容版面配置區 3" descr="loadpj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9313" y="1600200"/>
            <a:ext cx="7045373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loadspj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6425" y="2001044"/>
            <a:ext cx="5391150" cy="37242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5" name="內容版面配置區 24" descr="ru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0602" y="1600200"/>
            <a:ext cx="7002795" cy="4525963"/>
          </a:xfrm>
        </p:spPr>
      </p:pic>
      <p:cxnSp>
        <p:nvCxnSpPr>
          <p:cNvPr id="10" name="直線接點 9"/>
          <p:cNvCxnSpPr/>
          <p:nvPr/>
        </p:nvCxnSpPr>
        <p:spPr>
          <a:xfrm>
            <a:off x="2195736" y="1844824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195736" y="1844824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843808" y="1844824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2195736" y="2204864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979712" y="2780928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979712" y="2780928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79712" y="3068960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3635896" y="2780928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259632" y="3356992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259632" y="3356992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35696" y="3356992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1259632" y="3645024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1907704" y="3356992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1907704" y="3356992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555776" y="3356992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1907704" y="3717032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915816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699792" y="242088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331640" y="29969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555776" y="34290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57</Words>
  <Application>Microsoft Office PowerPoint</Application>
  <PresentationFormat>如螢幕大小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DUTDemo</vt:lpstr>
      <vt:lpstr>設定檔</vt:lpstr>
      <vt:lpstr>投影片 3</vt:lpstr>
      <vt:lpstr>調整OS內的Limit</vt:lpstr>
      <vt:lpstr>讀取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DUTDemo</dc:title>
  <dc:creator>Chu_ Eric (朱竣誠)</dc:creator>
  <cp:lastModifiedBy>Chu_ Eric (朱竣誠)</cp:lastModifiedBy>
  <cp:revision>9</cp:revision>
  <dcterms:created xsi:type="dcterms:W3CDTF">2016-01-29T02:39:52Z</dcterms:created>
  <dcterms:modified xsi:type="dcterms:W3CDTF">2016-02-18T03:43:26Z</dcterms:modified>
</cp:coreProperties>
</file>