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57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0C0FB-173E-477B-A53A-670ED82858C0}" type="datetimeFigureOut">
              <a:rPr lang="zh-TW" altLang="en-US" smtClean="0"/>
              <a:pPr/>
              <a:t>2016/12/30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92B8-131E-4CE6-993B-11A9703141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GSRuleSetting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Eric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827584" y="47667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SPJT</a:t>
            </a:r>
            <a:r>
              <a:rPr lang="zh-TW" altLang="en-US" dirty="0" smtClean="0"/>
              <a:t>檔案內多一項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，記錄</a:t>
            </a:r>
            <a:r>
              <a:rPr lang="en-US" altLang="zh-TW" dirty="0" err="1" smtClean="0"/>
              <a:t>GSRuleSetting</a:t>
            </a:r>
            <a:endParaRPr lang="en-US" altLang="zh-TW" dirty="0" smtClean="0"/>
          </a:p>
          <a:p>
            <a:r>
              <a:rPr lang="en-US" altLang="zh-TW" dirty="0" smtClean="0"/>
              <a:t>Enable : </a:t>
            </a:r>
            <a:r>
              <a:rPr lang="zh-TW" altLang="en-US" dirty="0" smtClean="0"/>
              <a:t>是否啟動設定</a:t>
            </a:r>
            <a:r>
              <a:rPr lang="en-US" altLang="zh-TW" dirty="0" smtClean="0"/>
              <a:t>(on/off)</a:t>
            </a:r>
          </a:p>
          <a:p>
            <a:r>
              <a:rPr lang="en-US" altLang="zh-TW" dirty="0" smtClean="0"/>
              <a:t>Time_Hour : </a:t>
            </a:r>
            <a:r>
              <a:rPr lang="zh-TW" altLang="en-US" dirty="0" smtClean="0"/>
              <a:t>解除時間期限，以小時為單位</a:t>
            </a:r>
            <a:r>
              <a:rPr lang="en-US" altLang="zh-TW" dirty="0" smtClean="0"/>
              <a:t>(24/30/72)</a:t>
            </a:r>
          </a:p>
          <a:p>
            <a:r>
              <a:rPr lang="en-US" altLang="zh-TW" dirty="0" smtClean="0"/>
              <a:t>Warn_Disable : </a:t>
            </a:r>
            <a:r>
              <a:rPr lang="zh-TW" altLang="en-US" dirty="0" smtClean="0"/>
              <a:t>可否解除</a:t>
            </a:r>
            <a:r>
              <a:rPr lang="en-US" altLang="zh-TW" dirty="0" smtClean="0"/>
              <a:t>(on</a:t>
            </a:r>
            <a:r>
              <a:rPr lang="zh-TW" altLang="en-US" dirty="0" smtClean="0"/>
              <a:t> 可解除</a:t>
            </a:r>
            <a:r>
              <a:rPr lang="en-US" altLang="zh-TW" dirty="0" smtClean="0"/>
              <a:t>/off</a:t>
            </a:r>
            <a:r>
              <a:rPr lang="zh-TW" altLang="en-US" dirty="0" smtClean="0"/>
              <a:t> 不可解除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 descr="spj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628800"/>
            <a:ext cx="7497222" cy="5087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0703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6732240" cy="478134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5616" y="69269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以以下</a:t>
            </a:r>
            <a:r>
              <a:rPr lang="en-US" altLang="zh-TW" dirty="0" smtClean="0"/>
              <a:t>TRF</a:t>
            </a:r>
            <a:r>
              <a:rPr lang="zh-TW" altLang="en-US" dirty="0" smtClean="0"/>
              <a:t>檔案為範例，最後修改時間為</a:t>
            </a:r>
            <a:r>
              <a:rPr lang="en-US" altLang="zh-TW" dirty="0" smtClean="0"/>
              <a:t>2016/11/07</a:t>
            </a:r>
            <a:r>
              <a:rPr lang="zh-TW" altLang="en-US" dirty="0" smtClean="0"/>
              <a:t> 下午</a:t>
            </a:r>
            <a:r>
              <a:rPr lang="en-US" altLang="zh-TW" dirty="0" smtClean="0"/>
              <a:t>03:02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gsruleset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44824"/>
            <a:ext cx="7092280" cy="45115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3608" y="9087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OS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Utility</a:t>
            </a:r>
            <a:r>
              <a:rPr lang="zh-TW" altLang="en-US" dirty="0" smtClean="0"/>
              <a:t>下有</a:t>
            </a:r>
            <a:r>
              <a:rPr lang="en-US" altLang="zh-TW" dirty="0" smtClean="0"/>
              <a:t>GSRuleSetting</a:t>
            </a:r>
            <a:r>
              <a:rPr lang="zh-TW" altLang="en-US" dirty="0" smtClean="0"/>
              <a:t>，可調整設定</a:t>
            </a:r>
            <a:endParaRPr lang="en-US" altLang="zh-TW" dirty="0" smtClean="0"/>
          </a:p>
        </p:txBody>
      </p:sp>
      <p:cxnSp>
        <p:nvCxnSpPr>
          <p:cNvPr id="7" name="直線接點 6"/>
          <p:cNvCxnSpPr/>
          <p:nvPr/>
        </p:nvCxnSpPr>
        <p:spPr>
          <a:xfrm>
            <a:off x="1115616" y="2708920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115616" y="270892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339752" y="2708920"/>
            <a:ext cx="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1115616" y="2924944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/>
          <p:cNvSpPr txBox="1"/>
          <p:nvPr/>
        </p:nvSpPr>
        <p:spPr>
          <a:xfrm>
            <a:off x="827584" y="54868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程式會自動</a:t>
            </a:r>
            <a:r>
              <a:rPr lang="zh-TW" altLang="en-US" dirty="0" smtClean="0"/>
              <a:t>帶入目前產品的客戶，並讀取</a:t>
            </a:r>
            <a:r>
              <a:rPr lang="en-US" altLang="zh-TW" dirty="0" smtClean="0"/>
              <a:t>SPJT</a:t>
            </a:r>
            <a:r>
              <a:rPr lang="zh-TW" altLang="en-US" dirty="0" smtClean="0"/>
              <a:t>檔案內的</a:t>
            </a:r>
            <a:r>
              <a:rPr lang="en-US" altLang="zh-TW" dirty="0" err="1" smtClean="0"/>
              <a:t>GSRuleSetting</a:t>
            </a:r>
            <a:r>
              <a:rPr lang="zh-TW" altLang="en-US" dirty="0" smtClean="0"/>
              <a:t> 設定，如要做修改，點選完設定後選取</a:t>
            </a:r>
            <a:r>
              <a:rPr lang="en-US" altLang="zh-TW" dirty="0" smtClean="0"/>
              <a:t>Save</a:t>
            </a:r>
            <a:r>
              <a:rPr lang="zh-TW" altLang="en-US" dirty="0" smtClean="0"/>
              <a:t>程式自動儲存在</a:t>
            </a:r>
            <a:r>
              <a:rPr lang="en-US" altLang="zh-TW" dirty="0" smtClean="0"/>
              <a:t>SPJT</a:t>
            </a:r>
            <a:r>
              <a:rPr lang="zh-TW" altLang="en-US" dirty="0" smtClean="0"/>
              <a:t>檔案內，按</a:t>
            </a:r>
            <a:r>
              <a:rPr lang="en-US" altLang="zh-TW" dirty="0" smtClean="0"/>
              <a:t>OK</a:t>
            </a:r>
            <a:r>
              <a:rPr lang="zh-TW" altLang="en-US" dirty="0" smtClean="0"/>
              <a:t>結束</a:t>
            </a:r>
            <a:r>
              <a:rPr lang="zh-TW" altLang="en-US" dirty="0"/>
              <a:t>此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22" name="圖片 21" descr="t30hou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556792"/>
            <a:ext cx="6192115" cy="4925113"/>
          </a:xfrm>
          <a:prstGeom prst="rect">
            <a:avLst/>
          </a:prstGeom>
        </p:spPr>
      </p:pic>
      <p:cxnSp>
        <p:nvCxnSpPr>
          <p:cNvPr id="24" name="直線單箭頭接點 23"/>
          <p:cNvCxnSpPr/>
          <p:nvPr/>
        </p:nvCxnSpPr>
        <p:spPr>
          <a:xfrm>
            <a:off x="5148064" y="5805264"/>
            <a:ext cx="864096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915816" y="5013176"/>
            <a:ext cx="1872208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已超過</a:t>
            </a:r>
            <a:r>
              <a:rPr lang="en-US" altLang="zh-TW" dirty="0" smtClean="0"/>
              <a:t>TRF</a:t>
            </a:r>
            <a:r>
              <a:rPr lang="zh-TW" altLang="en-US" dirty="0" smtClean="0"/>
              <a:t>檔最後修改時間</a:t>
            </a:r>
            <a:r>
              <a:rPr lang="en-US" altLang="zh-TW" dirty="0" smtClean="0"/>
              <a:t>72</a:t>
            </a:r>
            <a:r>
              <a:rPr lang="zh-TW" altLang="en-US" dirty="0" smtClean="0"/>
              <a:t>小時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547664" y="40466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Start or SetDatalog</a:t>
            </a:r>
            <a:r>
              <a:rPr lang="zh-TW" altLang="en-US" dirty="0" smtClean="0"/>
              <a:t>後由於超過</a:t>
            </a:r>
            <a:r>
              <a:rPr lang="en-US" altLang="zh-TW" dirty="0" smtClean="0"/>
              <a:t>72</a:t>
            </a:r>
            <a:r>
              <a:rPr lang="zh-TW" altLang="en-US" dirty="0" smtClean="0"/>
              <a:t>小時，跳出提醒視窗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此範例為不可解除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 descr="erromess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916832"/>
            <a:ext cx="6912768" cy="44942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547664" y="980728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</a:t>
            </a:r>
            <a:r>
              <a:rPr lang="en-US" altLang="zh-TW" dirty="0" err="1" smtClean="0">
                <a:solidFill>
                  <a:srgbClr val="FF0000"/>
                </a:solidFill>
              </a:rPr>
              <a:t>Warn_Disable</a:t>
            </a:r>
            <a:r>
              <a:rPr lang="zh-TW" altLang="en-US" dirty="0" smtClean="0">
                <a:solidFill>
                  <a:srgbClr val="FF0000"/>
                </a:solidFill>
              </a:rPr>
              <a:t>設定為 </a:t>
            </a:r>
            <a:r>
              <a:rPr lang="en-US" altLang="zh-TW" dirty="0" smtClean="0">
                <a:solidFill>
                  <a:srgbClr val="FF0000"/>
                </a:solidFill>
              </a:rPr>
              <a:t>“on” (</a:t>
            </a:r>
            <a:r>
              <a:rPr lang="zh-TW" altLang="en-US" dirty="0" smtClean="0">
                <a:solidFill>
                  <a:srgbClr val="FF0000"/>
                </a:solidFill>
              </a:rPr>
              <a:t>可解除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，一樣會跳出此視窗但仍可繼續接下來動作，若</a:t>
            </a:r>
            <a:r>
              <a:rPr lang="en-US" altLang="zh-TW" dirty="0" err="1" smtClean="0">
                <a:solidFill>
                  <a:srgbClr val="FF0000"/>
                </a:solidFill>
              </a:rPr>
              <a:t>Warn_Disable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”off”</a:t>
            </a:r>
            <a:r>
              <a:rPr lang="zh-TW" altLang="en-US" dirty="0" smtClean="0">
                <a:solidFill>
                  <a:srgbClr val="FF0000"/>
                </a:solidFill>
              </a:rPr>
              <a:t>，則不會繼續接下來的動作。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not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6948264" cy="44985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87624" y="98072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關閉提醒視窗後，無法繼續進行測試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8518</TotalTime>
  <Words>189</Words>
  <Application>Microsoft Office PowerPoint</Application>
  <PresentationFormat>如螢幕大小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GSRuleSetting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Chu_ Eric (朱竣誠)</dc:creator>
  <cp:lastModifiedBy>Chu_ Eric (朱竣誠)</cp:lastModifiedBy>
  <cp:revision>820</cp:revision>
  <dcterms:created xsi:type="dcterms:W3CDTF">2016-11-10T07:19:34Z</dcterms:created>
  <dcterms:modified xsi:type="dcterms:W3CDTF">2016-12-30T09:05:54Z</dcterms:modified>
</cp:coreProperties>
</file>