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18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09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7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9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73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A80C-EE41-445D-B633-A9F4487CFC72}" type="datetimeFigureOut">
              <a:rPr lang="zh-TW" altLang="en-US" smtClean="0"/>
              <a:t>2017/5/16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9FFB-D098-4EDD-9EED-F1F40D7C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27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How to add new sitemap in Interface module for UF200 Prober 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420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Site map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To set interface for multisite testing on prober (UF200), it has to add a site-map identification in “</a:t>
            </a:r>
            <a:r>
              <a:rPr lang="en-US" altLang="zh-TW" sz="2400" dirty="0" err="1" smtClean="0"/>
              <a:t>InterfaceGPIB</a:t>
            </a:r>
            <a:r>
              <a:rPr lang="en-US" altLang="zh-TW" sz="2400" dirty="0" smtClean="0"/>
              <a:t>” module at the function: </a:t>
            </a:r>
            <a:r>
              <a:rPr lang="en-US" altLang="zh-TW" sz="2400" dirty="0" err="1" smtClean="0"/>
              <a:t>check_orientation</a:t>
            </a:r>
            <a:r>
              <a:rPr lang="en-US" altLang="zh-TW" sz="2400" dirty="0" smtClean="0"/>
              <a:t>().</a:t>
            </a:r>
          </a:p>
          <a:p>
            <a:r>
              <a:rPr lang="en-US" altLang="zh-TW" sz="2400" dirty="0" smtClean="0"/>
              <a:t>In SGOS, the co-ordinate of multi-testing is calculate by the location difference from site 1 on site-map.</a:t>
            </a:r>
          </a:p>
          <a:p>
            <a:r>
              <a:rPr lang="en-US" altLang="zh-TW" sz="2400" dirty="0" smtClean="0"/>
              <a:t>Ex: See the pic of site-map below, if the coordination is that right and down are positive. Then the coordination of multi-site is likely listed as below.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07" y="5085184"/>
            <a:ext cx="4905375" cy="771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34635" y="48067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(0,0)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526105" y="57386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(0,2)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76056" y="480438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(-2,0)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22406" y="480679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(-4,0)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238207" y="480679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(-6,0)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112668" y="575409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(-2,2)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692938" y="575409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(-4,2)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308739" y="575409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(-6,2)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403648" y="4941168"/>
            <a:ext cx="0" cy="982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259632" y="5085184"/>
            <a:ext cx="978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998705" y="48073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13800" y="5738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009765" y="49053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265444" y="46612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8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Adding Site Map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First, we need to get the “code” for the map which sent from the UF200 (prober).</a:t>
            </a:r>
          </a:p>
          <a:p>
            <a:r>
              <a:rPr lang="en-US" altLang="zh-TW" sz="2400" dirty="0" smtClean="0"/>
              <a:t>In the directory: “C:\SG9000II\SYSTEM\”, there is a log file named “InterfaceLog.txt”. It record almost every signal information which communicating between tester and prober.</a:t>
            </a:r>
          </a:p>
          <a:p>
            <a:r>
              <a:rPr lang="en-US" altLang="zh-TW" sz="2400" dirty="0" smtClean="0"/>
              <a:t>To find the code of sitemap, you could open that log file then search the word “Error” to find out as below.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/>
              <a:t>The Code is “XG” for the example.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94513"/>
            <a:ext cx="6915150" cy="895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04048" y="5085184"/>
            <a:ext cx="432048" cy="247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1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Adding to Interface module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After getting the site-map code, you would add the co-ordination into </a:t>
            </a:r>
            <a:r>
              <a:rPr lang="en-US" altLang="zh-TW" sz="2400" dirty="0" err="1" smtClean="0"/>
              <a:t>InterfaceGPIB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module which the function: “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check_orientation</a:t>
            </a:r>
            <a:r>
              <a:rPr lang="en-US" altLang="zh-TW" sz="2400" dirty="0" smtClean="0">
                <a:solidFill>
                  <a:srgbClr val="FF0000"/>
                </a:solidFill>
              </a:rPr>
              <a:t>()</a:t>
            </a:r>
            <a:r>
              <a:rPr lang="en-US" altLang="zh-TW" sz="2400" dirty="0" smtClean="0"/>
              <a:t>”.</a:t>
            </a:r>
            <a:endParaRPr lang="en-US" altLang="zh-TW" sz="2400" dirty="0" smtClean="0"/>
          </a:p>
          <a:p>
            <a:r>
              <a:rPr lang="en-US" altLang="zh-TW" sz="2400" dirty="0" smtClean="0"/>
              <a:t>As the example listed in page 1, it would add the code like as below:                </a:t>
            </a:r>
            <a:r>
              <a:rPr lang="en-US" altLang="zh-TW" sz="1400" dirty="0" smtClean="0">
                <a:solidFill>
                  <a:schemeClr val="tx2"/>
                </a:solidFill>
              </a:rPr>
              <a:t>(</a:t>
            </a:r>
            <a:r>
              <a:rPr lang="en-US" altLang="zh-TW" sz="1400" dirty="0" err="1" smtClean="0">
                <a:solidFill>
                  <a:schemeClr val="tx2"/>
                </a:solidFill>
              </a:rPr>
              <a:t>x_sitev</a:t>
            </a:r>
            <a:r>
              <a:rPr lang="en-US" altLang="zh-TW" sz="1400" dirty="0" smtClean="0">
                <a:solidFill>
                  <a:schemeClr val="tx2"/>
                </a:solidFill>
              </a:rPr>
              <a:t>[0], </a:t>
            </a:r>
            <a:r>
              <a:rPr lang="en-US" altLang="zh-TW" sz="1400" dirty="0" err="1" smtClean="0">
                <a:solidFill>
                  <a:schemeClr val="tx2"/>
                </a:solidFill>
              </a:rPr>
              <a:t>y_sitev</a:t>
            </a:r>
            <a:r>
              <a:rPr lang="en-US" altLang="zh-TW" sz="1400" dirty="0" smtClean="0">
                <a:solidFill>
                  <a:schemeClr val="tx2"/>
                </a:solidFill>
              </a:rPr>
              <a:t>[0]) = (0,0)</a:t>
            </a:r>
          </a:p>
          <a:p>
            <a:endParaRPr lang="en-US" altLang="zh-TW" sz="2400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2627783" y="3573016"/>
            <a:ext cx="3552767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} else if (!</a:t>
            </a:r>
            <a:r>
              <a:rPr lang="en-US" altLang="zh-TW" sz="1200" dirty="0" err="1" smtClean="0"/>
              <a:t>strcmp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orientation_char</a:t>
            </a:r>
            <a:r>
              <a:rPr lang="en-US" altLang="zh-TW" sz="1200" dirty="0" smtClean="0"/>
              <a:t>, "XG")) {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[1] = -2;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[1] = 0;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[2] = -4;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[2] = 0;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[3] = -6;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[3] = 0;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[4] = -6;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[4] = 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[5] = -4;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[5] = 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[6] = -2;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[6] = 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x_sitev</a:t>
            </a:r>
            <a:r>
              <a:rPr lang="en-US" altLang="zh-TW" sz="1200" dirty="0" smtClean="0"/>
              <a:t>[7] = 0;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y_sitev</a:t>
            </a:r>
            <a:r>
              <a:rPr lang="en-US" altLang="zh-TW" sz="1200" dirty="0" smtClean="0"/>
              <a:t>[7] = 2;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MyModuleVar</a:t>
            </a:r>
            <a:r>
              <a:rPr lang="en-US" altLang="zh-TW" sz="1200" dirty="0" smtClean="0"/>
              <a:t>-&gt;</a:t>
            </a:r>
            <a:r>
              <a:rPr lang="en-US" altLang="zh-TW" sz="1200" dirty="0" err="1" smtClean="0"/>
              <a:t>Config.Site_Flag</a:t>
            </a:r>
            <a:r>
              <a:rPr lang="en-US" altLang="zh-TW" sz="1200" dirty="0" smtClean="0"/>
              <a:t> = EIGHT_TEST;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15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369</Words>
  <Application>Microsoft Office PowerPoint</Application>
  <PresentationFormat>如螢幕大小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How to add new sitemap in Interface module for UF200 Prober </vt:lpstr>
      <vt:lpstr>Site map</vt:lpstr>
      <vt:lpstr>Adding Site Map</vt:lpstr>
      <vt:lpstr>Adding to Interface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add new sitemap in Interface module for UF200 Prober</dc:title>
  <dc:creator>Cao_Arkhan(曹正宏)</dc:creator>
  <cp:lastModifiedBy>Cao_Arkhan(曹正宏)</cp:lastModifiedBy>
  <cp:revision>7</cp:revision>
  <dcterms:created xsi:type="dcterms:W3CDTF">2017-05-04T03:17:58Z</dcterms:created>
  <dcterms:modified xsi:type="dcterms:W3CDTF">2017-05-16T09:23:55Z</dcterms:modified>
</cp:coreProperties>
</file>