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0" r:id="rId4"/>
    <p:sldId id="261" r:id="rId5"/>
    <p:sldId id="263" r:id="rId6"/>
    <p:sldId id="267" r:id="rId7"/>
    <p:sldId id="268" r:id="rId8"/>
    <p:sldId id="269" r:id="rId9"/>
    <p:sldId id="257" r:id="rId10"/>
    <p:sldId id="258" r:id="rId11"/>
    <p:sldId id="264" r:id="rId12"/>
    <p:sldId id="259" r:id="rId13"/>
    <p:sldId id="265" r:id="rId14"/>
    <p:sldId id="266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0570" autoAdjust="0"/>
  </p:normalViewPr>
  <p:slideViewPr>
    <p:cSldViewPr>
      <p:cViewPr varScale="1">
        <p:scale>
          <a:sx n="100" d="100"/>
          <a:sy n="100" d="100"/>
        </p:scale>
        <p:origin x="-18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2A947-3130-4A2D-AD1E-69CC6229D63C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6BF00-B064-4AD8-8ACC-0DEA83A7A4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09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各台測試機間藉由中介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程式傳遞</a:t>
            </a:r>
            <a:r>
              <a:rPr lang="en-US" altLang="zh-TW" dirty="0" smtClean="0"/>
              <a:t>Control</a:t>
            </a:r>
            <a:r>
              <a:rPr lang="en-US" altLang="zh-TW" baseline="0" dirty="0" smtClean="0"/>
              <a:t> Signal, Test Data, Binning Summary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Control Signal</a:t>
            </a:r>
            <a:r>
              <a:rPr lang="zh-TW" altLang="en-US" baseline="0" dirty="0" smtClean="0"/>
              <a:t>可以讓</a:t>
            </a:r>
            <a:r>
              <a:rPr lang="en-US" altLang="zh-TW" baseline="0" dirty="0" smtClean="0"/>
              <a:t>Slave OS</a:t>
            </a:r>
            <a:r>
              <a:rPr lang="zh-TW" altLang="en-US" baseline="0" dirty="0" smtClean="0"/>
              <a:t>只需按下</a:t>
            </a:r>
            <a:r>
              <a:rPr lang="en-US" altLang="zh-TW" baseline="0" dirty="0" smtClean="0"/>
              <a:t>Start, </a:t>
            </a:r>
            <a:r>
              <a:rPr lang="zh-TW" altLang="en-US" baseline="0" dirty="0" smtClean="0"/>
              <a:t>其餘動作皆與</a:t>
            </a:r>
            <a:r>
              <a:rPr lang="en-US" altLang="zh-TW" baseline="0" dirty="0" smtClean="0"/>
              <a:t>Master OS</a:t>
            </a:r>
            <a:r>
              <a:rPr lang="zh-TW" altLang="en-US" baseline="0" dirty="0" smtClean="0"/>
              <a:t>自動同步動作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各站</a:t>
            </a:r>
            <a:r>
              <a:rPr lang="en-US" altLang="zh-TW" baseline="0" dirty="0" smtClean="0"/>
              <a:t>Test Data, Binning Summary</a:t>
            </a:r>
            <a:r>
              <a:rPr lang="zh-TW" altLang="en-US" baseline="0" dirty="0" smtClean="0"/>
              <a:t>會傳至</a:t>
            </a:r>
            <a:r>
              <a:rPr lang="en-US" altLang="zh-TW" baseline="0" dirty="0" smtClean="0"/>
              <a:t>server</a:t>
            </a:r>
            <a:r>
              <a:rPr lang="zh-TW" altLang="en-US" baseline="0" dirty="0" smtClean="0"/>
              <a:t>彙整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由</a:t>
            </a:r>
            <a:r>
              <a:rPr lang="en-US" altLang="zh-TW" baseline="0" dirty="0" smtClean="0"/>
              <a:t>Master OS</a:t>
            </a:r>
            <a:r>
              <a:rPr lang="zh-TW" altLang="en-US" baseline="0" dirty="0" smtClean="0"/>
              <a:t>接收後列印至</a:t>
            </a:r>
            <a:r>
              <a:rPr lang="en-US" altLang="zh-TW" baseline="0" dirty="0" err="1" smtClean="0"/>
              <a:t>datalog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6BF00-B064-4AD8-8ACC-0DEA83A7A40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76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Control Signal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start</a:t>
            </a:r>
          </a:p>
          <a:p>
            <a:r>
              <a:rPr lang="en-US" altLang="zh-TW" dirty="0" err="1" smtClean="0"/>
              <a:t>isStart</a:t>
            </a:r>
            <a:endParaRPr lang="en-US" altLang="zh-TW" dirty="0" smtClean="0"/>
          </a:p>
          <a:p>
            <a:r>
              <a:rPr lang="en-US" altLang="zh-TW" dirty="0" err="1" smtClean="0"/>
              <a:t>isStartDone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getFilename</a:t>
            </a:r>
            <a:endParaRPr lang="zh-TW" altLang="en-US" dirty="0" smtClean="0"/>
          </a:p>
          <a:p>
            <a:r>
              <a:rPr lang="en-US" altLang="zh-TW" dirty="0" err="1" smtClean="0"/>
              <a:t>endLot</a:t>
            </a:r>
            <a:endParaRPr lang="en-US" altLang="zh-TW" dirty="0" smtClean="0"/>
          </a:p>
          <a:p>
            <a:r>
              <a:rPr lang="en-US" altLang="zh-TW" dirty="0" err="1" smtClean="0"/>
              <a:t>isEnd</a:t>
            </a:r>
            <a:endParaRPr lang="en-US" altLang="zh-TW" dirty="0" smtClean="0"/>
          </a:p>
          <a:p>
            <a:r>
              <a:rPr lang="en-US" altLang="zh-TW" dirty="0" err="1" smtClean="0"/>
              <a:t>isEndDone</a:t>
            </a:r>
            <a:endParaRPr lang="en-US" altLang="zh-TW" dirty="0" smtClean="0"/>
          </a:p>
          <a:p>
            <a:r>
              <a:rPr lang="zh-TW" altLang="en-US" dirty="0" smtClean="0"/>
              <a:t>以上指令皆由</a:t>
            </a:r>
            <a:r>
              <a:rPr lang="en-US" altLang="zh-TW" dirty="0" smtClean="0"/>
              <a:t>OS</a:t>
            </a:r>
            <a:r>
              <a:rPr lang="zh-TW" altLang="en-US" dirty="0" smtClean="0"/>
              <a:t>以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程式傳送給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做動作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6BF00-B064-4AD8-8ACC-0DEA83A7A40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8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Table file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PAT</a:t>
            </a:r>
            <a:r>
              <a:rPr lang="zh-TW" altLang="en-US" dirty="0" smtClean="0"/>
              <a:t>欄位後增加一表示</a:t>
            </a:r>
            <a:r>
              <a:rPr lang="en-US" altLang="zh-TW" dirty="0" err="1" smtClean="0"/>
              <a:t>MultiStation</a:t>
            </a:r>
            <a:r>
              <a:rPr lang="zh-TW" altLang="en-US" dirty="0" smtClean="0"/>
              <a:t>的欄位</a:t>
            </a:r>
            <a:r>
              <a:rPr lang="en-US" altLang="zh-TW" dirty="0" smtClean="0"/>
              <a:t>, </a:t>
            </a:r>
            <a:r>
              <a:rPr lang="zh-TW" altLang="en-US" dirty="0" smtClean="0"/>
              <a:t>標示每一</a:t>
            </a:r>
            <a:r>
              <a:rPr lang="en-US" altLang="zh-TW" dirty="0" err="1" smtClean="0"/>
              <a:t>TestItem</a:t>
            </a:r>
            <a:r>
              <a:rPr lang="zh-TW" altLang="en-US" dirty="0" smtClean="0"/>
              <a:t>屬於那一</a:t>
            </a:r>
            <a:r>
              <a:rPr lang="en-US" altLang="zh-TW" dirty="0" smtClean="0"/>
              <a:t>station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6BF00-B064-4AD8-8ACC-0DEA83A7A40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7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 smtClean="0"/>
              <a:t>RequireFilesForBCB</a:t>
            </a:r>
            <a:r>
              <a:rPr lang="zh-TW" altLang="en-US" dirty="0" smtClean="0"/>
              <a:t>目錄在 </a:t>
            </a:r>
            <a:r>
              <a:rPr lang="en-US" altLang="zh-TW" dirty="0" err="1" smtClean="0"/>
              <a:t>MultiStationServerPython</a:t>
            </a:r>
            <a:r>
              <a:rPr lang="zh-TW" altLang="en-US" dirty="0" smtClean="0"/>
              <a:t>資料庫中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可從</a:t>
            </a:r>
            <a:r>
              <a:rPr lang="en-US" altLang="zh-TW" dirty="0" smtClean="0"/>
              <a:t>SCM Server</a:t>
            </a:r>
            <a:r>
              <a:rPr lang="zh-TW" altLang="en-US" smtClean="0"/>
              <a:t>上取得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6BF00-B064-4AD8-8ACC-0DEA83A7A40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6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Station 1 </a:t>
            </a:r>
            <a:r>
              <a:rPr lang="zh-TW" altLang="en-US" dirty="0" smtClean="0"/>
              <a:t>代表</a:t>
            </a:r>
            <a:r>
              <a:rPr lang="en-US" altLang="zh-TW" dirty="0" smtClean="0"/>
              <a:t>Master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必須放在最後面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之前皆為 </a:t>
            </a:r>
            <a:r>
              <a:rPr lang="en-US" altLang="zh-TW" dirty="0" smtClean="0"/>
              <a:t>slave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6BF00-B064-4AD8-8ACC-0DEA83A7A40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9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9E9E-6EDB-4FE3-8E8E-A9939371D742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6D34-AB31-4028-AF76-CC24605BF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9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9E9E-6EDB-4FE3-8E8E-A9939371D742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6D34-AB31-4028-AF76-CC24605BF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22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9E9E-6EDB-4FE3-8E8E-A9939371D742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6D34-AB31-4028-AF76-CC24605BF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57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9E9E-6EDB-4FE3-8E8E-A9939371D742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6D34-AB31-4028-AF76-CC24605BF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9E9E-6EDB-4FE3-8E8E-A9939371D742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6D34-AB31-4028-AF76-CC24605BF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05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9E9E-6EDB-4FE3-8E8E-A9939371D742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6D34-AB31-4028-AF76-CC24605BF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79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9E9E-6EDB-4FE3-8E8E-A9939371D742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6D34-AB31-4028-AF76-CC24605BF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7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9E9E-6EDB-4FE3-8E8E-A9939371D742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6D34-AB31-4028-AF76-CC24605BF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9E9E-6EDB-4FE3-8E8E-A9939371D742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6D34-AB31-4028-AF76-CC24605BF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03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9E9E-6EDB-4FE3-8E8E-A9939371D742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6D34-AB31-4028-AF76-CC24605BF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22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9E9E-6EDB-4FE3-8E8E-A9939371D742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6D34-AB31-4028-AF76-CC24605BF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76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9E9E-6EDB-4FE3-8E8E-A9939371D742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6D34-AB31-4028-AF76-CC24605BF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93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SGOS </a:t>
            </a:r>
            <a:r>
              <a:rPr lang="en-US" altLang="zh-TW" dirty="0" err="1" smtClean="0"/>
              <a:t>MultiStation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How to set for </a:t>
            </a:r>
            <a:r>
              <a:rPr lang="en-US" altLang="zh-TW" dirty="0" err="1" smtClean="0"/>
              <a:t>multistation</a:t>
            </a:r>
            <a:r>
              <a:rPr lang="en-US" altLang="zh-TW" dirty="0" smtClean="0"/>
              <a:t>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97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Project TAB file</a:t>
            </a:r>
            <a:endParaRPr lang="zh-TW" altLang="en-US" sz="36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483261"/>
              </p:ext>
            </p:extLst>
          </p:nvPr>
        </p:nvGraphicFramePr>
        <p:xfrm>
          <a:off x="457200" y="1614408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379712"/>
                <a:gridCol w="1080120"/>
                <a:gridCol w="654968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baseline="0" dirty="0" err="1" smtClean="0"/>
                        <a:t>TestID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err="1" smtClean="0"/>
                        <a:t>UserFunction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err="1" smtClean="0"/>
                        <a:t>TestItem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err="1" smtClean="0"/>
                        <a:t>StopOnFail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PAT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err="1" smtClean="0"/>
                        <a:t>MultiStation</a:t>
                      </a:r>
                      <a:endParaRPr lang="zh-TW" alt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10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Default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interface_test_Bin1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2</a:t>
                      </a:r>
                      <a:endParaRPr lang="zh-TW" alt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20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Default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interface_test_Bin2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2</a:t>
                      </a:r>
                      <a:endParaRPr lang="zh-TW" alt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30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Default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interface_test_Bin3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2</a:t>
                      </a:r>
                      <a:endParaRPr lang="zh-TW" alt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40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Default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interface_test_Bin4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2</a:t>
                      </a:r>
                      <a:endParaRPr lang="zh-TW" alt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50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Default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interface_test_Bin5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1</a:t>
                      </a:r>
                      <a:endParaRPr lang="zh-TW" alt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60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Default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interface_test_Bin6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1</a:t>
                      </a:r>
                      <a:endParaRPr lang="zh-TW" alt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70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Default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interface_test_Bin7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0</a:t>
                      </a:r>
                      <a:endParaRPr lang="zh-TW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1</a:t>
                      </a:r>
                      <a:endParaRPr lang="zh-TW" altLang="en-US" sz="1400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74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Setup Environment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1. Install Python 2.7.x</a:t>
            </a:r>
          </a:p>
          <a:p>
            <a:r>
              <a:rPr lang="en-US" altLang="zh-TW" sz="2000" dirty="0" smtClean="0"/>
              <a:t>2. Replace the header files: </a:t>
            </a:r>
            <a:r>
              <a:rPr lang="en-US" altLang="zh-TW" sz="2000" dirty="0" err="1" smtClean="0"/>
              <a:t>object.h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pyconfig.h</a:t>
            </a:r>
            <a:r>
              <a:rPr lang="en-US" altLang="zh-TW" sz="2000" dirty="0" smtClean="0"/>
              <a:t> to \Python27\Include\</a:t>
            </a:r>
          </a:p>
          <a:p>
            <a:r>
              <a:rPr lang="en-US" altLang="zh-TW" sz="2000" dirty="0" smtClean="0"/>
              <a:t> by the ones in “</a:t>
            </a:r>
            <a:r>
              <a:rPr lang="en-US" altLang="zh-TW" sz="2000" dirty="0" err="1" smtClean="0"/>
              <a:t>RequireFilesForBCB</a:t>
            </a:r>
            <a:r>
              <a:rPr lang="en-US" altLang="zh-TW" sz="2000" dirty="0" smtClean="0"/>
              <a:t>”.</a:t>
            </a:r>
          </a:p>
          <a:p>
            <a:r>
              <a:rPr lang="en-US" altLang="zh-TW" sz="2000" dirty="0" smtClean="0"/>
              <a:t>3. Replace the python27.lib in \Pytho27\libs\ by the python27_OMF.lib in “</a:t>
            </a:r>
            <a:r>
              <a:rPr lang="en-US" altLang="zh-TW" sz="2000" dirty="0" err="1" smtClean="0"/>
              <a:t>RequireFilesForBCB</a:t>
            </a:r>
            <a:r>
              <a:rPr lang="en-US" altLang="zh-TW" sz="2000" dirty="0" smtClean="0"/>
              <a:t>”</a:t>
            </a:r>
          </a:p>
          <a:p>
            <a:r>
              <a:rPr lang="en-US" altLang="zh-TW" sz="2000" dirty="0" smtClean="0"/>
              <a:t>4. Setup the </a:t>
            </a:r>
            <a:r>
              <a:rPr lang="en-US" altLang="zh-TW" sz="2000" dirty="0" err="1" smtClean="0"/>
              <a:t>ini</a:t>
            </a:r>
            <a:r>
              <a:rPr lang="en-US" altLang="zh-TW" sz="2000" dirty="0" smtClean="0"/>
              <a:t> file by the instruction attached PDF file.</a:t>
            </a:r>
          </a:p>
          <a:p>
            <a:r>
              <a:rPr lang="en-US" altLang="zh-TW" sz="2000" dirty="0" smtClean="0"/>
              <a:t>5. The server and client python program must put in the directory named: c:\sigurd\</a:t>
            </a:r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安裝設定文件</a:t>
            </a:r>
            <a:r>
              <a:rPr lang="en-US" altLang="zh-TW" sz="2000" dirty="0" smtClean="0"/>
              <a:t>:</a:t>
            </a:r>
            <a:endParaRPr lang="zh-TW" altLang="en-US" sz="20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698734"/>
              </p:ext>
            </p:extLst>
          </p:nvPr>
        </p:nvGraphicFramePr>
        <p:xfrm>
          <a:off x="1187624" y="52292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showAsIcon="1" r:id="rId4" imgW="914400" imgH="685800" progId="AcroExch.Document.DC">
                  <p:embed/>
                </p:oleObj>
              </mc:Choice>
              <mc:Fallback>
                <p:oleObj name="Acrobat Document" showAsIcon="1" r:id="rId4" imgW="914400" imgH="685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5229200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44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Multi_thread_socket_server_config.ini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[</a:t>
            </a:r>
            <a:r>
              <a:rPr lang="en-US" altLang="zh-TW" sz="1800" dirty="0" err="1"/>
              <a:t>MultiThreadServer</a:t>
            </a:r>
            <a:r>
              <a:rPr lang="en-US" altLang="zh-TW" sz="1800" dirty="0"/>
              <a:t>]</a:t>
            </a:r>
          </a:p>
          <a:p>
            <a:r>
              <a:rPr lang="en-US" altLang="zh-TW" sz="1800" dirty="0" err="1"/>
              <a:t>intListeningPort</a:t>
            </a:r>
            <a:r>
              <a:rPr lang="en-US" altLang="zh-TW" sz="1800" dirty="0"/>
              <a:t> = 8888</a:t>
            </a:r>
          </a:p>
          <a:p>
            <a:endParaRPr lang="en-US" altLang="zh-TW" sz="1800" dirty="0"/>
          </a:p>
          <a:p>
            <a:r>
              <a:rPr lang="en-US" altLang="zh-TW" sz="1800" dirty="0"/>
              <a:t>[Client]</a:t>
            </a:r>
          </a:p>
          <a:p>
            <a:r>
              <a:rPr lang="en-US" altLang="zh-TW" sz="1800" dirty="0" err="1"/>
              <a:t>lstClientIP</a:t>
            </a:r>
            <a:r>
              <a:rPr lang="en-US" altLang="zh-TW" sz="1800" dirty="0"/>
              <a:t> = 192.168.23.51</a:t>
            </a:r>
            <a:r>
              <a:rPr lang="en-US" altLang="zh-TW" sz="1800" dirty="0" smtClean="0"/>
              <a:t>, 192.168.23.83</a:t>
            </a:r>
            <a:endParaRPr lang="zh-TW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2101652" y="3223084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Station 2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563888" y="3219475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Station 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706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sendMsg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400" dirty="0" smtClean="0"/>
              <a:t>在</a:t>
            </a:r>
            <a:r>
              <a:rPr lang="en-US" altLang="zh-TW" sz="1400" dirty="0" smtClean="0"/>
              <a:t>BCB</a:t>
            </a:r>
            <a:r>
              <a:rPr lang="zh-TW" altLang="en-US" sz="1400" dirty="0" smtClean="0"/>
              <a:t>中想透過</a:t>
            </a:r>
            <a:r>
              <a:rPr lang="en-US" altLang="zh-TW" sz="1400" dirty="0" smtClean="0"/>
              <a:t>python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client</a:t>
            </a:r>
            <a:r>
              <a:rPr lang="zh-TW" altLang="en-US" sz="1400" dirty="0" smtClean="0"/>
              <a:t>程式傳送指令給</a:t>
            </a:r>
            <a:r>
              <a:rPr lang="en-US" altLang="zh-TW" sz="1400" dirty="0" smtClean="0"/>
              <a:t>Server, </a:t>
            </a:r>
            <a:r>
              <a:rPr lang="zh-TW" altLang="en-US" sz="1400" dirty="0" smtClean="0"/>
              <a:t>可透過以下</a:t>
            </a:r>
            <a:r>
              <a:rPr lang="en-US" altLang="zh-TW" sz="1400" dirty="0" err="1" smtClean="0"/>
              <a:t>sendMsg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函式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1916832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TW" altLang="en-US" sz="1200" dirty="0" smtClean="0">
                <a:latin typeface="Arial" pitchFamily="34" charset="0"/>
                <a:cs typeface="Arial" pitchFamily="34" charset="0"/>
              </a:rPr>
              <a:t>將</a:t>
            </a:r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zh-TW" altLang="en-US" sz="1200" dirty="0" smtClean="0">
                <a:latin typeface="Arial" pitchFamily="34" charset="0"/>
                <a:cs typeface="Arial" pitchFamily="34" charset="0"/>
              </a:rPr>
              <a:t>環境在</a:t>
            </a:r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C++</a:t>
            </a:r>
            <a:r>
              <a:rPr lang="zh-TW" altLang="en-US" sz="1200" dirty="0" smtClean="0">
                <a:latin typeface="Arial" pitchFamily="34" charset="0"/>
                <a:cs typeface="Arial" pitchFamily="34" charset="0"/>
              </a:rPr>
              <a:t>下啟動</a:t>
            </a:r>
            <a:endParaRPr lang="en-US" altLang="zh-TW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TW" sz="1200" dirty="0" err="1" smtClean="0">
                <a:latin typeface="Arial" pitchFamily="34" charset="0"/>
                <a:cs typeface="Arial" pitchFamily="34" charset="0"/>
              </a:rPr>
              <a:t>Py_Initialize</a:t>
            </a:r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altLang="zh-TW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TW" sz="1200" dirty="0" err="1">
                <a:latin typeface="Arial" pitchFamily="34" charset="0"/>
                <a:cs typeface="Arial" pitchFamily="34" charset="0"/>
              </a:rPr>
              <a:t>AnsiString</a:t>
            </a:r>
            <a:r>
              <a:rPr lang="en-US" altLang="zh-TW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200" dirty="0" err="1">
                <a:latin typeface="Arial" pitchFamily="34" charset="0"/>
                <a:cs typeface="Arial" pitchFamily="34" charset="0"/>
              </a:rPr>
              <a:t>strReturnMsg</a:t>
            </a:r>
            <a:r>
              <a:rPr lang="en-US" altLang="zh-TW" sz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char </a:t>
            </a:r>
            <a:r>
              <a:rPr lang="en-US" altLang="zh-TW" sz="1200" dirty="0" err="1">
                <a:latin typeface="Arial" pitchFamily="34" charset="0"/>
                <a:cs typeface="Arial" pitchFamily="34" charset="0"/>
              </a:rPr>
              <a:t>strDut</a:t>
            </a:r>
            <a:r>
              <a:rPr lang="en-US" altLang="zh-TW" sz="1200" dirty="0">
                <a:latin typeface="Arial" pitchFamily="34" charset="0"/>
                <a:cs typeface="Arial" pitchFamily="34" charset="0"/>
              </a:rPr>
              <a:t>[8</a:t>
            </a:r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];</a:t>
            </a:r>
          </a:p>
          <a:p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altLang="zh-TW" sz="1200" dirty="0" err="1" smtClean="0">
                <a:latin typeface="Arial" pitchFamily="34" charset="0"/>
                <a:cs typeface="Arial" pitchFamily="34" charset="0"/>
              </a:rPr>
              <a:t>sendMsg</a:t>
            </a:r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altLang="zh-TW" sz="1200" dirty="0" err="1" smtClean="0">
                <a:latin typeface="Arial" pitchFamily="34" charset="0"/>
                <a:cs typeface="Arial" pitchFamily="34" charset="0"/>
              </a:rPr>
              <a:t>SendSocketClient</a:t>
            </a:r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”, “</a:t>
            </a:r>
            <a:r>
              <a:rPr lang="en-US" altLang="zh-TW" sz="1200" dirty="0" err="1" smtClean="0">
                <a:latin typeface="Arial" pitchFamily="34" charset="0"/>
                <a:cs typeface="Arial" pitchFamily="34" charset="0"/>
              </a:rPr>
              <a:t>sendMsg</a:t>
            </a:r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”, </a:t>
            </a:r>
            <a:r>
              <a:rPr lang="zh-TW" altLang="en-US" sz="1200" dirty="0" smtClean="0">
                <a:latin typeface="Arial" pitchFamily="34" charset="0"/>
                <a:cs typeface="Arial" pitchFamily="34" charset="0"/>
              </a:rPr>
              <a:t>指令</a:t>
            </a:r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zh-TW" altLang="en-US" sz="1200" dirty="0" smtClean="0">
                <a:latin typeface="Arial" pitchFamily="34" charset="0"/>
                <a:cs typeface="Arial" pitchFamily="34" charset="0"/>
              </a:rPr>
              <a:t>第幾顆</a:t>
            </a:r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IC, </a:t>
            </a:r>
            <a:r>
              <a:rPr lang="zh-TW" altLang="en-US" sz="1200" dirty="0" smtClean="0">
                <a:latin typeface="Arial" pitchFamily="34" charset="0"/>
                <a:cs typeface="Arial" pitchFamily="34" charset="0"/>
              </a:rPr>
              <a:t>傳送資料</a:t>
            </a:r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TW" sz="12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1200" dirty="0" err="1">
                <a:latin typeface="Arial" pitchFamily="34" charset="0"/>
                <a:cs typeface="Arial" pitchFamily="34" charset="0"/>
              </a:rPr>
              <a:t>strReturnMsg</a:t>
            </a:r>
            <a:r>
              <a:rPr lang="en-US" altLang="zh-TW" sz="12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TW" sz="1200" dirty="0" err="1">
                <a:latin typeface="Arial" pitchFamily="34" charset="0"/>
                <a:cs typeface="Arial" pitchFamily="34" charset="0"/>
              </a:rPr>
              <a:t>sendMsg</a:t>
            </a:r>
            <a:r>
              <a:rPr lang="en-US" altLang="zh-TW" sz="12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altLang="zh-TW" sz="1200" dirty="0" err="1">
                <a:latin typeface="Arial" pitchFamily="34" charset="0"/>
                <a:cs typeface="Arial" pitchFamily="34" charset="0"/>
              </a:rPr>
              <a:t>SendSocketClient</a:t>
            </a:r>
            <a:r>
              <a:rPr lang="en-US" altLang="zh-TW" sz="1200" dirty="0">
                <a:latin typeface="Arial" pitchFamily="34" charset="0"/>
                <a:cs typeface="Arial" pitchFamily="34" charset="0"/>
              </a:rPr>
              <a:t>", "</a:t>
            </a:r>
            <a:r>
              <a:rPr lang="en-US" altLang="zh-TW" sz="1200" dirty="0" err="1">
                <a:latin typeface="Arial" pitchFamily="34" charset="0"/>
                <a:cs typeface="Arial" pitchFamily="34" charset="0"/>
              </a:rPr>
              <a:t>sendMsg</a:t>
            </a:r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", </a:t>
            </a:r>
            <a:r>
              <a:rPr lang="en-US" altLang="zh-TW" sz="1200" dirty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TW" sz="1200" dirty="0" err="1">
                <a:latin typeface="Arial" pitchFamily="34" charset="0"/>
                <a:cs typeface="Arial" pitchFamily="34" charset="0"/>
              </a:rPr>
              <a:t>isDutEOTComplete</a:t>
            </a:r>
            <a:r>
              <a:rPr lang="en-US" altLang="zh-TW" sz="1200" dirty="0">
                <a:latin typeface="Arial" pitchFamily="34" charset="0"/>
                <a:cs typeface="Arial" pitchFamily="34" charset="0"/>
              </a:rPr>
              <a:t>", </a:t>
            </a:r>
            <a:r>
              <a:rPr lang="en-US" altLang="zh-TW" sz="1200" dirty="0" err="1">
                <a:latin typeface="Arial" pitchFamily="34" charset="0"/>
                <a:cs typeface="Arial" pitchFamily="34" charset="0"/>
              </a:rPr>
              <a:t>strDut</a:t>
            </a:r>
            <a:r>
              <a:rPr lang="en-US" altLang="zh-TW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1200" dirty="0" smtClean="0">
                <a:latin typeface="Arial" pitchFamily="34" charset="0"/>
                <a:cs typeface="Arial" pitchFamily="34" charset="0"/>
              </a:rPr>
              <a:t>"");</a:t>
            </a:r>
          </a:p>
          <a:p>
            <a:endParaRPr lang="en-US" altLang="zh-TW" sz="1200" dirty="0">
              <a:latin typeface="Arial" pitchFamily="34" charset="0"/>
              <a:cs typeface="Arial" pitchFamily="34" charset="0"/>
            </a:endParaRPr>
          </a:p>
          <a:p>
            <a:endParaRPr lang="en-US" altLang="zh-TW" sz="1200" dirty="0" smtClean="0">
              <a:latin typeface="Arial" pitchFamily="34" charset="0"/>
              <a:cs typeface="Arial" pitchFamily="34" charset="0"/>
            </a:endParaRPr>
          </a:p>
          <a:p>
            <a:endParaRPr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sendMsg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AnsiString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 __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fastcall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sendMsg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(char*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strModule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, char*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strFunction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, char* 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strStyle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, char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*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strDut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, char*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strMessage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AnsiString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strResult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PyObject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 *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pName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, *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pModule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, *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pFunc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,*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pArgs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, *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pValue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pName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PyString_FromString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strModule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pModule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PyImport_Import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pName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Py_DECREF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pName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if 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pModule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 != NULL) {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pFunc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PyObject_GetAttrString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pModule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strFunction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   if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pFunc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 &amp;&amp;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PyCallable_Check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pFunc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)) {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pArgs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PyTuple_Pack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(3,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PyString_FromString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strStyle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),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PyString_FromString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strDut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PyString_FromString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strMessage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pValue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PyObject_CallObject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pFunc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pArgs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if 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pValue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 == NULL) {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return "Exception Error";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strResult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AnsiString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PyString_AsString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pValue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Py_DECREF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pArgs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        if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pValue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 != NULL) {</a:t>
            </a:r>
          </a:p>
          <a:p>
            <a:pPr marL="0" indent="0">
              <a:buNone/>
            </a:pP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           }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else {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PyErr_Print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strResult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= "Error";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}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Py_XDECREF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pValue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Py_XDECREF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pFunc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Py_DECREF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pModule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        return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strResult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Py_XDECREF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pFunc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Py_DECREF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pModule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   return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"Error";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}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else {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PyErr_Print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    return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"Error";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Py_DECREF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pModule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    return "Error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";    </a:t>
            </a:r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}</a:t>
            </a:r>
            <a:endParaRPr lang="zh-TW" alt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9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Introduction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/>
              <a:t>Demand: </a:t>
            </a:r>
          </a:p>
          <a:p>
            <a:r>
              <a:rPr lang="en-US" altLang="zh-TW" sz="1600" dirty="0" smtClean="0"/>
              <a:t>      To expand the testing resource, or split a DUT testing into 2 station.</a:t>
            </a:r>
          </a:p>
          <a:p>
            <a:endParaRPr lang="en-US" altLang="zh-TW" sz="1600" dirty="0"/>
          </a:p>
          <a:p>
            <a:r>
              <a:rPr lang="en-US" altLang="zh-TW" sz="1600" dirty="0" smtClean="0"/>
              <a:t>Implement: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 A server-client python program using TCP/IP protocol to play a role which deliver test values, control signal and binning summary between stations.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SGOS made a modification to adapt the Master-Slave mode so that it could send and receive information by using the server-client program.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050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MultiStation</a:t>
            </a:r>
            <a:r>
              <a:rPr lang="en-US" altLang="zh-TW" sz="3200" dirty="0" smtClean="0"/>
              <a:t> Structure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55" y="1556792"/>
            <a:ext cx="428180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4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Interactive Flow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Control Signal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Control Signal could let the slave tester only press “start” then the rest action could get by Master automatically.</a:t>
            </a: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76872"/>
            <a:ext cx="4695825" cy="30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1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Interactive Flow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Test Data, Binning Summary transmission</a:t>
            </a:r>
          </a:p>
          <a:p>
            <a:endParaRPr lang="zh-TW" altLang="en-US" sz="20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48880"/>
            <a:ext cx="4610100" cy="29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8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Interactive Flow – Control Signal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start, </a:t>
            </a:r>
            <a:r>
              <a:rPr lang="en-US" altLang="zh-TW" sz="1800" dirty="0" err="1" smtClean="0"/>
              <a:t>isStart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getFilename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isStartDone</a:t>
            </a:r>
            <a:endParaRPr lang="zh-TW" altLang="en-US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0" y="2867112"/>
            <a:ext cx="3902353" cy="2433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00" y="1844824"/>
            <a:ext cx="4543160" cy="4478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852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Interactive Flow – Control Signal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 smtClean="0"/>
              <a:t>endLot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isEnd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isEndDone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52936"/>
            <a:ext cx="3687307" cy="25778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046672"/>
            <a:ext cx="4149991" cy="4190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086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Interactive Flow – </a:t>
            </a:r>
            <a:r>
              <a:rPr lang="en-US" altLang="zh-TW" sz="3200" dirty="0" smtClean="0"/>
              <a:t>Data Transition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 smtClean="0"/>
              <a:t>isDUTEOTComplete</a:t>
            </a:r>
            <a:r>
              <a:rPr lang="en-US" altLang="zh-TW" sz="1800" dirty="0" smtClean="0"/>
              <a:t>, EOT, </a:t>
            </a:r>
            <a:r>
              <a:rPr lang="en-US" altLang="zh-TW" sz="1800" dirty="0" err="1" smtClean="0"/>
              <a:t>getDutEOT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sendBinSum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getBinSum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setDUTComplete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24944"/>
            <a:ext cx="3624385" cy="2061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930" y="1988840"/>
            <a:ext cx="4310356" cy="4797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34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SG9000II.ini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800" dirty="0"/>
              <a:t>[Tester</a:t>
            </a:r>
            <a:r>
              <a:rPr lang="en-US" altLang="zh-TW" sz="1800" dirty="0" smtClean="0"/>
              <a:t>]</a:t>
            </a:r>
            <a:endParaRPr lang="en-US" altLang="zh-TW" sz="1800" dirty="0"/>
          </a:p>
          <a:p>
            <a:r>
              <a:rPr lang="en-US" altLang="zh-TW" sz="1800" dirty="0"/>
              <a:t>Name=TSG01</a:t>
            </a:r>
          </a:p>
          <a:p>
            <a:r>
              <a:rPr lang="en-US" altLang="zh-TW" sz="1800" dirty="0" err="1"/>
              <a:t>OSVer</a:t>
            </a:r>
            <a:r>
              <a:rPr lang="en-US" altLang="zh-TW" sz="1800" dirty="0"/>
              <a:t>=V1.17</a:t>
            </a:r>
          </a:p>
          <a:p>
            <a:r>
              <a:rPr lang="en-US" altLang="zh-TW" sz="1800" dirty="0" err="1"/>
              <a:t>OSVerControl</a:t>
            </a:r>
            <a:r>
              <a:rPr lang="en-US" altLang="zh-TW" sz="1800" dirty="0"/>
              <a:t>=V1.17.0.0030</a:t>
            </a:r>
          </a:p>
          <a:p>
            <a:r>
              <a:rPr lang="en-US" altLang="zh-TW" sz="1800" dirty="0"/>
              <a:t>Interface=Engineer</a:t>
            </a:r>
          </a:p>
          <a:p>
            <a:r>
              <a:rPr lang="en-US" altLang="zh-TW" sz="1800" dirty="0" err="1"/>
              <a:t>SetupPW</a:t>
            </a:r>
            <a:r>
              <a:rPr lang="en-US" altLang="zh-TW" sz="1800" dirty="0"/>
              <a:t>=OFF</a:t>
            </a:r>
          </a:p>
          <a:p>
            <a:r>
              <a:rPr lang="en-US" altLang="zh-TW" sz="1800" dirty="0" err="1"/>
              <a:t>HWScan</a:t>
            </a:r>
            <a:r>
              <a:rPr lang="en-US" altLang="zh-TW" sz="1800" dirty="0"/>
              <a:t>=OFF</a:t>
            </a:r>
          </a:p>
          <a:p>
            <a:r>
              <a:rPr lang="en-US" altLang="zh-TW" sz="1800" dirty="0" err="1"/>
              <a:t>SocketControl</a:t>
            </a:r>
            <a:r>
              <a:rPr lang="en-US" altLang="zh-TW" sz="1800" dirty="0"/>
              <a:t>=OFF</a:t>
            </a:r>
          </a:p>
          <a:p>
            <a:r>
              <a:rPr lang="en-US" altLang="zh-TW" sz="1800" dirty="0" err="1"/>
              <a:t>SecretEng</a:t>
            </a:r>
            <a:r>
              <a:rPr lang="en-US" altLang="zh-TW" sz="1800" dirty="0"/>
              <a:t>=OFF</a:t>
            </a:r>
          </a:p>
          <a:p>
            <a:r>
              <a:rPr lang="en-US" altLang="zh-TW" sz="1800" dirty="0" err="1" smtClean="0">
                <a:solidFill>
                  <a:srgbClr val="FF0000"/>
                </a:solidFill>
              </a:rPr>
              <a:t>MultiStationNo</a:t>
            </a:r>
            <a:r>
              <a:rPr lang="en-US" altLang="zh-TW" sz="1800" dirty="0" smtClean="0">
                <a:solidFill>
                  <a:srgbClr val="FF0000"/>
                </a:solidFill>
              </a:rPr>
              <a:t>=1</a:t>
            </a:r>
          </a:p>
          <a:p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 smtClean="0">
                <a:solidFill>
                  <a:srgbClr val="0070C0"/>
                </a:solidFill>
              </a:rPr>
              <a:t>Add “</a:t>
            </a:r>
            <a:r>
              <a:rPr lang="en-US" altLang="zh-TW" sz="1800" dirty="0" err="1" smtClean="0">
                <a:solidFill>
                  <a:srgbClr val="0070C0"/>
                </a:solidFill>
              </a:rPr>
              <a:t>MultiStationNo</a:t>
            </a:r>
            <a:r>
              <a:rPr lang="en-US" altLang="zh-TW" sz="1800" dirty="0" smtClean="0">
                <a:solidFill>
                  <a:srgbClr val="0070C0"/>
                </a:solidFill>
              </a:rPr>
              <a:t>” into SG9000II.ini to tell SGOS it’s which station.</a:t>
            </a:r>
          </a:p>
          <a:p>
            <a:r>
              <a:rPr lang="en-US" altLang="zh-TW" sz="1800" dirty="0" err="1" smtClean="0">
                <a:solidFill>
                  <a:srgbClr val="0070C0"/>
                </a:solidFill>
              </a:rPr>
              <a:t>MultiStationNo</a:t>
            </a:r>
            <a:r>
              <a:rPr lang="en-US" altLang="zh-TW" sz="1800" dirty="0" smtClean="0">
                <a:solidFill>
                  <a:srgbClr val="0070C0"/>
                </a:solidFill>
              </a:rPr>
              <a:t> 1 means Master, larger than 1 means slave (station x) and 0 means not </a:t>
            </a:r>
            <a:r>
              <a:rPr lang="en-US" altLang="zh-TW" sz="1800" dirty="0" err="1" smtClean="0">
                <a:solidFill>
                  <a:srgbClr val="0070C0"/>
                </a:solidFill>
              </a:rPr>
              <a:t>multistation</a:t>
            </a:r>
            <a:r>
              <a:rPr lang="en-US" altLang="zh-TW" sz="1800" dirty="0" smtClean="0">
                <a:solidFill>
                  <a:srgbClr val="0070C0"/>
                </a:solidFill>
              </a:rPr>
              <a:t> mode.</a:t>
            </a:r>
          </a:p>
          <a:p>
            <a:r>
              <a:rPr lang="en-US" altLang="zh-TW" sz="1800" dirty="0" smtClean="0">
                <a:solidFill>
                  <a:srgbClr val="0070C0"/>
                </a:solidFill>
              </a:rPr>
              <a:t>It’s better to set master as the last station on handler.</a:t>
            </a:r>
            <a:endParaRPr lang="en-US" altLang="zh-TW" sz="1800" dirty="0">
              <a:solidFill>
                <a:srgbClr val="0070C0"/>
              </a:solidFill>
            </a:endParaRP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881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764</Words>
  <Application>Microsoft Office PowerPoint</Application>
  <PresentationFormat>如螢幕大小 (4:3)</PresentationFormat>
  <Paragraphs>179</Paragraphs>
  <Slides>14</Slides>
  <Notes>5</Notes>
  <HiddenSlides>2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Office 佈景主題</vt:lpstr>
      <vt:lpstr>Acrobat Document</vt:lpstr>
      <vt:lpstr>SGOS MultiStation</vt:lpstr>
      <vt:lpstr>Introduction</vt:lpstr>
      <vt:lpstr>MultiStation Structure</vt:lpstr>
      <vt:lpstr>Interactive Flow</vt:lpstr>
      <vt:lpstr>Interactive Flow</vt:lpstr>
      <vt:lpstr>Interactive Flow – Control Signal</vt:lpstr>
      <vt:lpstr>Interactive Flow – Control Signal</vt:lpstr>
      <vt:lpstr>Interactive Flow – Data Transition</vt:lpstr>
      <vt:lpstr>SG9000II.ini</vt:lpstr>
      <vt:lpstr>Project TAB file</vt:lpstr>
      <vt:lpstr>Setup Environment</vt:lpstr>
      <vt:lpstr>Multi_thread_socket_server_config.ini</vt:lpstr>
      <vt:lpstr>sendMsg</vt:lpstr>
      <vt:lpstr>sendMsg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Cao_Arkhan(曹正宏)</dc:creator>
  <cp:lastModifiedBy>Cao_Arkhan(曹正宏)</cp:lastModifiedBy>
  <cp:revision>23</cp:revision>
  <dcterms:created xsi:type="dcterms:W3CDTF">2017-05-05T02:23:05Z</dcterms:created>
  <dcterms:modified xsi:type="dcterms:W3CDTF">2017-05-19T07:55:26Z</dcterms:modified>
</cp:coreProperties>
</file>