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F324-9312-45DD-855A-EF8E732B040E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D3C5-0173-44A8-9903-BF9E86A55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71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F324-9312-45DD-855A-EF8E732B040E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D3C5-0173-44A8-9903-BF9E86A55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26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F324-9312-45DD-855A-EF8E732B040E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D3C5-0173-44A8-9903-BF9E86A55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27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F324-9312-45DD-855A-EF8E732B040E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D3C5-0173-44A8-9903-BF9E86A55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7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F324-9312-45DD-855A-EF8E732B040E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D3C5-0173-44A8-9903-BF9E86A55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24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F324-9312-45DD-855A-EF8E732B040E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D3C5-0173-44A8-9903-BF9E86A55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7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F324-9312-45DD-855A-EF8E732B040E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D3C5-0173-44A8-9903-BF9E86A55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72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F324-9312-45DD-855A-EF8E732B040E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D3C5-0173-44A8-9903-BF9E86A55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12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F324-9312-45DD-855A-EF8E732B040E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D3C5-0173-44A8-9903-BF9E86A55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03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F324-9312-45DD-855A-EF8E732B040E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D3C5-0173-44A8-9903-BF9E86A55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52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F324-9312-45DD-855A-EF8E732B040E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D3C5-0173-44A8-9903-BF9E86A55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12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6F324-9312-45DD-855A-EF8E732B040E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ED3C5-0173-44A8-9903-BF9E86A55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62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SG9000 PAT Setup Procedure for CP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81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1. </a:t>
            </a:r>
            <a:r>
              <a:rPr lang="zh-TW" altLang="en-US" sz="3200" dirty="0" smtClean="0"/>
              <a:t>設定</a:t>
            </a:r>
            <a:r>
              <a:rPr lang="en-US" altLang="zh-TW" sz="3200" dirty="0" smtClean="0"/>
              <a:t>PAT Item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將</a:t>
            </a:r>
            <a:r>
              <a:rPr lang="en-US" altLang="zh-TW" sz="2400" dirty="0" smtClean="0"/>
              <a:t>Test program</a:t>
            </a:r>
            <a:r>
              <a:rPr lang="zh-TW" altLang="en-US" sz="2400" dirty="0" smtClean="0"/>
              <a:t>由</a:t>
            </a:r>
            <a:r>
              <a:rPr lang="en-US" altLang="zh-TW" sz="2400" dirty="0" smtClean="0"/>
              <a:t>Server</a:t>
            </a:r>
            <a:r>
              <a:rPr lang="zh-TW" altLang="en-US" sz="2400" dirty="0" smtClean="0"/>
              <a:t>上複製下來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並解壓縮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用記事本打開</a:t>
            </a:r>
            <a:r>
              <a:rPr lang="en-US" altLang="zh-TW" sz="2400" dirty="0" smtClean="0">
                <a:solidFill>
                  <a:srgbClr val="FF0000"/>
                </a:solidFill>
              </a:rPr>
              <a:t>DUTS\Murata\Device</a:t>
            </a:r>
            <a:r>
              <a:rPr lang="zh-TW" altLang="en-US" sz="2400" dirty="0" smtClean="0">
                <a:solidFill>
                  <a:srgbClr val="FF0000"/>
                </a:solidFill>
              </a:rPr>
              <a:t>名稱</a:t>
            </a:r>
            <a:r>
              <a:rPr lang="en-US" altLang="zh-TW" sz="2400" dirty="0" smtClean="0">
                <a:solidFill>
                  <a:srgbClr val="FF0000"/>
                </a:solidFill>
              </a:rPr>
              <a:t>\ </a:t>
            </a:r>
            <a:r>
              <a:rPr lang="zh-TW" altLang="en-US" sz="2400" dirty="0" smtClean="0"/>
              <a:t>目錄中的 </a:t>
            </a:r>
            <a:r>
              <a:rPr lang="en-US" altLang="zh-TW" sz="2400" dirty="0" smtClean="0"/>
              <a:t>“.tab”</a:t>
            </a:r>
            <a:r>
              <a:rPr lang="zh-TW" altLang="en-US" sz="2400" dirty="0" smtClean="0"/>
              <a:t>檔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388852"/>
            <a:ext cx="4938886" cy="420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4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1. </a:t>
            </a:r>
            <a:r>
              <a:rPr lang="zh-TW" altLang="en-US" sz="3200" dirty="0" smtClean="0"/>
              <a:t>設定</a:t>
            </a:r>
            <a:r>
              <a:rPr lang="en-US" altLang="zh-TW" sz="3200" dirty="0" smtClean="0"/>
              <a:t>PAT Item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從</a:t>
            </a:r>
            <a:r>
              <a:rPr lang="en-US" altLang="zh-TW" sz="2400" dirty="0" smtClean="0"/>
              <a:t>Tab</a:t>
            </a:r>
            <a:r>
              <a:rPr lang="zh-TW" altLang="en-US" sz="2400" dirty="0" smtClean="0"/>
              <a:t>檔中的 </a:t>
            </a:r>
            <a:r>
              <a:rPr lang="en-US" altLang="zh-TW" sz="2400" dirty="0" smtClean="0"/>
              <a:t>Item Name</a:t>
            </a:r>
            <a:r>
              <a:rPr lang="zh-TW" altLang="en-US" sz="2400" dirty="0"/>
              <a:t>找到</a:t>
            </a:r>
            <a:r>
              <a:rPr lang="zh-TW" altLang="en-US" sz="2400" dirty="0" smtClean="0"/>
              <a:t>客戶文件中欲執行</a:t>
            </a:r>
            <a:r>
              <a:rPr lang="en-US" altLang="zh-TW" sz="2400" dirty="0" smtClean="0"/>
              <a:t>PAT</a:t>
            </a:r>
            <a:r>
              <a:rPr lang="zh-TW" altLang="en-US" sz="2400" dirty="0" smtClean="0"/>
              <a:t>的項目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將第二排中的</a:t>
            </a:r>
            <a:r>
              <a:rPr lang="en-US" altLang="zh-TW" sz="2400" dirty="0" smtClean="0"/>
              <a:t>”0”</a:t>
            </a:r>
            <a:r>
              <a:rPr lang="zh-TW" altLang="en-US" sz="2400" dirty="0" smtClean="0"/>
              <a:t>改成</a:t>
            </a:r>
            <a:r>
              <a:rPr lang="en-US" altLang="zh-TW" sz="2400" dirty="0" smtClean="0"/>
              <a:t>”1”,*</a:t>
            </a:r>
            <a:r>
              <a:rPr lang="zh-TW" altLang="en-US" sz="2400" dirty="0" smtClean="0"/>
              <a:t>第三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四排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zh-TW" altLang="en-US" sz="2400" dirty="0" smtClean="0"/>
              <a:t>設定</a:t>
            </a:r>
            <a:r>
              <a:rPr lang="en-US" altLang="zh-TW" sz="2400" dirty="0" smtClean="0"/>
              <a:t>sigma</a:t>
            </a:r>
            <a:r>
              <a:rPr lang="zh-TW" altLang="en-US" sz="2400" dirty="0" smtClean="0"/>
              <a:t>倍數並存檔</a:t>
            </a:r>
            <a:endParaRPr lang="en-US" altLang="zh-TW" sz="2400" dirty="0" smtClean="0"/>
          </a:p>
          <a:p>
            <a:r>
              <a:rPr lang="en-US" altLang="zh-TW" sz="2400" dirty="0" smtClean="0"/>
              <a:t>*</a:t>
            </a:r>
            <a:r>
              <a:rPr lang="zh-TW" altLang="en-US" sz="2400" dirty="0" smtClean="0"/>
              <a:t>第三排為設定平均值左邊</a:t>
            </a:r>
            <a:r>
              <a:rPr lang="en-US" altLang="zh-TW" sz="2400" dirty="0" smtClean="0"/>
              <a:t>sigma</a:t>
            </a:r>
            <a:br>
              <a:rPr lang="en-US" altLang="zh-TW" sz="2400" dirty="0" smtClean="0"/>
            </a:br>
            <a:r>
              <a:rPr lang="en-US" altLang="zh-TW" sz="2400" dirty="0" smtClean="0"/>
              <a:t>  </a:t>
            </a:r>
            <a:r>
              <a:rPr lang="zh-TW" altLang="en-US" sz="2400" dirty="0" smtClean="0"/>
              <a:t>第四排為設定平均值右邊</a:t>
            </a:r>
            <a:r>
              <a:rPr lang="en-US" altLang="zh-TW" sz="2400" dirty="0" smtClean="0"/>
              <a:t>sigma</a:t>
            </a:r>
            <a:endParaRPr lang="en-US" altLang="zh-TW" sz="2400" dirty="0"/>
          </a:p>
          <a:p>
            <a:r>
              <a:rPr lang="en-US" altLang="zh-TW" sz="2400" dirty="0" smtClean="0"/>
              <a:t>*6 = 6</a:t>
            </a:r>
            <a:r>
              <a:rPr lang="zh-TW" altLang="en-US" sz="2400" dirty="0" smtClean="0"/>
              <a:t>倍 </a:t>
            </a:r>
            <a:r>
              <a:rPr lang="en-US" altLang="zh-TW" sz="2400" dirty="0" smtClean="0"/>
              <a:t>sigma</a:t>
            </a:r>
          </a:p>
          <a:p>
            <a:r>
              <a:rPr lang="en-US" altLang="zh-TW" sz="2400" dirty="0" smtClean="0"/>
              <a:t>  -6 = -6</a:t>
            </a:r>
            <a:r>
              <a:rPr lang="zh-TW" altLang="en-US" sz="2400" dirty="0" smtClean="0"/>
              <a:t>倍 </a:t>
            </a:r>
            <a:r>
              <a:rPr lang="en-US" altLang="zh-TW" sz="2400" dirty="0" smtClean="0"/>
              <a:t>sigma</a:t>
            </a:r>
            <a:endParaRPr lang="zh-TW" altLang="en-US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021292"/>
            <a:ext cx="3219645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2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1. </a:t>
            </a:r>
            <a:r>
              <a:rPr lang="zh-TW" altLang="en-US" sz="3200" dirty="0" smtClean="0"/>
              <a:t>設定</a:t>
            </a:r>
            <a:r>
              <a:rPr lang="en-US" altLang="zh-TW" sz="3200" dirty="0" smtClean="0"/>
              <a:t>PAT Item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用記事本打開</a:t>
            </a:r>
            <a:r>
              <a:rPr lang="en-US" altLang="zh-TW" sz="2400" dirty="0" smtClean="0"/>
              <a:t>”</a:t>
            </a:r>
            <a:r>
              <a:rPr lang="en-US" altLang="zh-TW" sz="2400" dirty="0" err="1" smtClean="0"/>
              <a:t>spjt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檔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如圖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78" y="1628800"/>
            <a:ext cx="4704122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4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1. </a:t>
            </a:r>
            <a:r>
              <a:rPr lang="zh-TW" altLang="en-US" sz="3200" dirty="0" smtClean="0"/>
              <a:t>設定</a:t>
            </a:r>
            <a:r>
              <a:rPr lang="en-US" altLang="zh-TW" sz="3200" dirty="0" smtClean="0"/>
              <a:t>PAT Item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修改</a:t>
            </a:r>
            <a:r>
              <a:rPr lang="en-US" altLang="zh-TW" sz="2400" dirty="0" smtClean="0">
                <a:solidFill>
                  <a:srgbClr val="FF0000"/>
                </a:solidFill>
              </a:rPr>
              <a:t>[PAT]</a:t>
            </a:r>
            <a:r>
              <a:rPr lang="zh-TW" altLang="en-US" sz="2400" dirty="0" smtClean="0"/>
              <a:t>欄位下的設定如圖</a:t>
            </a:r>
            <a:r>
              <a:rPr lang="en-US" altLang="zh-TW" sz="2400" dirty="0" smtClean="0"/>
              <a:t>: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Enable = ON</a:t>
            </a:r>
          </a:p>
          <a:p>
            <a:r>
              <a:rPr lang="en-US" altLang="zh-TW" sz="2400" dirty="0" err="1" smtClean="0">
                <a:solidFill>
                  <a:srgbClr val="FF0000"/>
                </a:solidFill>
              </a:rPr>
              <a:t>PATLimitFile</a:t>
            </a:r>
            <a:r>
              <a:rPr lang="en-US" altLang="zh-TW" sz="2400" dirty="0" smtClean="0">
                <a:solidFill>
                  <a:srgbClr val="FF0000"/>
                </a:solidFill>
              </a:rPr>
              <a:t>=P:\TestData\Temp\TSG\</a:t>
            </a:r>
            <a:r>
              <a:rPr lang="en-US" altLang="zh-TW" sz="2400" dirty="0" smtClean="0">
                <a:solidFill>
                  <a:schemeClr val="tx2"/>
                </a:solidFill>
              </a:rPr>
              <a:t>CP2 </a:t>
            </a:r>
            <a:r>
              <a:rPr lang="en-US" altLang="zh-TW" sz="2400" dirty="0" smtClean="0">
                <a:solidFill>
                  <a:schemeClr val="tx2"/>
                </a:solidFill>
                <a:sym typeface="Wingdings" pitchFamily="2" charset="2"/>
              </a:rPr>
              <a:t>&lt;-</a:t>
            </a:r>
            <a:r>
              <a:rPr lang="zh-TW" altLang="en-US" sz="2400" dirty="0" smtClean="0">
                <a:solidFill>
                  <a:schemeClr val="tx2"/>
                </a:solidFill>
                <a:sym typeface="Wingdings" pitchFamily="2" charset="2"/>
              </a:rPr>
              <a:t>依照</a:t>
            </a:r>
            <a:r>
              <a:rPr lang="en-US" altLang="zh-TW" sz="2400" dirty="0" smtClean="0">
                <a:solidFill>
                  <a:schemeClr val="tx2"/>
                </a:solidFill>
                <a:sym typeface="Wingdings" pitchFamily="2" charset="2"/>
              </a:rPr>
              <a:t>CP1</a:t>
            </a:r>
            <a:r>
              <a:rPr lang="zh-TW" altLang="en-US" sz="2400" dirty="0" smtClean="0">
                <a:solidFill>
                  <a:schemeClr val="tx2"/>
                </a:solidFill>
                <a:sym typeface="Wingdings" pitchFamily="2" charset="2"/>
              </a:rPr>
              <a:t>或</a:t>
            </a:r>
            <a:r>
              <a:rPr lang="en-US" altLang="zh-TW" sz="2400" dirty="0" smtClean="0">
                <a:solidFill>
                  <a:schemeClr val="tx2"/>
                </a:solidFill>
                <a:sym typeface="Wingdings" pitchFamily="2" charset="2"/>
              </a:rPr>
              <a:t>CP2</a:t>
            </a:r>
            <a:r>
              <a:rPr lang="zh-TW" altLang="en-US" sz="2400" dirty="0" smtClean="0">
                <a:solidFill>
                  <a:schemeClr val="tx2"/>
                </a:solidFill>
                <a:sym typeface="Wingdings" pitchFamily="2" charset="2"/>
              </a:rPr>
              <a:t>測試修改</a:t>
            </a:r>
            <a:endParaRPr lang="zh-TW" altLang="en-US" sz="2400" dirty="0">
              <a:solidFill>
                <a:schemeClr val="tx2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917439"/>
            <a:ext cx="4077168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8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PAT Limits File </a:t>
            </a:r>
            <a:r>
              <a:rPr lang="zh-TW" altLang="en-US" sz="3200" dirty="0" smtClean="0"/>
              <a:t>儲存位置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PAT Limits File</a:t>
            </a:r>
            <a:r>
              <a:rPr lang="zh-TW" altLang="en-US" sz="2400" dirty="0" smtClean="0"/>
              <a:t> 存放位置有兩處</a:t>
            </a:r>
            <a:r>
              <a:rPr lang="en-US" altLang="zh-TW" sz="2400" dirty="0" smtClean="0"/>
              <a:t>: Server </a:t>
            </a:r>
            <a:r>
              <a:rPr lang="zh-TW" altLang="en-US" sz="2400" dirty="0" smtClean="0"/>
              <a:t>與 </a:t>
            </a:r>
            <a:r>
              <a:rPr lang="en-US" altLang="zh-TW" sz="2400" dirty="0" smtClean="0"/>
              <a:t>Local Computer</a:t>
            </a:r>
          </a:p>
          <a:p>
            <a:r>
              <a:rPr lang="en-US" altLang="zh-TW" sz="2400" dirty="0" smtClean="0"/>
              <a:t>1. Server </a:t>
            </a:r>
            <a:r>
              <a:rPr lang="zh-TW" altLang="en-US" sz="2400" dirty="0" smtClean="0"/>
              <a:t>的位置在</a:t>
            </a:r>
            <a:r>
              <a:rPr lang="en-US" altLang="zh-TW" sz="2400" dirty="0" smtClean="0"/>
              <a:t>SPJT</a:t>
            </a:r>
            <a:r>
              <a:rPr lang="zh-TW" altLang="en-US" sz="2400" dirty="0" smtClean="0"/>
              <a:t>檔中的設定位置如上一頁</a:t>
            </a:r>
            <a:endParaRPr lang="en-US" altLang="zh-TW" sz="2400" dirty="0" smtClean="0"/>
          </a:p>
          <a:p>
            <a:r>
              <a:rPr lang="en-US" altLang="zh-TW" sz="2400" dirty="0" smtClean="0"/>
              <a:t>2. Local</a:t>
            </a:r>
            <a:r>
              <a:rPr lang="zh-TW" altLang="en-US" sz="2400" dirty="0" smtClean="0"/>
              <a:t>的位置則在</a:t>
            </a:r>
            <a:r>
              <a:rPr lang="en-US" altLang="zh-TW" sz="2400" dirty="0" smtClean="0"/>
              <a:t>C:\SG9000II\SYSTEM\</a:t>
            </a:r>
            <a:r>
              <a:rPr lang="zh-TW" altLang="en-US" sz="2400" dirty="0" smtClean="0"/>
              <a:t>下依照客戶及產品型號的目錄放置</a:t>
            </a:r>
            <a:endParaRPr lang="en-US" altLang="zh-TW" sz="2400" dirty="0" smtClean="0"/>
          </a:p>
          <a:p>
            <a:r>
              <a:rPr lang="en-US" altLang="zh-TW" sz="2400" dirty="0" smtClean="0"/>
              <a:t># </a:t>
            </a:r>
            <a:r>
              <a:rPr lang="zh-TW" altLang="en-US" sz="2400" dirty="0" smtClean="0"/>
              <a:t>當</a:t>
            </a:r>
            <a:r>
              <a:rPr lang="en-US" altLang="zh-TW" sz="2400" dirty="0" smtClean="0"/>
              <a:t>Re-Test</a:t>
            </a:r>
            <a:r>
              <a:rPr lang="zh-TW" altLang="en-US" sz="2400" dirty="0" smtClean="0"/>
              <a:t>或續測時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程式會先嘗試從</a:t>
            </a:r>
            <a:r>
              <a:rPr lang="en-US" altLang="zh-TW" sz="2400" dirty="0" smtClean="0"/>
              <a:t>Server </a:t>
            </a:r>
            <a:r>
              <a:rPr lang="zh-TW" altLang="en-US" sz="2400" dirty="0" smtClean="0"/>
              <a:t>位置存取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若失敗則會從</a:t>
            </a:r>
            <a:r>
              <a:rPr lang="en-US" altLang="zh-TW" sz="2400" dirty="0" smtClean="0"/>
              <a:t>local</a:t>
            </a:r>
            <a:r>
              <a:rPr lang="zh-TW" altLang="en-US" sz="2400" dirty="0" smtClean="0"/>
              <a:t>存取</a:t>
            </a:r>
            <a:r>
              <a:rPr lang="en-US" altLang="zh-TW" sz="2400" dirty="0" smtClean="0"/>
              <a:t>. </a:t>
            </a:r>
            <a:r>
              <a:rPr lang="zh-TW" altLang="en-US" sz="2400" dirty="0" smtClean="0"/>
              <a:t>若應該</a:t>
            </a:r>
            <a:r>
              <a:rPr lang="en-US" altLang="zh-TW" sz="2400" dirty="0" smtClean="0"/>
              <a:t>load PAT Limits</a:t>
            </a:r>
            <a:r>
              <a:rPr lang="zh-TW" altLang="en-US" sz="2400" dirty="0" smtClean="0"/>
              <a:t>的情況但兩個位置皆</a:t>
            </a:r>
            <a:r>
              <a:rPr lang="en-US" altLang="zh-TW" sz="2400" dirty="0" smtClean="0"/>
              <a:t>load</a:t>
            </a:r>
            <a:r>
              <a:rPr lang="zh-TW" altLang="en-US" sz="2400" dirty="0" smtClean="0"/>
              <a:t>失敗時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程式會跳出</a:t>
            </a:r>
            <a:r>
              <a:rPr lang="en-US" altLang="zh-TW" sz="2400" dirty="0" smtClean="0"/>
              <a:t>Message</a:t>
            </a:r>
            <a:r>
              <a:rPr lang="zh-TW" altLang="en-US" sz="2400" smtClean="0"/>
              <a:t> 警告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580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1. </a:t>
            </a:r>
            <a:r>
              <a:rPr lang="zh-TW" altLang="en-US" sz="3200" dirty="0" smtClean="0"/>
              <a:t>設定</a:t>
            </a:r>
            <a:r>
              <a:rPr lang="en-US" altLang="zh-TW" sz="3200" dirty="0" smtClean="0"/>
              <a:t>PAT Item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修改完畢存檔後將目錄壓縮成</a:t>
            </a:r>
            <a:r>
              <a:rPr lang="en-US" altLang="zh-TW" sz="2400" dirty="0" smtClean="0"/>
              <a:t>zip</a:t>
            </a:r>
            <a:r>
              <a:rPr lang="zh-TW" altLang="en-US" sz="2400" dirty="0" smtClean="0"/>
              <a:t>檔並上傳至</a:t>
            </a:r>
            <a:r>
              <a:rPr lang="en-US" altLang="zh-TW" sz="2400" dirty="0" smtClean="0"/>
              <a:t>Server, </a:t>
            </a:r>
            <a:r>
              <a:rPr lang="zh-TW" altLang="en-US" sz="2400" dirty="0" smtClean="0"/>
              <a:t>如同</a:t>
            </a:r>
            <a:r>
              <a:rPr lang="en-US" altLang="zh-TW" sz="2400" dirty="0" smtClean="0"/>
              <a:t>Server</a:t>
            </a:r>
            <a:r>
              <a:rPr lang="zh-TW" altLang="en-US" sz="2400" dirty="0" smtClean="0"/>
              <a:t>上的</a:t>
            </a:r>
            <a:r>
              <a:rPr lang="en-US" altLang="zh-TW" sz="2400" dirty="0" smtClean="0"/>
              <a:t>Test Program zip</a:t>
            </a:r>
            <a:r>
              <a:rPr lang="zh-TW" altLang="en-US" sz="2400" dirty="0" smtClean="0"/>
              <a:t>檔</a:t>
            </a:r>
            <a:r>
              <a:rPr lang="en-US" altLang="zh-TW" sz="2400" dirty="0" smtClean="0"/>
              <a:t>.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839" y="2132856"/>
            <a:ext cx="4407023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6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2. PAT</a:t>
            </a:r>
            <a:r>
              <a:rPr lang="zh-TW" altLang="en-US" sz="3200" dirty="0" smtClean="0"/>
              <a:t>工程使用</a:t>
            </a:r>
            <a:r>
              <a:rPr lang="en-US" altLang="zh-TW" sz="3200" dirty="0" err="1" smtClean="0"/>
              <a:t>AutoLoad</a:t>
            </a:r>
            <a:r>
              <a:rPr lang="zh-TW" altLang="en-US" sz="3200" dirty="0" smtClean="0"/>
              <a:t>的設定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若要使用</a:t>
            </a:r>
            <a:r>
              <a:rPr lang="en-US" altLang="zh-TW" sz="2400" dirty="0" err="1" smtClean="0"/>
              <a:t>AutoLoad</a:t>
            </a:r>
            <a:r>
              <a:rPr lang="zh-TW" altLang="en-US" sz="2400" dirty="0" smtClean="0"/>
              <a:t>做</a:t>
            </a:r>
            <a:r>
              <a:rPr lang="en-US" altLang="zh-TW" sz="2400" dirty="0" smtClean="0"/>
              <a:t>PAT</a:t>
            </a:r>
            <a:r>
              <a:rPr lang="zh-TW" altLang="en-US" sz="2400" dirty="0" smtClean="0"/>
              <a:t>工程不影響</a:t>
            </a:r>
            <a:r>
              <a:rPr lang="en-US" altLang="zh-TW" sz="2400" dirty="0" smtClean="0"/>
              <a:t>Production</a:t>
            </a:r>
            <a:r>
              <a:rPr lang="zh-TW" altLang="en-US" sz="2400" dirty="0" smtClean="0"/>
              <a:t>的情況</a:t>
            </a:r>
            <a:r>
              <a:rPr lang="en-US" altLang="zh-TW" sz="2400" dirty="0" smtClean="0"/>
              <a:t>. </a:t>
            </a:r>
            <a:r>
              <a:rPr lang="zh-TW" altLang="en-US" sz="2400" dirty="0" smtClean="0"/>
              <a:t>須作如下設定</a:t>
            </a:r>
            <a:r>
              <a:rPr lang="en-US" altLang="zh-TW" sz="2400" dirty="0" smtClean="0"/>
              <a:t>: </a:t>
            </a:r>
            <a:endParaRPr lang="en-US" altLang="zh-TW" sz="2400" dirty="0"/>
          </a:p>
          <a:p>
            <a:r>
              <a:rPr lang="en-US" altLang="zh-TW" sz="2400" dirty="0" smtClean="0"/>
              <a:t>1. </a:t>
            </a:r>
            <a:r>
              <a:rPr lang="zh-TW" altLang="en-US" sz="2400" dirty="0" smtClean="0"/>
              <a:t>將已設定好</a:t>
            </a:r>
            <a:r>
              <a:rPr lang="en-US" altLang="zh-TW" sz="2400" dirty="0" smtClean="0"/>
              <a:t>PAT</a:t>
            </a:r>
            <a:r>
              <a:rPr lang="zh-TW" altLang="en-US" sz="2400" dirty="0" smtClean="0"/>
              <a:t>的測試程式</a:t>
            </a:r>
            <a:r>
              <a:rPr lang="en-US" altLang="zh-TW" sz="2400" dirty="0" smtClean="0"/>
              <a:t>zip</a:t>
            </a:r>
            <a:r>
              <a:rPr lang="zh-TW" altLang="en-US" sz="2400" dirty="0" smtClean="0"/>
              <a:t>檔放置各機台目錄下</a:t>
            </a:r>
            <a:r>
              <a:rPr lang="en-US" altLang="zh-TW" sz="2400" dirty="0" smtClean="0"/>
              <a:t>:</a:t>
            </a:r>
          </a:p>
          <a:p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924944"/>
            <a:ext cx="4922317" cy="334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70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2. PAT</a:t>
            </a:r>
            <a:r>
              <a:rPr lang="zh-TW" altLang="en-US" sz="3200" dirty="0" smtClean="0"/>
              <a:t>工程使用</a:t>
            </a:r>
            <a:r>
              <a:rPr lang="en-US" altLang="zh-TW" sz="3200" dirty="0" err="1" smtClean="0"/>
              <a:t>AutoLoad</a:t>
            </a:r>
            <a:r>
              <a:rPr lang="zh-TW" altLang="en-US" sz="3200" dirty="0" smtClean="0"/>
              <a:t>的設定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2. </a:t>
            </a:r>
            <a:r>
              <a:rPr lang="zh-TW" altLang="en-US" sz="2400" dirty="0" smtClean="0"/>
              <a:t>將相對應的</a:t>
            </a:r>
            <a:r>
              <a:rPr lang="en-US" altLang="zh-TW" sz="2400" dirty="0" smtClean="0"/>
              <a:t>Setup File</a:t>
            </a:r>
            <a:r>
              <a:rPr lang="zh-TW" altLang="en-US" sz="2400" dirty="0" smtClean="0"/>
              <a:t>放置於與測試程式同目錄下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並修改設定至相對應機台目錄</a:t>
            </a:r>
            <a:r>
              <a:rPr lang="en-US" altLang="zh-TW" sz="2400" dirty="0"/>
              <a:t>:</a:t>
            </a:r>
            <a:endParaRPr lang="en-US" altLang="zh-TW" sz="2400" dirty="0" smtClean="0"/>
          </a:p>
          <a:p>
            <a:endParaRPr lang="en-US" altLang="zh-TW" sz="24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554467"/>
            <a:ext cx="46386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0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322</Words>
  <Application>Microsoft Office PowerPoint</Application>
  <PresentationFormat>如螢幕大小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SG9000 PAT Setup Procedure for CP</vt:lpstr>
      <vt:lpstr>1. 設定PAT Item</vt:lpstr>
      <vt:lpstr>1. 設定PAT Item</vt:lpstr>
      <vt:lpstr>1. 設定PAT Item</vt:lpstr>
      <vt:lpstr>1. 設定PAT Item</vt:lpstr>
      <vt:lpstr>PAT Limits File 儲存位置</vt:lpstr>
      <vt:lpstr>1. 設定PAT Item</vt:lpstr>
      <vt:lpstr>2. PAT工程使用AutoLoad的設定</vt:lpstr>
      <vt:lpstr>2. PAT工程使用AutoLoad的設定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SG9000 PAT Setup Procedure</dc:title>
  <dc:creator>Cao_Arkhan(曹正宏)</dc:creator>
  <cp:lastModifiedBy>Cao_Arkhan(曹正宏)</cp:lastModifiedBy>
  <cp:revision>16</cp:revision>
  <dcterms:created xsi:type="dcterms:W3CDTF">2015-10-14T03:20:24Z</dcterms:created>
  <dcterms:modified xsi:type="dcterms:W3CDTF">2017-05-04T09:29:42Z</dcterms:modified>
</cp:coreProperties>
</file>