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71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6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7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7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12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3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5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12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SG9000 PAT Setup Procedure for </a:t>
            </a:r>
            <a:r>
              <a:rPr lang="en-US" altLang="zh-TW" sz="4000" dirty="0" smtClean="0"/>
              <a:t>FT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81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將</a:t>
            </a:r>
            <a:r>
              <a:rPr lang="en-US" altLang="zh-TW" sz="2400" dirty="0" smtClean="0"/>
              <a:t>Test program</a:t>
            </a:r>
            <a:r>
              <a:rPr lang="zh-TW" altLang="en-US" sz="2400" dirty="0" smtClean="0"/>
              <a:t>由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上複製下來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並解壓縮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用記事本打開</a:t>
            </a:r>
            <a:r>
              <a:rPr lang="en-US" altLang="zh-TW" sz="2400" dirty="0" smtClean="0">
                <a:solidFill>
                  <a:srgbClr val="FF0000"/>
                </a:solidFill>
              </a:rPr>
              <a:t>DUTS\Murata\Device</a:t>
            </a:r>
            <a:r>
              <a:rPr lang="zh-TW" altLang="en-US" sz="2400" dirty="0" smtClean="0">
                <a:solidFill>
                  <a:srgbClr val="FF0000"/>
                </a:solidFill>
              </a:rPr>
              <a:t>名稱</a:t>
            </a:r>
            <a:r>
              <a:rPr lang="en-US" altLang="zh-TW" sz="2400" dirty="0" smtClean="0">
                <a:solidFill>
                  <a:srgbClr val="FF0000"/>
                </a:solidFill>
              </a:rPr>
              <a:t>\ </a:t>
            </a:r>
            <a:r>
              <a:rPr lang="zh-TW" altLang="en-US" sz="2400" dirty="0" smtClean="0"/>
              <a:t>目錄中的 </a:t>
            </a:r>
            <a:r>
              <a:rPr lang="en-US" altLang="zh-TW" sz="2400" dirty="0" smtClean="0"/>
              <a:t>“.tab”</a:t>
            </a:r>
            <a:r>
              <a:rPr lang="zh-TW" altLang="en-US" sz="2400" dirty="0" smtClean="0"/>
              <a:t>檔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88852"/>
            <a:ext cx="4938886" cy="42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4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從</a:t>
            </a:r>
            <a:r>
              <a:rPr lang="en-US" altLang="zh-TW" sz="2400" dirty="0" smtClean="0"/>
              <a:t>Tab</a:t>
            </a:r>
            <a:r>
              <a:rPr lang="zh-TW" altLang="en-US" sz="2400" dirty="0" smtClean="0"/>
              <a:t>檔中的 </a:t>
            </a:r>
            <a:r>
              <a:rPr lang="en-US" altLang="zh-TW" sz="2400" dirty="0" smtClean="0"/>
              <a:t>Item Name</a:t>
            </a:r>
            <a:r>
              <a:rPr lang="zh-TW" altLang="en-US" sz="2400" dirty="0"/>
              <a:t>找到</a:t>
            </a:r>
            <a:r>
              <a:rPr lang="zh-TW" altLang="en-US" sz="2400" dirty="0" smtClean="0"/>
              <a:t>客戶文件中欲執行</a:t>
            </a:r>
            <a:r>
              <a:rPr lang="en-US" altLang="zh-TW" sz="2400" dirty="0" smtClean="0"/>
              <a:t>PAT</a:t>
            </a:r>
            <a:r>
              <a:rPr lang="zh-TW" altLang="en-US" sz="2400" dirty="0" smtClean="0"/>
              <a:t>的項目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將第二排中的</a:t>
            </a:r>
            <a:r>
              <a:rPr lang="en-US" altLang="zh-TW" sz="2400" dirty="0" smtClean="0"/>
              <a:t>”0”</a:t>
            </a:r>
            <a:r>
              <a:rPr lang="zh-TW" altLang="en-US" sz="2400" dirty="0" smtClean="0"/>
              <a:t>改成</a:t>
            </a:r>
            <a:r>
              <a:rPr lang="en-US" altLang="zh-TW" sz="2400" dirty="0" smtClean="0"/>
              <a:t>”1</a:t>
            </a:r>
            <a:r>
              <a:rPr lang="en-US" altLang="zh-TW" sz="2400" dirty="0" smtClean="0"/>
              <a:t>”.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88840"/>
            <a:ext cx="329857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用記事本打開</a:t>
            </a:r>
            <a:r>
              <a:rPr lang="en-US" altLang="zh-TW" sz="2400" dirty="0" smtClean="0"/>
              <a:t>”</a:t>
            </a:r>
            <a:r>
              <a:rPr lang="en-US" altLang="zh-TW" sz="2400" dirty="0" err="1" smtClean="0"/>
              <a:t>spjt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檔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如圖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78" y="1628800"/>
            <a:ext cx="470412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/>
              <a:t>修改</a:t>
            </a:r>
            <a:r>
              <a:rPr lang="en-US" altLang="zh-TW" sz="2200" dirty="0" smtClean="0">
                <a:solidFill>
                  <a:srgbClr val="FF0000"/>
                </a:solidFill>
              </a:rPr>
              <a:t>[PAT]</a:t>
            </a:r>
            <a:r>
              <a:rPr lang="zh-TW" altLang="en-US" sz="2200" dirty="0" smtClean="0"/>
              <a:t>欄位下的設定如圖</a:t>
            </a:r>
            <a:r>
              <a:rPr lang="en-US" altLang="zh-TW" sz="2200" dirty="0" smtClean="0"/>
              <a:t>:</a:t>
            </a:r>
          </a:p>
          <a:p>
            <a:r>
              <a:rPr lang="en-US" altLang="zh-TW" sz="2200" dirty="0" smtClean="0">
                <a:solidFill>
                  <a:srgbClr val="FF0000"/>
                </a:solidFill>
              </a:rPr>
              <a:t>Enable = ON</a:t>
            </a:r>
          </a:p>
          <a:p>
            <a:r>
              <a:rPr lang="en-US" altLang="zh-TW" sz="2200" dirty="0" err="1" smtClean="0">
                <a:solidFill>
                  <a:srgbClr val="FF0000"/>
                </a:solidFill>
              </a:rPr>
              <a:t>PATLimitFile</a:t>
            </a:r>
            <a:r>
              <a:rPr lang="en-US" altLang="zh-TW" sz="2200" dirty="0" smtClean="0">
                <a:solidFill>
                  <a:srgbClr val="FF0000"/>
                </a:solidFill>
              </a:rPr>
              <a:t>=P:\TestData\Temp\TSG\</a:t>
            </a:r>
            <a:r>
              <a:rPr lang="en-US" altLang="zh-TW" sz="2200" dirty="0" smtClean="0">
                <a:solidFill>
                  <a:schemeClr val="tx2"/>
                </a:solidFill>
              </a:rPr>
              <a:t>CP2 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&lt;-</a:t>
            </a:r>
            <a:r>
              <a:rPr lang="zh-TW" altLang="en-US" sz="2200" dirty="0" smtClean="0">
                <a:solidFill>
                  <a:schemeClr val="tx2"/>
                </a:solidFill>
                <a:sym typeface="Wingdings" pitchFamily="2" charset="2"/>
              </a:rPr>
              <a:t>依照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CP1</a:t>
            </a:r>
            <a:r>
              <a:rPr lang="zh-TW" altLang="en-US" sz="2200" dirty="0" smtClean="0">
                <a:solidFill>
                  <a:schemeClr val="tx2"/>
                </a:solidFill>
                <a:sym typeface="Wingdings" pitchFamily="2" charset="2"/>
              </a:rPr>
              <a:t>或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CP2</a:t>
            </a:r>
            <a:r>
              <a:rPr lang="zh-TW" altLang="en-US" sz="2200" dirty="0" smtClean="0">
                <a:solidFill>
                  <a:schemeClr val="tx2"/>
                </a:solidFill>
                <a:sym typeface="Wingdings" pitchFamily="2" charset="2"/>
              </a:rPr>
              <a:t>測試</a:t>
            </a:r>
            <a:r>
              <a:rPr lang="zh-TW" altLang="en-US" sz="2200" dirty="0" smtClean="0">
                <a:solidFill>
                  <a:schemeClr val="tx2"/>
                </a:solidFill>
                <a:sym typeface="Wingdings" pitchFamily="2" charset="2"/>
              </a:rPr>
              <a:t>修改</a:t>
            </a:r>
            <a:endParaRPr lang="en-US" altLang="zh-TW" sz="2200" dirty="0" smtClean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n-US" altLang="zh-TW" sz="2200" dirty="0" err="1" smtClean="0">
                <a:solidFill>
                  <a:srgbClr val="FF0000"/>
                </a:solidFill>
                <a:sym typeface="Wingdings" pitchFamily="2" charset="2"/>
              </a:rPr>
              <a:t>BinName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 : </a:t>
            </a:r>
            <a:r>
              <a:rPr lang="zh-TW" altLang="en-US" sz="2200" dirty="0" smtClean="0">
                <a:solidFill>
                  <a:schemeClr val="tx2"/>
                </a:solidFill>
                <a:sym typeface="Wingdings" pitchFamily="2" charset="2"/>
              </a:rPr>
              <a:t>設定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PAT Fail</a:t>
            </a:r>
            <a:r>
              <a:rPr lang="zh-TW" altLang="en-US" sz="2200" dirty="0" smtClean="0">
                <a:solidFill>
                  <a:schemeClr val="tx2"/>
                </a:solidFill>
                <a:sym typeface="Wingdings" pitchFamily="2" charset="2"/>
              </a:rPr>
              <a:t>所分類的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Software </a:t>
            </a:r>
            <a:r>
              <a:rPr lang="en-US" altLang="zh-TW" sz="2200" dirty="0" err="1" smtClean="0">
                <a:solidFill>
                  <a:schemeClr val="tx2"/>
                </a:solidFill>
                <a:sym typeface="Wingdings" pitchFamily="2" charset="2"/>
              </a:rPr>
              <a:t>BinName</a:t>
            </a:r>
            <a:endParaRPr lang="en-US" altLang="zh-TW" sz="2200" dirty="0" smtClean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n-US" altLang="zh-TW" sz="2200" dirty="0" err="1" smtClean="0">
                <a:solidFill>
                  <a:srgbClr val="FF0000"/>
                </a:solidFill>
                <a:sym typeface="Wingdings" pitchFamily="2" charset="2"/>
              </a:rPr>
              <a:t>SWBin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: </a:t>
            </a:r>
            <a:r>
              <a:rPr lang="zh-TW" altLang="en-US" sz="2200" dirty="0" smtClean="0">
                <a:solidFill>
                  <a:schemeClr val="tx2"/>
                </a:solidFill>
                <a:sym typeface="Wingdings" pitchFamily="2" charset="2"/>
              </a:rPr>
              <a:t>設定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PAT Fail</a:t>
            </a:r>
            <a:r>
              <a:rPr lang="zh-TW" altLang="en-US" sz="2200" dirty="0" smtClean="0">
                <a:solidFill>
                  <a:schemeClr val="tx2"/>
                </a:solidFill>
                <a:sym typeface="Wingdings" pitchFamily="2" charset="2"/>
              </a:rPr>
              <a:t>所要分類的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Software </a:t>
            </a:r>
            <a:r>
              <a:rPr lang="en-US" altLang="zh-TW" sz="2200" dirty="0" err="1" smtClean="0">
                <a:solidFill>
                  <a:schemeClr val="tx2"/>
                </a:solidFill>
                <a:sym typeface="Wingdings" pitchFamily="2" charset="2"/>
              </a:rPr>
              <a:t>BinNumber</a:t>
            </a:r>
            <a:endParaRPr lang="en-US" altLang="zh-TW" sz="2200" dirty="0" smtClean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n-US" altLang="zh-TW" sz="2200" dirty="0" err="1" smtClean="0">
                <a:solidFill>
                  <a:srgbClr val="FF0000"/>
                </a:solidFill>
                <a:sym typeface="Wingdings" pitchFamily="2" charset="2"/>
              </a:rPr>
              <a:t>HWBin</a:t>
            </a:r>
            <a:r>
              <a:rPr lang="en-US" altLang="zh-TW" sz="2200" dirty="0">
                <a:solidFill>
                  <a:schemeClr val="tx2"/>
                </a:solidFill>
                <a:sym typeface="Wingdings" pitchFamily="2" charset="2"/>
              </a:rPr>
              <a:t>: </a:t>
            </a:r>
            <a:r>
              <a:rPr lang="zh-TW" altLang="en-US" sz="2200" dirty="0">
                <a:solidFill>
                  <a:schemeClr val="tx2"/>
                </a:solidFill>
                <a:sym typeface="Wingdings" pitchFamily="2" charset="2"/>
              </a:rPr>
              <a:t>設定</a:t>
            </a:r>
            <a:r>
              <a:rPr lang="en-US" altLang="zh-TW" sz="2200" dirty="0">
                <a:solidFill>
                  <a:schemeClr val="tx2"/>
                </a:solidFill>
                <a:sym typeface="Wingdings" pitchFamily="2" charset="2"/>
              </a:rPr>
              <a:t>PAT Fail</a:t>
            </a:r>
            <a:r>
              <a:rPr lang="zh-TW" altLang="en-US" sz="2200" dirty="0">
                <a:solidFill>
                  <a:schemeClr val="tx2"/>
                </a:solidFill>
                <a:sym typeface="Wingdings" pitchFamily="2" charset="2"/>
              </a:rPr>
              <a:t>所要分類</a:t>
            </a:r>
            <a:r>
              <a:rPr lang="zh-TW" altLang="en-US" sz="2200" dirty="0" smtClean="0">
                <a:solidFill>
                  <a:schemeClr val="tx2"/>
                </a:solidFill>
                <a:sym typeface="Wingdings" pitchFamily="2" charset="2"/>
              </a:rPr>
              <a:t>的</a:t>
            </a:r>
            <a:r>
              <a:rPr lang="en-US" altLang="zh-TW" sz="2200" dirty="0" smtClean="0">
                <a:solidFill>
                  <a:schemeClr val="tx2"/>
                </a:solidFill>
                <a:sym typeface="Wingdings" pitchFamily="2" charset="2"/>
              </a:rPr>
              <a:t>Hardware </a:t>
            </a:r>
            <a:r>
              <a:rPr lang="en-US" altLang="zh-TW" sz="2200" dirty="0" err="1">
                <a:solidFill>
                  <a:schemeClr val="tx2"/>
                </a:solidFill>
                <a:sym typeface="Wingdings" pitchFamily="2" charset="2"/>
              </a:rPr>
              <a:t>BinNumber</a:t>
            </a:r>
            <a:endParaRPr lang="zh-TW" altLang="en-US" sz="2200" dirty="0">
              <a:solidFill>
                <a:schemeClr val="tx2"/>
              </a:solidFill>
            </a:endParaRPr>
          </a:p>
          <a:p>
            <a:endParaRPr lang="zh-TW" altLang="en-US" sz="2200" dirty="0">
              <a:solidFill>
                <a:schemeClr val="tx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4342402"/>
            <a:ext cx="3168351" cy="30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PAT Limits File </a:t>
            </a:r>
            <a:r>
              <a:rPr lang="zh-TW" altLang="en-US" sz="3200" dirty="0" smtClean="0"/>
              <a:t>儲存位置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PAT Limits File</a:t>
            </a:r>
            <a:r>
              <a:rPr lang="zh-TW" altLang="en-US" sz="2400" dirty="0" smtClean="0"/>
              <a:t> 存放位置有兩處</a:t>
            </a:r>
            <a:r>
              <a:rPr lang="en-US" altLang="zh-TW" sz="2400" dirty="0" smtClean="0"/>
              <a:t>: Server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Local Computer</a:t>
            </a:r>
          </a:p>
          <a:p>
            <a:r>
              <a:rPr lang="en-US" altLang="zh-TW" sz="2400" dirty="0" smtClean="0"/>
              <a:t>1. Server </a:t>
            </a:r>
            <a:r>
              <a:rPr lang="zh-TW" altLang="en-US" sz="2400" dirty="0" smtClean="0"/>
              <a:t>的位置在</a:t>
            </a:r>
            <a:r>
              <a:rPr lang="en-US" altLang="zh-TW" sz="2400" dirty="0" smtClean="0"/>
              <a:t>SPJT</a:t>
            </a:r>
            <a:r>
              <a:rPr lang="zh-TW" altLang="en-US" sz="2400" dirty="0" smtClean="0"/>
              <a:t>檔中的設定位置如上一頁</a:t>
            </a:r>
            <a:endParaRPr lang="en-US" altLang="zh-TW" sz="2400" dirty="0" smtClean="0"/>
          </a:p>
          <a:p>
            <a:r>
              <a:rPr lang="en-US" altLang="zh-TW" sz="2400" dirty="0" smtClean="0"/>
              <a:t>2. Local</a:t>
            </a:r>
            <a:r>
              <a:rPr lang="zh-TW" altLang="en-US" sz="2400" dirty="0" smtClean="0"/>
              <a:t>的位置則在</a:t>
            </a:r>
            <a:r>
              <a:rPr lang="en-US" altLang="zh-TW" sz="2400" dirty="0" smtClean="0"/>
              <a:t>C:\SG9000II\SYSTEM\</a:t>
            </a:r>
            <a:r>
              <a:rPr lang="zh-TW" altLang="en-US" sz="2400" dirty="0" smtClean="0"/>
              <a:t>下依照客戶及產品型號的目錄放置</a:t>
            </a:r>
            <a:endParaRPr lang="en-US" altLang="zh-TW" sz="2400" dirty="0" smtClean="0"/>
          </a:p>
          <a:p>
            <a:r>
              <a:rPr lang="en-US" altLang="zh-TW" sz="2400" dirty="0" smtClean="0"/>
              <a:t># </a:t>
            </a:r>
            <a:r>
              <a:rPr lang="zh-TW" altLang="en-US" sz="2400" dirty="0" smtClean="0"/>
              <a:t>當</a:t>
            </a:r>
            <a:r>
              <a:rPr lang="en-US" altLang="zh-TW" sz="2400" dirty="0" smtClean="0"/>
              <a:t>Re-Test</a:t>
            </a:r>
            <a:r>
              <a:rPr lang="zh-TW" altLang="en-US" sz="2400" dirty="0" smtClean="0"/>
              <a:t>或續測時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程式會先嘗試從</a:t>
            </a:r>
            <a:r>
              <a:rPr lang="en-US" altLang="zh-TW" sz="2400" dirty="0" smtClean="0"/>
              <a:t>Server </a:t>
            </a:r>
            <a:r>
              <a:rPr lang="zh-TW" altLang="en-US" sz="2400" dirty="0" smtClean="0"/>
              <a:t>位置存取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若失敗則會從</a:t>
            </a:r>
            <a:r>
              <a:rPr lang="en-US" altLang="zh-TW" sz="2400" dirty="0" smtClean="0"/>
              <a:t>local</a:t>
            </a:r>
            <a:r>
              <a:rPr lang="zh-TW" altLang="en-US" sz="2400" dirty="0" smtClean="0"/>
              <a:t>存取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若應該</a:t>
            </a:r>
            <a:r>
              <a:rPr lang="en-US" altLang="zh-TW" sz="2400" dirty="0" smtClean="0"/>
              <a:t>load PAT Limits</a:t>
            </a:r>
            <a:r>
              <a:rPr lang="zh-TW" altLang="en-US" sz="2400" dirty="0" smtClean="0"/>
              <a:t>的情況但兩個位置皆</a:t>
            </a:r>
            <a:r>
              <a:rPr lang="en-US" altLang="zh-TW" sz="2400" dirty="0" smtClean="0"/>
              <a:t>load</a:t>
            </a:r>
            <a:r>
              <a:rPr lang="zh-TW" altLang="en-US" sz="2400" dirty="0" smtClean="0"/>
              <a:t>失敗時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程式會跳出</a:t>
            </a:r>
            <a:r>
              <a:rPr lang="en-US" altLang="zh-TW" sz="2400" dirty="0" smtClean="0"/>
              <a:t>Message</a:t>
            </a:r>
            <a:r>
              <a:rPr lang="zh-TW" altLang="en-US" sz="2400" smtClean="0"/>
              <a:t> 警告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580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修改完畢存檔後將目錄壓縮成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檔並上傳至</a:t>
            </a:r>
            <a:r>
              <a:rPr lang="en-US" altLang="zh-TW" sz="2400" dirty="0" smtClean="0"/>
              <a:t>Server, </a:t>
            </a:r>
            <a:r>
              <a:rPr lang="zh-TW" altLang="en-US" sz="2400" dirty="0" smtClean="0"/>
              <a:t>如同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上的</a:t>
            </a:r>
            <a:r>
              <a:rPr lang="en-US" altLang="zh-TW" sz="2400" dirty="0" smtClean="0"/>
              <a:t>Test Program zip</a:t>
            </a:r>
            <a:r>
              <a:rPr lang="zh-TW" altLang="en-US" sz="2400" dirty="0" smtClean="0"/>
              <a:t>檔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39" y="2132856"/>
            <a:ext cx="4407023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2. PAT</a:t>
            </a:r>
            <a:r>
              <a:rPr lang="zh-TW" altLang="en-US" sz="3200" dirty="0" smtClean="0"/>
              <a:t>工程使用</a:t>
            </a:r>
            <a:r>
              <a:rPr lang="en-US" altLang="zh-TW" sz="3200" dirty="0" err="1" smtClean="0"/>
              <a:t>AutoLoad</a:t>
            </a:r>
            <a:r>
              <a:rPr lang="zh-TW" altLang="en-US" sz="3200" dirty="0" smtClean="0"/>
              <a:t>的設定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若要使用</a:t>
            </a:r>
            <a:r>
              <a:rPr lang="en-US" altLang="zh-TW" sz="2400" dirty="0" err="1" smtClean="0"/>
              <a:t>AutoLoad</a:t>
            </a:r>
            <a:r>
              <a:rPr lang="zh-TW" altLang="en-US" sz="2400" dirty="0" smtClean="0"/>
              <a:t>做</a:t>
            </a:r>
            <a:r>
              <a:rPr lang="en-US" altLang="zh-TW" sz="2400" dirty="0" smtClean="0"/>
              <a:t>PAT</a:t>
            </a:r>
            <a:r>
              <a:rPr lang="zh-TW" altLang="en-US" sz="2400" dirty="0" smtClean="0"/>
              <a:t>工程不影響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的情況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須作如下設定</a:t>
            </a:r>
            <a:r>
              <a:rPr lang="en-US" altLang="zh-TW" sz="2400" dirty="0" smtClean="0"/>
              <a:t>: </a:t>
            </a:r>
            <a:endParaRPr lang="en-US" altLang="zh-TW" sz="2400" dirty="0"/>
          </a:p>
          <a:p>
            <a:r>
              <a:rPr lang="en-US" altLang="zh-TW" sz="2400" dirty="0" smtClean="0"/>
              <a:t>1. </a:t>
            </a:r>
            <a:r>
              <a:rPr lang="zh-TW" altLang="en-US" sz="2400" dirty="0" smtClean="0"/>
              <a:t>將已設定好</a:t>
            </a:r>
            <a:r>
              <a:rPr lang="en-US" altLang="zh-TW" sz="2400" dirty="0" smtClean="0"/>
              <a:t>PAT</a:t>
            </a:r>
            <a:r>
              <a:rPr lang="zh-TW" altLang="en-US" sz="2400" dirty="0" smtClean="0"/>
              <a:t>的測試程式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檔放置各機台目錄下</a:t>
            </a:r>
            <a:r>
              <a:rPr lang="en-US" altLang="zh-TW" sz="2400" dirty="0" smtClean="0"/>
              <a:t>:</a:t>
            </a:r>
          </a:p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4922317" cy="33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7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2. PAT</a:t>
            </a:r>
            <a:r>
              <a:rPr lang="zh-TW" altLang="en-US" sz="3200" dirty="0" smtClean="0"/>
              <a:t>工程使用</a:t>
            </a:r>
            <a:r>
              <a:rPr lang="en-US" altLang="zh-TW" sz="3200" dirty="0" err="1" smtClean="0"/>
              <a:t>AutoLoad</a:t>
            </a:r>
            <a:r>
              <a:rPr lang="zh-TW" altLang="en-US" sz="3200" dirty="0" smtClean="0"/>
              <a:t>的設定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2. </a:t>
            </a:r>
            <a:r>
              <a:rPr lang="zh-TW" altLang="en-US" sz="2400" dirty="0" smtClean="0"/>
              <a:t>將相對應的</a:t>
            </a:r>
            <a:r>
              <a:rPr lang="en-US" altLang="zh-TW" sz="2400" dirty="0" smtClean="0"/>
              <a:t>Setup File</a:t>
            </a:r>
            <a:r>
              <a:rPr lang="zh-TW" altLang="en-US" sz="2400" dirty="0" smtClean="0"/>
              <a:t>放置於與測試程式同目錄下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並修改設定至相對應機台目錄</a:t>
            </a:r>
            <a:r>
              <a:rPr lang="en-US" altLang="zh-TW" sz="2400" dirty="0"/>
              <a:t>:</a:t>
            </a:r>
            <a:endParaRPr lang="en-US" altLang="zh-TW" sz="2400" dirty="0" smtClean="0"/>
          </a:p>
          <a:p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54467"/>
            <a:ext cx="4638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0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350</Words>
  <Application>Microsoft Office PowerPoint</Application>
  <PresentationFormat>如螢幕大小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SG9000 PAT Setup Procedure for FT</vt:lpstr>
      <vt:lpstr>1. 設定PAT Item</vt:lpstr>
      <vt:lpstr>1. 設定PAT Item</vt:lpstr>
      <vt:lpstr>1. 設定PAT Item</vt:lpstr>
      <vt:lpstr>1. 設定PAT Item</vt:lpstr>
      <vt:lpstr>PAT Limits File 儲存位置</vt:lpstr>
      <vt:lpstr>1. 設定PAT Item</vt:lpstr>
      <vt:lpstr>2. PAT工程使用AutoLoad的設定</vt:lpstr>
      <vt:lpstr>2. PAT工程使用AutoLoad的設定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SG9000 PAT Setup Procedure</dc:title>
  <dc:creator>Cao_Arkhan(曹正宏)</dc:creator>
  <cp:lastModifiedBy>Cao_Arkhan(曹正宏)</cp:lastModifiedBy>
  <cp:revision>19</cp:revision>
  <dcterms:created xsi:type="dcterms:W3CDTF">2015-10-14T03:20:24Z</dcterms:created>
  <dcterms:modified xsi:type="dcterms:W3CDTF">2017-05-04T10:12:24Z</dcterms:modified>
</cp:coreProperties>
</file>