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26"/>
  </p:notesMasterIdLst>
  <p:handoutMasterIdLst>
    <p:handoutMasterId r:id="rId27"/>
  </p:handoutMasterIdLst>
  <p:sldIdLst>
    <p:sldId id="264" r:id="rId3"/>
    <p:sldId id="265" r:id="rId4"/>
    <p:sldId id="266" r:id="rId5"/>
    <p:sldId id="281" r:id="rId6"/>
    <p:sldId id="272" r:id="rId7"/>
    <p:sldId id="273" r:id="rId8"/>
    <p:sldId id="274" r:id="rId9"/>
    <p:sldId id="282" r:id="rId10"/>
    <p:sldId id="267" r:id="rId11"/>
    <p:sldId id="269" r:id="rId12"/>
    <p:sldId id="275" r:id="rId13"/>
    <p:sldId id="286" r:id="rId14"/>
    <p:sldId id="283" r:id="rId15"/>
    <p:sldId id="270" r:id="rId16"/>
    <p:sldId id="271" r:id="rId17"/>
    <p:sldId id="276" r:id="rId18"/>
    <p:sldId id="277" r:id="rId19"/>
    <p:sldId id="278" r:id="rId20"/>
    <p:sldId id="279" r:id="rId21"/>
    <p:sldId id="284" r:id="rId22"/>
    <p:sldId id="280" r:id="rId23"/>
    <p:sldId id="285" r:id="rId24"/>
    <p:sldId id="287" r:id="rId25"/>
  </p:sldIdLst>
  <p:sldSz cx="9144000" cy="6858000" type="screen4x3"/>
  <p:notesSz cx="7008813" cy="9294813"/>
  <p:defaultTextStyle>
    <a:defPPr>
      <a:defRPr lang="en-GB"/>
    </a:defPPr>
    <a:lvl1pPr algn="l" defTabSz="449263" rtl="0" fontAlgn="base">
      <a:spcBef>
        <a:spcPct val="0"/>
      </a:spcBef>
      <a:spcAft>
        <a:spcPct val="0"/>
      </a:spcAft>
      <a:defRPr kumimoji="1" sz="2400" kern="1200">
        <a:solidFill>
          <a:schemeClr val="bg1"/>
        </a:solidFill>
        <a:latin typeface="Tahoma" pitchFamily="34" charset="0"/>
        <a:ea typeface="新細明體" charset="-120"/>
        <a:cs typeface="+mn-cs"/>
      </a:defRPr>
    </a:lvl1pPr>
    <a:lvl2pPr marL="742950" indent="-285750" algn="l" defTabSz="449263" rtl="0" fontAlgn="base">
      <a:spcBef>
        <a:spcPct val="0"/>
      </a:spcBef>
      <a:spcAft>
        <a:spcPct val="0"/>
      </a:spcAft>
      <a:defRPr kumimoji="1" sz="2400" kern="1200">
        <a:solidFill>
          <a:schemeClr val="bg1"/>
        </a:solidFill>
        <a:latin typeface="Tahoma" pitchFamily="34" charset="0"/>
        <a:ea typeface="新細明體" charset="-120"/>
        <a:cs typeface="+mn-cs"/>
      </a:defRPr>
    </a:lvl2pPr>
    <a:lvl3pPr marL="1143000" indent="-228600" algn="l" defTabSz="449263" rtl="0" fontAlgn="base">
      <a:spcBef>
        <a:spcPct val="0"/>
      </a:spcBef>
      <a:spcAft>
        <a:spcPct val="0"/>
      </a:spcAft>
      <a:defRPr kumimoji="1" sz="2400" kern="1200">
        <a:solidFill>
          <a:schemeClr val="bg1"/>
        </a:solidFill>
        <a:latin typeface="Tahoma" pitchFamily="34" charset="0"/>
        <a:ea typeface="新細明體" charset="-120"/>
        <a:cs typeface="+mn-cs"/>
      </a:defRPr>
    </a:lvl3pPr>
    <a:lvl4pPr marL="1600200" indent="-228600" algn="l" defTabSz="449263" rtl="0" fontAlgn="base">
      <a:spcBef>
        <a:spcPct val="0"/>
      </a:spcBef>
      <a:spcAft>
        <a:spcPct val="0"/>
      </a:spcAft>
      <a:defRPr kumimoji="1" sz="2400" kern="1200">
        <a:solidFill>
          <a:schemeClr val="bg1"/>
        </a:solidFill>
        <a:latin typeface="Tahoma" pitchFamily="34" charset="0"/>
        <a:ea typeface="新細明體" charset="-120"/>
        <a:cs typeface="+mn-cs"/>
      </a:defRPr>
    </a:lvl4pPr>
    <a:lvl5pPr marL="2057400" indent="-228600" algn="l" defTabSz="449263" rtl="0" fontAlgn="base">
      <a:spcBef>
        <a:spcPct val="0"/>
      </a:spcBef>
      <a:spcAft>
        <a:spcPct val="0"/>
      </a:spcAft>
      <a:defRPr kumimoji="1" sz="2400" kern="1200">
        <a:solidFill>
          <a:schemeClr val="bg1"/>
        </a:solidFill>
        <a:latin typeface="Tahoma" pitchFamily="34" charset="0"/>
        <a:ea typeface="新細明體" charset="-120"/>
        <a:cs typeface="+mn-cs"/>
      </a:defRPr>
    </a:lvl5pPr>
    <a:lvl6pPr marL="2286000" algn="l" defTabSz="914400" rtl="0" eaLnBrk="1" latinLnBrk="0" hangingPunct="1">
      <a:defRPr kumimoji="1" sz="2400" kern="1200">
        <a:solidFill>
          <a:schemeClr val="bg1"/>
        </a:solidFill>
        <a:latin typeface="Tahoma" pitchFamily="34" charset="0"/>
        <a:ea typeface="新細明體" charset="-120"/>
        <a:cs typeface="+mn-cs"/>
      </a:defRPr>
    </a:lvl6pPr>
    <a:lvl7pPr marL="2743200" algn="l" defTabSz="914400" rtl="0" eaLnBrk="1" latinLnBrk="0" hangingPunct="1">
      <a:defRPr kumimoji="1" sz="2400" kern="1200">
        <a:solidFill>
          <a:schemeClr val="bg1"/>
        </a:solidFill>
        <a:latin typeface="Tahoma" pitchFamily="34" charset="0"/>
        <a:ea typeface="新細明體" charset="-120"/>
        <a:cs typeface="+mn-cs"/>
      </a:defRPr>
    </a:lvl7pPr>
    <a:lvl8pPr marL="3200400" algn="l" defTabSz="914400" rtl="0" eaLnBrk="1" latinLnBrk="0" hangingPunct="1">
      <a:defRPr kumimoji="1" sz="2400" kern="1200">
        <a:solidFill>
          <a:schemeClr val="bg1"/>
        </a:solidFill>
        <a:latin typeface="Tahoma" pitchFamily="34" charset="0"/>
        <a:ea typeface="新細明體" charset="-120"/>
        <a:cs typeface="+mn-cs"/>
      </a:defRPr>
    </a:lvl8pPr>
    <a:lvl9pPr marL="3657600" algn="l" defTabSz="914400" rtl="0" eaLnBrk="1" latinLnBrk="0" hangingPunct="1">
      <a:defRPr kumimoji="1" sz="2400" kern="1200">
        <a:solidFill>
          <a:schemeClr val="bg1"/>
        </a:solidFill>
        <a:latin typeface="Tahoma" pitchFamily="34"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showPr>
</p:presentationPr>
</file>

<file path=ppt/tableStyles.xml><?xml version="1.0" encoding="utf-8"?>
<a:tblStyleLst xmlns:a="http://schemas.openxmlformats.org/drawingml/2006/main" def="{5C22544A-7EE6-4342-B048-85BDC9FD1C3A}">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4" autoAdjust="0"/>
    <p:restoredTop sz="94702" autoAdjust="0"/>
  </p:normalViewPr>
  <p:slideViewPr>
    <p:cSldViewPr>
      <p:cViewPr>
        <p:scale>
          <a:sx n="100" d="100"/>
          <a:sy n="100" d="100"/>
        </p:scale>
        <p:origin x="240" y="-102"/>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6888" cy="46513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l">
              <a:buClr>
                <a:srgbClr val="000000"/>
              </a:buClr>
              <a:buSzPct val="100000"/>
              <a:buFont typeface="Times New Roman" charset="0"/>
              <a:buNone/>
              <a:defRPr kumimoji="1" sz="1200">
                <a:latin typeface="Tahoma" charset="0"/>
                <a:ea typeface="新細明體" charset="0"/>
                <a:cs typeface="新細明體" charset="0"/>
              </a:defRPr>
            </a:lvl1pPr>
          </a:lstStyle>
          <a:p>
            <a:pPr>
              <a:defRPr/>
            </a:pPr>
            <a:endParaRPr lang="en-US" altLang="zh-TW"/>
          </a:p>
        </p:txBody>
      </p:sp>
      <p:sp>
        <p:nvSpPr>
          <p:cNvPr id="34819" name="Rectangle 3"/>
          <p:cNvSpPr>
            <a:spLocks noGrp="1" noChangeArrowheads="1"/>
          </p:cNvSpPr>
          <p:nvPr>
            <p:ph type="dt" sz="quarter" idx="1"/>
          </p:nvPr>
        </p:nvSpPr>
        <p:spPr bwMode="auto">
          <a:xfrm>
            <a:off x="3970338" y="0"/>
            <a:ext cx="3036887" cy="46513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a:buClr>
                <a:srgbClr val="000000"/>
              </a:buClr>
              <a:buSzPct val="100000"/>
              <a:buFont typeface="Times New Roman" charset="0"/>
              <a:buNone/>
              <a:defRPr kumimoji="1" sz="1200">
                <a:latin typeface="Tahoma" charset="0"/>
                <a:ea typeface="新細明體" charset="0"/>
                <a:cs typeface="新細明體" charset="0"/>
              </a:defRPr>
            </a:lvl1pPr>
          </a:lstStyle>
          <a:p>
            <a:pPr>
              <a:defRPr/>
            </a:pPr>
            <a:fld id="{22DFC655-816D-4BB2-A406-FE86665BF881}" type="datetime1">
              <a:rPr lang="zh-TW" altLang="en-US"/>
              <a:pPr>
                <a:defRPr/>
              </a:pPr>
              <a:t>2014/7/18</a:t>
            </a:fld>
            <a:endParaRPr lang="en-US" altLang="zh-TW"/>
          </a:p>
        </p:txBody>
      </p:sp>
      <p:sp>
        <p:nvSpPr>
          <p:cNvPr id="34820" name="Rectangle 4"/>
          <p:cNvSpPr>
            <a:spLocks noGrp="1" noChangeArrowheads="1"/>
          </p:cNvSpPr>
          <p:nvPr>
            <p:ph type="ftr" sz="quarter" idx="2"/>
          </p:nvPr>
        </p:nvSpPr>
        <p:spPr bwMode="auto">
          <a:xfrm>
            <a:off x="0" y="8828088"/>
            <a:ext cx="3036888" cy="465137"/>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l">
              <a:buClr>
                <a:srgbClr val="000000"/>
              </a:buClr>
              <a:buSzPct val="100000"/>
              <a:buFont typeface="Times New Roman" charset="0"/>
              <a:buNone/>
              <a:defRPr kumimoji="1" sz="1200">
                <a:latin typeface="Tahoma" charset="0"/>
                <a:ea typeface="新細明體" charset="0"/>
                <a:cs typeface="新細明體" charset="0"/>
              </a:defRPr>
            </a:lvl1pPr>
          </a:lstStyle>
          <a:p>
            <a:pPr>
              <a:defRPr/>
            </a:pPr>
            <a:endParaRPr lang="en-US" altLang="zh-TW"/>
          </a:p>
        </p:txBody>
      </p:sp>
      <p:sp>
        <p:nvSpPr>
          <p:cNvPr id="34821" name="Rectangle 5"/>
          <p:cNvSpPr>
            <a:spLocks noGrp="1" noChangeArrowheads="1"/>
          </p:cNvSpPr>
          <p:nvPr>
            <p:ph type="sldNum" sz="quarter" idx="3"/>
          </p:nvPr>
        </p:nvSpPr>
        <p:spPr bwMode="auto">
          <a:xfrm>
            <a:off x="3970338" y="8828088"/>
            <a:ext cx="3036887" cy="465137"/>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a:buClr>
                <a:srgbClr val="000000"/>
              </a:buClr>
              <a:buSzPct val="100000"/>
              <a:buFont typeface="Times New Roman" charset="0"/>
              <a:buNone/>
              <a:defRPr kumimoji="1" sz="1200">
                <a:latin typeface="Tahoma" charset="0"/>
                <a:ea typeface="新細明體" charset="0"/>
                <a:cs typeface="新細明體" charset="0"/>
              </a:defRPr>
            </a:lvl1pPr>
          </a:lstStyle>
          <a:p>
            <a:pPr>
              <a:defRPr/>
            </a:pPr>
            <a:fld id="{0D4B182D-D31C-448F-8EB1-D0195683D52A}"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AutoShape 1"/>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sp>
        <p:nvSpPr>
          <p:cNvPr id="26627" name="AutoShape 2"/>
          <p:cNvSpPr>
            <a:spLocks noChangeArrowheads="1"/>
          </p:cNvSpPr>
          <p:nvPr/>
        </p:nvSpPr>
        <p:spPr bwMode="auto">
          <a:xfrm>
            <a:off x="0" y="0"/>
            <a:ext cx="7008813" cy="9294813"/>
          </a:xfrm>
          <a:prstGeom prst="roundRect">
            <a:avLst>
              <a:gd name="adj" fmla="val 19"/>
            </a:avLst>
          </a:prstGeom>
          <a:solidFill>
            <a:srgbClr val="FFFFFF"/>
          </a:solidFill>
          <a:ln>
            <a:noFill/>
          </a:ln>
          <a:extLst>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sp>
        <p:nvSpPr>
          <p:cNvPr id="26628" name="Text Box 3"/>
          <p:cNvSpPr txBox="1">
            <a:spLocks noChangeArrowheads="1"/>
          </p:cNvSpPr>
          <p:nvPr/>
        </p:nvSpPr>
        <p:spPr bwMode="auto">
          <a:xfrm>
            <a:off x="0" y="0"/>
            <a:ext cx="3038475" cy="465138"/>
          </a:xfrm>
          <a:prstGeom prst="rect">
            <a:avLst/>
          </a:prstGeom>
          <a:noFill/>
          <a:ln>
            <a:noFill/>
          </a:ln>
          <a:extLst>
            <a:ext uri="{909E8E84-426E-40dd-AFC4-6F175D3DCCD1}"/>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sp>
        <p:nvSpPr>
          <p:cNvPr id="26629" name="Text Box 4"/>
          <p:cNvSpPr txBox="1">
            <a:spLocks noChangeArrowheads="1"/>
          </p:cNvSpPr>
          <p:nvPr/>
        </p:nvSpPr>
        <p:spPr bwMode="auto">
          <a:xfrm>
            <a:off x="3971925" y="0"/>
            <a:ext cx="3038475" cy="465138"/>
          </a:xfrm>
          <a:prstGeom prst="rect">
            <a:avLst/>
          </a:prstGeom>
          <a:noFill/>
          <a:ln>
            <a:noFill/>
          </a:ln>
          <a:extLst>
            <a:ext uri="{909E8E84-426E-40dd-AFC4-6F175D3DCCD1}"/>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sp>
        <p:nvSpPr>
          <p:cNvPr id="25606" name="Rectangle 5"/>
          <p:cNvSpPr>
            <a:spLocks noGrp="1" noRot="1" noChangeAspect="1" noChangeArrowheads="1"/>
          </p:cNvSpPr>
          <p:nvPr>
            <p:ph type="sldImg"/>
          </p:nvPr>
        </p:nvSpPr>
        <p:spPr bwMode="auto">
          <a:xfrm>
            <a:off x="1181100" y="696913"/>
            <a:ext cx="4646613" cy="3484562"/>
          </a:xfrm>
          <a:prstGeom prst="rect">
            <a:avLst/>
          </a:prstGeom>
          <a:noFill/>
          <a:ln w="9360">
            <a:solidFill>
              <a:srgbClr val="000000"/>
            </a:solidFill>
            <a:miter lim="800000"/>
            <a:headEnd/>
            <a:tailEnd/>
          </a:ln>
        </p:spPr>
      </p:sp>
      <p:sp>
        <p:nvSpPr>
          <p:cNvPr id="3078" name="Rectangle 6"/>
          <p:cNvSpPr>
            <a:spLocks noGrp="1" noChangeArrowheads="1"/>
          </p:cNvSpPr>
          <p:nvPr>
            <p:ph type="body"/>
          </p:nvPr>
        </p:nvSpPr>
        <p:spPr bwMode="auto">
          <a:xfrm>
            <a:off x="935038" y="4416425"/>
            <a:ext cx="5137150" cy="4179888"/>
          </a:xfrm>
          <a:prstGeom prst="rect">
            <a:avLst/>
          </a:prstGeom>
          <a:noFill/>
          <a:ln w="9525">
            <a:noFill/>
            <a:round/>
            <a:headEnd/>
            <a:tailEnd/>
          </a:ln>
          <a:effectLst/>
        </p:spPr>
        <p:txBody>
          <a:bodyPr vert="horz" wrap="square" lIns="93600" tIns="46800" rIns="93600" bIns="46800" numCol="1" anchor="t" anchorCtr="0" compatLnSpc="1">
            <a:prstTxWarp prst="textNoShape">
              <a:avLst/>
            </a:prstTxWarp>
          </a:bodyPr>
          <a:lstStyle/>
          <a:p>
            <a:pPr lvl="0"/>
            <a:endParaRPr lang="zh-TW" noProof="0"/>
          </a:p>
        </p:txBody>
      </p:sp>
      <p:sp>
        <p:nvSpPr>
          <p:cNvPr id="26632" name="Text Box 7"/>
          <p:cNvSpPr txBox="1">
            <a:spLocks noChangeArrowheads="1"/>
          </p:cNvSpPr>
          <p:nvPr/>
        </p:nvSpPr>
        <p:spPr bwMode="auto">
          <a:xfrm>
            <a:off x="0" y="8831263"/>
            <a:ext cx="3038475" cy="465137"/>
          </a:xfrm>
          <a:prstGeom prst="rect">
            <a:avLst/>
          </a:prstGeom>
          <a:noFill/>
          <a:ln>
            <a:noFill/>
          </a:ln>
          <a:extLst>
            <a:ext uri="{909E8E84-426E-40dd-AFC4-6F175D3DCCD1}"/>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sp>
        <p:nvSpPr>
          <p:cNvPr id="3080" name="Rectangle 8"/>
          <p:cNvSpPr>
            <a:spLocks noGrp="1" noChangeArrowheads="1"/>
          </p:cNvSpPr>
          <p:nvPr>
            <p:ph type="sldNum"/>
          </p:nvPr>
        </p:nvSpPr>
        <p:spPr bwMode="auto">
          <a:xfrm>
            <a:off x="3971925" y="8831263"/>
            <a:ext cx="3035300" cy="461962"/>
          </a:xfrm>
          <a:prstGeom prst="rect">
            <a:avLst/>
          </a:prstGeom>
          <a:noFill/>
          <a:ln w="9525">
            <a:noFill/>
            <a:round/>
            <a:headEnd/>
            <a:tailEnd/>
          </a:ln>
          <a:effectLst/>
        </p:spPr>
        <p:txBody>
          <a:bodyPr vert="horz" wrap="square" lIns="93600" tIns="46800" rIns="93600" bIns="46800" numCol="1" anchor="b" anchorCtr="0" compatLnSpc="1">
            <a:prstTxWarp prst="textNoShape">
              <a:avLst/>
            </a:prstTxWarp>
          </a:bodyPr>
          <a:lstStyle>
            <a:lvl1pPr algn="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0" sz="1200">
                <a:solidFill>
                  <a:srgbClr val="000000"/>
                </a:solidFill>
                <a:latin typeface="Tahoma" charset="0"/>
                <a:ea typeface="新細明體" charset="0"/>
                <a:cs typeface="新細明體" charset="0"/>
              </a:defRPr>
            </a:lvl1pPr>
          </a:lstStyle>
          <a:p>
            <a:pPr>
              <a:defRPr/>
            </a:pPr>
            <a:fld id="{86823FDA-BA28-4D78-95D7-7F8FA40C58B1}"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kumimoji="1" sz="1200" kern="1200">
        <a:solidFill>
          <a:srgbClr val="000000"/>
        </a:solidFill>
        <a:latin typeface="Times New Roman" pitchFamily="16" charset="0"/>
        <a:ea typeface="新細明體" charset="0"/>
        <a:cs typeface="新細明體" charset="0"/>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kumimoji="1" sz="1200" kern="1200">
        <a:solidFill>
          <a:srgbClr val="000000"/>
        </a:solidFill>
        <a:latin typeface="Times New Roman" pitchFamily="16" charset="0"/>
        <a:ea typeface="新細明體" charset="0"/>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kumimoji="1" sz="1200" kern="1200">
        <a:solidFill>
          <a:srgbClr val="000000"/>
        </a:solidFill>
        <a:latin typeface="Times New Roman" pitchFamily="16" charset="0"/>
        <a:ea typeface="新細明體" charset="0"/>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kumimoji="1" sz="1200" kern="1200">
        <a:solidFill>
          <a:srgbClr val="000000"/>
        </a:solidFill>
        <a:latin typeface="Times New Roman" pitchFamily="16" charset="0"/>
        <a:ea typeface="新細明體" charset="0"/>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kumimoji="1" sz="1200" kern="1200">
        <a:solidFill>
          <a:srgbClr val="000000"/>
        </a:solidFill>
        <a:latin typeface="Times New Roman" pitchFamily="16" charset="0"/>
        <a:ea typeface="新細明體"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按一下以編輯母片子標題樣式</a:t>
            </a:r>
            <a:endParaRPr lang="zh-TW" altLang="en-US"/>
          </a:p>
        </p:txBody>
      </p:sp>
      <p:sp>
        <p:nvSpPr>
          <p:cNvPr id="4" name="Rectangle 3"/>
          <p:cNvSpPr>
            <a:spLocks noGrp="1" noChangeArrowheads="1"/>
          </p:cNvSpPr>
          <p:nvPr>
            <p:ph type="sldNum" idx="10"/>
          </p:nvPr>
        </p:nvSpPr>
        <p:spPr>
          <a:ln/>
        </p:spPr>
        <p:txBody>
          <a:bodyPr/>
          <a:lstStyle>
            <a:lvl1pPr>
              <a:defRPr/>
            </a:lvl1pPr>
          </a:lstStyle>
          <a:p>
            <a:pPr>
              <a:defRPr/>
            </a:pPr>
            <a:r>
              <a:rPr lang="en-US" altLang="zh-TW"/>
              <a:t>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3"/>
          <p:cNvSpPr>
            <a:spLocks noGrp="1" noChangeArrowheads="1"/>
          </p:cNvSpPr>
          <p:nvPr>
            <p:ph type="sldNum" idx="10"/>
          </p:nvPr>
        </p:nvSpPr>
        <p:spPr>
          <a:ln/>
        </p:spPr>
        <p:txBody>
          <a:bodyPr/>
          <a:lstStyle>
            <a:lvl1pPr>
              <a:defRPr/>
            </a:lvl1pPr>
          </a:lstStyle>
          <a:p>
            <a:pPr>
              <a:defRPr/>
            </a:pPr>
            <a:r>
              <a:rPr lang="en-US" altLang="zh-TW"/>
              <a:t>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3050"/>
            <a:ext cx="2055813" cy="5307013"/>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3050"/>
            <a:ext cx="6019800" cy="530701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3"/>
          <p:cNvSpPr>
            <a:spLocks noGrp="1" noChangeArrowheads="1"/>
          </p:cNvSpPr>
          <p:nvPr>
            <p:ph type="sldNum" idx="10"/>
          </p:nvPr>
        </p:nvSpPr>
        <p:spPr>
          <a:ln/>
        </p:spPr>
        <p:txBody>
          <a:bodyPr/>
          <a:lstStyle>
            <a:lvl1pPr>
              <a:defRPr/>
            </a:lvl1pPr>
          </a:lstStyle>
          <a:p>
            <a:pPr>
              <a:defRPr/>
            </a:pPr>
            <a:r>
              <a:rPr lang="en-US" altLang="zh-TW"/>
              <a:t>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a:prstGeom prst="rect">
            <a:avLst/>
          </a:prstGeo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13"/>
          <p:cNvSpPr>
            <a:spLocks noGrp="1" noChangeArrowheads="1"/>
          </p:cNvSpPr>
          <p:nvPr>
            <p:ph type="sldNum" idx="10"/>
          </p:nvPr>
        </p:nvSpPr>
        <p:spPr>
          <a:ln/>
        </p:spPr>
        <p:txBody>
          <a:bodyPr/>
          <a:lstStyle>
            <a:lvl1pPr>
              <a:defRPr/>
            </a:lvl1pPr>
          </a:lstStyle>
          <a:p>
            <a:pPr>
              <a:defRPr/>
            </a:pPr>
            <a:fld id="{5A379671-B589-4781-8B38-3C9CB642804A}" type="slidenum">
              <a:rPr lang="en-US" altLang="zh-TW"/>
              <a:pPr>
                <a:defRPr/>
              </a:pPr>
              <a:t>‹#›</a:t>
            </a:fld>
            <a:endParaRPr lang="en-US" altLang="zh-TW"/>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57200" y="1600200"/>
            <a:ext cx="8229600"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3"/>
          <p:cNvSpPr>
            <a:spLocks noGrp="1" noChangeArrowheads="1"/>
          </p:cNvSpPr>
          <p:nvPr>
            <p:ph type="sldNum" idx="10"/>
          </p:nvPr>
        </p:nvSpPr>
        <p:spPr>
          <a:ln/>
        </p:spPr>
        <p:txBody>
          <a:bodyPr/>
          <a:lstStyle>
            <a:lvl1pPr>
              <a:defRPr/>
            </a:lvl1pPr>
          </a:lstStyle>
          <a:p>
            <a:pPr>
              <a:defRPr/>
            </a:pPr>
            <a:fld id="{C4AD4F89-6EE2-4521-9107-5AAC6BE33C05}" type="slidenum">
              <a:rPr lang="en-US" altLang="zh-TW"/>
              <a:pPr>
                <a:defRPr/>
              </a:pPr>
              <a:t>‹#›</a:t>
            </a:fld>
            <a:endParaRPr lang="en-US" altLang="zh-TW"/>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13"/>
          <p:cNvSpPr>
            <a:spLocks noGrp="1" noChangeArrowheads="1"/>
          </p:cNvSpPr>
          <p:nvPr>
            <p:ph type="sldNum" idx="10"/>
          </p:nvPr>
        </p:nvSpPr>
        <p:spPr>
          <a:ln/>
        </p:spPr>
        <p:txBody>
          <a:bodyPr/>
          <a:lstStyle>
            <a:lvl1pPr>
              <a:defRPr/>
            </a:lvl1pPr>
          </a:lstStyle>
          <a:p>
            <a:pPr>
              <a:defRPr/>
            </a:pPr>
            <a:fld id="{E36AA625-E9FA-43E2-AB48-4449A9D763ED}" type="slidenum">
              <a:rPr lang="en-US" altLang="zh-TW"/>
              <a:pPr>
                <a:defRPr/>
              </a:pPr>
              <a:t>‹#›</a:t>
            </a:fld>
            <a:endParaRPr lang="en-US" altLang="zh-TW"/>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3"/>
          <p:cNvSpPr>
            <a:spLocks noGrp="1" noChangeArrowheads="1"/>
          </p:cNvSpPr>
          <p:nvPr>
            <p:ph type="sldNum" idx="10"/>
          </p:nvPr>
        </p:nvSpPr>
        <p:spPr>
          <a:ln/>
        </p:spPr>
        <p:txBody>
          <a:bodyPr/>
          <a:lstStyle>
            <a:lvl1pPr>
              <a:defRPr/>
            </a:lvl1pPr>
          </a:lstStyle>
          <a:p>
            <a:pPr>
              <a:defRPr/>
            </a:pPr>
            <a:fld id="{140858BC-A99C-442C-9AC2-E13C56051DF7}" type="slidenum">
              <a:rPr lang="en-US" altLang="zh-TW"/>
              <a:pPr>
                <a:defRPr/>
              </a:pPr>
              <a:t>‹#›</a:t>
            </a:fld>
            <a:endParaRPr lang="en-US" altLang="zh-TW"/>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13"/>
          <p:cNvSpPr>
            <a:spLocks noGrp="1" noChangeArrowheads="1"/>
          </p:cNvSpPr>
          <p:nvPr>
            <p:ph type="sldNum" idx="10"/>
          </p:nvPr>
        </p:nvSpPr>
        <p:spPr>
          <a:ln/>
        </p:spPr>
        <p:txBody>
          <a:bodyPr/>
          <a:lstStyle>
            <a:lvl1pPr>
              <a:defRPr/>
            </a:lvl1pPr>
          </a:lstStyle>
          <a:p>
            <a:pPr>
              <a:defRPr/>
            </a:pPr>
            <a:fld id="{6266486D-FD51-4779-8D57-19F137CC7869}" type="slidenum">
              <a:rPr lang="en-US" altLang="zh-TW"/>
              <a:pPr>
                <a:defRPr/>
              </a:pPr>
              <a:t>‹#›</a:t>
            </a:fld>
            <a:endParaRPr lang="en-US" altLang="zh-TW"/>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Rectangle 13"/>
          <p:cNvSpPr>
            <a:spLocks noGrp="1" noChangeArrowheads="1"/>
          </p:cNvSpPr>
          <p:nvPr>
            <p:ph type="sldNum" idx="10"/>
          </p:nvPr>
        </p:nvSpPr>
        <p:spPr>
          <a:ln/>
        </p:spPr>
        <p:txBody>
          <a:bodyPr/>
          <a:lstStyle>
            <a:lvl1pPr>
              <a:defRPr/>
            </a:lvl1pPr>
          </a:lstStyle>
          <a:p>
            <a:pPr>
              <a:defRPr/>
            </a:pPr>
            <a:fld id="{50CAC632-C2D6-4823-BC80-B0FA0428A52D}" type="slidenum">
              <a:rPr lang="en-US" altLang="zh-TW"/>
              <a:pPr>
                <a:defRPr/>
              </a:pPr>
              <a:t>‹#›</a:t>
            </a:fld>
            <a:endParaRPr lang="en-US" altLang="zh-TW"/>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idx="10"/>
          </p:nvPr>
        </p:nvSpPr>
        <p:spPr>
          <a:ln/>
        </p:spPr>
        <p:txBody>
          <a:bodyPr/>
          <a:lstStyle>
            <a:lvl1pPr>
              <a:defRPr/>
            </a:lvl1pPr>
          </a:lstStyle>
          <a:p>
            <a:pPr>
              <a:defRPr/>
            </a:pPr>
            <a:fld id="{4DB276B9-F25F-4FDD-9D1F-664AF20B6CF2}" type="slidenum">
              <a:rPr lang="en-US" altLang="zh-TW"/>
              <a:pPr>
                <a:defRPr/>
              </a:pPr>
              <a:t>‹#›</a:t>
            </a:fld>
            <a:endParaRPr lang="en-US" altLang="zh-TW"/>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3"/>
          <p:cNvSpPr>
            <a:spLocks noGrp="1" noChangeArrowheads="1"/>
          </p:cNvSpPr>
          <p:nvPr>
            <p:ph type="sldNum" idx="10"/>
          </p:nvPr>
        </p:nvSpPr>
        <p:spPr>
          <a:ln/>
        </p:spPr>
        <p:txBody>
          <a:bodyPr/>
          <a:lstStyle>
            <a:lvl1pPr>
              <a:defRPr/>
            </a:lvl1pPr>
          </a:lstStyle>
          <a:p>
            <a:pPr>
              <a:defRPr/>
            </a:pPr>
            <a:fld id="{FA7AFDE0-B30B-4AB2-A350-77AB4300B7EF}" type="slidenum">
              <a:rPr lang="en-US" altLang="zh-TW"/>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3"/>
          <p:cNvSpPr>
            <a:spLocks noGrp="1" noChangeArrowheads="1"/>
          </p:cNvSpPr>
          <p:nvPr>
            <p:ph type="sldNum" idx="10"/>
          </p:nvPr>
        </p:nvSpPr>
        <p:spPr>
          <a:ln/>
        </p:spPr>
        <p:txBody>
          <a:bodyPr/>
          <a:lstStyle>
            <a:lvl1pPr>
              <a:defRPr/>
            </a:lvl1pPr>
          </a:lstStyle>
          <a:p>
            <a:pPr>
              <a:defRPr/>
            </a:pPr>
            <a:r>
              <a:rPr lang="en-US" altLang="zh-TW"/>
              <a:t>1</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3"/>
          <p:cNvSpPr>
            <a:spLocks noGrp="1" noChangeArrowheads="1"/>
          </p:cNvSpPr>
          <p:nvPr>
            <p:ph type="sldNum" idx="10"/>
          </p:nvPr>
        </p:nvSpPr>
        <p:spPr>
          <a:ln/>
        </p:spPr>
        <p:txBody>
          <a:bodyPr/>
          <a:lstStyle>
            <a:lvl1pPr>
              <a:defRPr/>
            </a:lvl1pPr>
          </a:lstStyle>
          <a:p>
            <a:pPr>
              <a:defRPr/>
            </a:pPr>
            <a:fld id="{8C92E080-3AD8-44A4-B17F-02136EB13043}" type="slidenum">
              <a:rPr lang="en-US" altLang="zh-TW"/>
              <a:pPr>
                <a:defRPr/>
              </a:pPr>
              <a:t>‹#›</a:t>
            </a:fld>
            <a:endParaRPr lang="en-US" altLang="zh-TW"/>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1600200"/>
            <a:ext cx="8229600" cy="4525963"/>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3"/>
          <p:cNvSpPr>
            <a:spLocks noGrp="1" noChangeArrowheads="1"/>
          </p:cNvSpPr>
          <p:nvPr>
            <p:ph type="sldNum" idx="10"/>
          </p:nvPr>
        </p:nvSpPr>
        <p:spPr>
          <a:ln/>
        </p:spPr>
        <p:txBody>
          <a:bodyPr/>
          <a:lstStyle>
            <a:lvl1pPr>
              <a:defRPr/>
            </a:lvl1pPr>
          </a:lstStyle>
          <a:p>
            <a:pPr>
              <a:defRPr/>
            </a:pPr>
            <a:fld id="{5B3244CC-354B-4C8E-B9FF-687AF77EE589}" type="slidenum">
              <a:rPr lang="en-US" altLang="zh-TW"/>
              <a:pPr>
                <a:defRPr/>
              </a:pPr>
              <a:t>‹#›</a:t>
            </a:fld>
            <a:endParaRPr lang="en-US" altLang="zh-TW"/>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3"/>
          <p:cNvSpPr>
            <a:spLocks noGrp="1" noChangeArrowheads="1"/>
          </p:cNvSpPr>
          <p:nvPr>
            <p:ph type="sldNum" idx="10"/>
          </p:nvPr>
        </p:nvSpPr>
        <p:spPr>
          <a:ln/>
        </p:spPr>
        <p:txBody>
          <a:bodyPr/>
          <a:lstStyle>
            <a:lvl1pPr>
              <a:defRPr/>
            </a:lvl1pPr>
          </a:lstStyle>
          <a:p>
            <a:pPr>
              <a:defRPr/>
            </a:pPr>
            <a:fld id="{BC8470EF-5487-480C-B266-C0C4A30A9A07}" type="slidenum">
              <a:rPr lang="en-US" altLang="zh-TW"/>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3"/>
          <p:cNvSpPr>
            <a:spLocks noGrp="1" noChangeArrowheads="1"/>
          </p:cNvSpPr>
          <p:nvPr>
            <p:ph type="sldNum" idx="10"/>
          </p:nvPr>
        </p:nvSpPr>
        <p:spPr>
          <a:ln/>
        </p:spPr>
        <p:txBody>
          <a:bodyPr/>
          <a:lstStyle>
            <a:lvl1pPr>
              <a:defRPr/>
            </a:lvl1pPr>
          </a:lstStyle>
          <a:p>
            <a:pPr>
              <a:defRPr/>
            </a:pPr>
            <a:r>
              <a:rPr lang="en-US" altLang="zh-TW"/>
              <a:t>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4963"/>
            <a:ext cx="3946525"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556125" y="1604963"/>
            <a:ext cx="3946525"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3"/>
          <p:cNvSpPr>
            <a:spLocks noGrp="1" noChangeArrowheads="1"/>
          </p:cNvSpPr>
          <p:nvPr>
            <p:ph type="sldNum" idx="10"/>
          </p:nvPr>
        </p:nvSpPr>
        <p:spPr>
          <a:ln/>
        </p:spPr>
        <p:txBody>
          <a:bodyPr/>
          <a:lstStyle>
            <a:lvl1pPr>
              <a:defRPr/>
            </a:lvl1pPr>
          </a:lstStyle>
          <a:p>
            <a:pPr>
              <a:defRPr/>
            </a:pPr>
            <a:r>
              <a:rPr lang="en-US" altLang="zh-TW"/>
              <a:t>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3"/>
          <p:cNvSpPr>
            <a:spLocks noGrp="1" noChangeArrowheads="1"/>
          </p:cNvSpPr>
          <p:nvPr>
            <p:ph type="sldNum" idx="10"/>
          </p:nvPr>
        </p:nvSpPr>
        <p:spPr>
          <a:ln/>
        </p:spPr>
        <p:txBody>
          <a:bodyPr/>
          <a:lstStyle>
            <a:lvl1pPr>
              <a:defRPr/>
            </a:lvl1pPr>
          </a:lstStyle>
          <a:p>
            <a:pPr>
              <a:defRPr/>
            </a:pPr>
            <a:r>
              <a:rPr lang="en-US" altLang="zh-TW"/>
              <a:t>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3"/>
          <p:cNvSpPr>
            <a:spLocks noGrp="1" noChangeArrowheads="1"/>
          </p:cNvSpPr>
          <p:nvPr>
            <p:ph type="sldNum" idx="10"/>
          </p:nvPr>
        </p:nvSpPr>
        <p:spPr>
          <a:ln/>
        </p:spPr>
        <p:txBody>
          <a:bodyPr/>
          <a:lstStyle>
            <a:lvl1pPr>
              <a:defRPr/>
            </a:lvl1pPr>
          </a:lstStyle>
          <a:p>
            <a:pPr>
              <a:defRPr/>
            </a:pPr>
            <a:r>
              <a:rPr lang="en-US" altLang="zh-TW"/>
              <a:t>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sldNum" idx="10"/>
          </p:nvPr>
        </p:nvSpPr>
        <p:spPr>
          <a:ln/>
        </p:spPr>
        <p:txBody>
          <a:bodyPr/>
          <a:lstStyle>
            <a:lvl1pPr>
              <a:defRPr/>
            </a:lvl1pPr>
          </a:lstStyle>
          <a:p>
            <a:pPr>
              <a:defRPr/>
            </a:pPr>
            <a:r>
              <a:rPr lang="en-US" altLang="zh-TW"/>
              <a:t>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3"/>
          <p:cNvSpPr>
            <a:spLocks noGrp="1" noChangeArrowheads="1"/>
          </p:cNvSpPr>
          <p:nvPr>
            <p:ph type="sldNum" idx="10"/>
          </p:nvPr>
        </p:nvSpPr>
        <p:spPr>
          <a:ln/>
        </p:spPr>
        <p:txBody>
          <a:bodyPr/>
          <a:lstStyle>
            <a:lvl1pPr>
              <a:defRPr/>
            </a:lvl1pPr>
          </a:lstStyle>
          <a:p>
            <a:pPr>
              <a:defRPr/>
            </a:pPr>
            <a:r>
              <a:rPr lang="en-US" altLang="zh-TW"/>
              <a:t>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將圖片拖曳至版面配置區或按一下圖示以新增</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3"/>
          <p:cNvSpPr>
            <a:spLocks noGrp="1" noChangeArrowheads="1"/>
          </p:cNvSpPr>
          <p:nvPr>
            <p:ph type="sldNum" idx="10"/>
          </p:nvPr>
        </p:nvSpPr>
        <p:spPr>
          <a:ln/>
        </p:spPr>
        <p:txBody>
          <a:bodyPr/>
          <a:lstStyle>
            <a:lvl1pPr>
              <a:defRPr/>
            </a:lvl1pPr>
          </a:lstStyle>
          <a:p>
            <a:pPr>
              <a:defRPr/>
            </a:pPr>
            <a:r>
              <a:rPr lang="en-US" altLang="zh-TW"/>
              <a:t>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ext Box 1"/>
          <p:cNvSpPr txBox="1">
            <a:spLocks noChangeArrowheads="1"/>
          </p:cNvSpPr>
          <p:nvPr/>
        </p:nvSpPr>
        <p:spPr bwMode="auto">
          <a:xfrm>
            <a:off x="914400" y="6321425"/>
            <a:ext cx="1905000" cy="460375"/>
          </a:xfrm>
          <a:prstGeom prst="rect">
            <a:avLst/>
          </a:prstGeom>
          <a:noFill/>
          <a:ln>
            <a:noFill/>
          </a:ln>
          <a:extLst>
            <a:ext uri="{909E8E84-426E-40dd-AFC4-6F175D3DCCD1}"/>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sp>
        <p:nvSpPr>
          <p:cNvPr id="1027" name="Text Box 2"/>
          <p:cNvSpPr txBox="1">
            <a:spLocks noChangeArrowheads="1"/>
          </p:cNvSpPr>
          <p:nvPr/>
        </p:nvSpPr>
        <p:spPr bwMode="auto">
          <a:xfrm>
            <a:off x="3352800" y="6321425"/>
            <a:ext cx="2895600" cy="460375"/>
          </a:xfrm>
          <a:prstGeom prst="rect">
            <a:avLst/>
          </a:prstGeom>
          <a:noFill/>
          <a:ln>
            <a:noFill/>
          </a:ln>
          <a:extLst>
            <a:ext uri="{909E8E84-426E-40dd-AFC4-6F175D3DCCD1}"/>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sp>
        <p:nvSpPr>
          <p:cNvPr id="2" name="Rectangle 3"/>
          <p:cNvSpPr>
            <a:spLocks noGrp="1" noChangeArrowheads="1"/>
          </p:cNvSpPr>
          <p:nvPr>
            <p:ph type="sldNum"/>
          </p:nvPr>
        </p:nvSpPr>
        <p:spPr bwMode="auto">
          <a:xfrm>
            <a:off x="6781800" y="6319838"/>
            <a:ext cx="1901825" cy="458787"/>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ctr">
              <a:buClrTx/>
              <a:buSzPct val="100000"/>
              <a:buFontTx/>
              <a:buNone/>
              <a:defRPr kumimoji="0">
                <a:solidFill>
                  <a:srgbClr val="000000"/>
                </a:solidFill>
                <a:latin typeface="Tahoma" charset="0"/>
                <a:ea typeface="新細明體" charset="0"/>
                <a:cs typeface="新細明體" charset="0"/>
              </a:defRPr>
            </a:lvl1pPr>
          </a:lstStyle>
          <a:p>
            <a:pPr>
              <a:defRPr/>
            </a:pPr>
            <a:r>
              <a:rPr lang="en-US" altLang="zh-TW"/>
              <a:t>1</a:t>
            </a:r>
          </a:p>
        </p:txBody>
      </p:sp>
      <p:sp>
        <p:nvSpPr>
          <p:cNvPr id="1029" name="Rectangle 4"/>
          <p:cNvSpPr>
            <a:spLocks noChangeArrowheads="1"/>
          </p:cNvSpPr>
          <p:nvPr/>
        </p:nvSpPr>
        <p:spPr bwMode="auto">
          <a:xfrm>
            <a:off x="6248400" y="6324600"/>
            <a:ext cx="457200" cy="381000"/>
          </a:xfrm>
          <a:prstGeom prst="rect">
            <a:avLst/>
          </a:prstGeom>
          <a:gradFill rotWithShape="0">
            <a:gsLst>
              <a:gs pos="0">
                <a:srgbClr val="FF0000"/>
              </a:gs>
              <a:gs pos="100000">
                <a:srgbClr val="FFFFFF"/>
              </a:gs>
            </a:gsLst>
            <a:lin ang="18900000" scaled="1"/>
          </a:gradFill>
          <a:ln>
            <a:noFill/>
          </a:ln>
          <a:extLst>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sp>
        <p:nvSpPr>
          <p:cNvPr id="1030" name="Rectangle 5"/>
          <p:cNvSpPr>
            <a:spLocks noChangeArrowheads="1"/>
          </p:cNvSpPr>
          <p:nvPr/>
        </p:nvSpPr>
        <p:spPr bwMode="auto">
          <a:xfrm>
            <a:off x="6477000" y="6248400"/>
            <a:ext cx="533400" cy="304800"/>
          </a:xfrm>
          <a:prstGeom prst="rect">
            <a:avLst/>
          </a:prstGeom>
          <a:gradFill rotWithShape="0">
            <a:gsLst>
              <a:gs pos="0">
                <a:srgbClr val="FFFFFF"/>
              </a:gs>
              <a:gs pos="100000">
                <a:srgbClr val="FFCF01"/>
              </a:gs>
            </a:gsLst>
            <a:lin ang="0" scaled="1"/>
          </a:gradFill>
          <a:ln>
            <a:noFill/>
          </a:ln>
          <a:extLst>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sp>
        <p:nvSpPr>
          <p:cNvPr id="1031" name="Rectangle 6"/>
          <p:cNvSpPr>
            <a:spLocks noChangeArrowheads="1"/>
          </p:cNvSpPr>
          <p:nvPr/>
        </p:nvSpPr>
        <p:spPr bwMode="auto">
          <a:xfrm>
            <a:off x="6400800" y="6400800"/>
            <a:ext cx="533400" cy="304800"/>
          </a:xfrm>
          <a:prstGeom prst="rect">
            <a:avLst/>
          </a:prstGeom>
          <a:gradFill rotWithShape="0">
            <a:gsLst>
              <a:gs pos="0">
                <a:srgbClr val="FFFFFF"/>
              </a:gs>
              <a:gs pos="100000">
                <a:srgbClr val="3333CC"/>
              </a:gs>
            </a:gsLst>
            <a:lin ang="0" scaled="1"/>
          </a:gradFill>
          <a:ln>
            <a:noFill/>
          </a:ln>
          <a:extLst>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pic>
        <p:nvPicPr>
          <p:cNvPr id="1032" name="Picture 7"/>
          <p:cNvPicPr>
            <a:picLocks noChangeAspect="1" noChangeArrowheads="1"/>
          </p:cNvPicPr>
          <p:nvPr/>
        </p:nvPicPr>
        <p:blipFill>
          <a:blip r:embed="rId13"/>
          <a:srcRect/>
          <a:stretch>
            <a:fillRect/>
          </a:stretch>
        </p:blipFill>
        <p:spPr bwMode="auto">
          <a:xfrm>
            <a:off x="7086600" y="6205538"/>
            <a:ext cx="1676400" cy="479425"/>
          </a:xfrm>
          <a:prstGeom prst="rect">
            <a:avLst/>
          </a:prstGeom>
          <a:noFill/>
          <a:ln w="9525">
            <a:noFill/>
            <a:miter lim="800000"/>
            <a:headEnd/>
            <a:tailEnd/>
          </a:ln>
        </p:spPr>
      </p:pic>
      <p:sp>
        <p:nvSpPr>
          <p:cNvPr id="1033" name="AutoShape 8"/>
          <p:cNvSpPr>
            <a:spLocks noChangeArrowheads="1"/>
          </p:cNvSpPr>
          <p:nvPr/>
        </p:nvSpPr>
        <p:spPr bwMode="auto">
          <a:xfrm flipV="1">
            <a:off x="0" y="0"/>
            <a:ext cx="1066800" cy="2667000"/>
          </a:xfrm>
          <a:prstGeom prst="rtTriangle">
            <a:avLst/>
          </a:prstGeom>
          <a:gradFill rotWithShape="0">
            <a:gsLst>
              <a:gs pos="0">
                <a:srgbClr val="D8D882"/>
              </a:gs>
              <a:gs pos="100000">
                <a:srgbClr val="FFFF99"/>
              </a:gs>
            </a:gsLst>
            <a:lin ang="2700000" scaled="1"/>
          </a:gradFill>
          <a:ln>
            <a:noFill/>
          </a:ln>
          <a:extLst>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sp>
        <p:nvSpPr>
          <p:cNvPr id="1034" name="AutoShape 9"/>
          <p:cNvSpPr>
            <a:spLocks noChangeArrowheads="1"/>
          </p:cNvSpPr>
          <p:nvPr/>
        </p:nvSpPr>
        <p:spPr bwMode="auto">
          <a:xfrm>
            <a:off x="0" y="1447800"/>
            <a:ext cx="2514600" cy="5410200"/>
          </a:xfrm>
          <a:prstGeom prst="rtTriangle">
            <a:avLst/>
          </a:prstGeom>
          <a:gradFill rotWithShape="0">
            <a:gsLst>
              <a:gs pos="0">
                <a:srgbClr val="9BC1B7"/>
              </a:gs>
              <a:gs pos="100000">
                <a:srgbClr val="CDFFF2"/>
              </a:gs>
            </a:gsLst>
            <a:lin ang="2700000" scaled="1"/>
          </a:gradFill>
          <a:ln>
            <a:noFill/>
          </a:ln>
          <a:extLst>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sp>
        <p:nvSpPr>
          <p:cNvPr id="1035" name="Rectangle 10"/>
          <p:cNvSpPr>
            <a:spLocks noGrp="1" noChangeArrowheads="1"/>
          </p:cNvSpPr>
          <p:nvPr>
            <p:ph type="title"/>
          </p:nvPr>
        </p:nvSpPr>
        <p:spPr bwMode="auto">
          <a:xfrm>
            <a:off x="457200" y="273050"/>
            <a:ext cx="8228013"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zh-TW" altLang="en-GB" smtClean="0"/>
              <a:t>請按一下滑鼠，編輯標題文的格式。</a:t>
            </a:r>
          </a:p>
        </p:txBody>
      </p:sp>
      <p:sp>
        <p:nvSpPr>
          <p:cNvPr id="1036" name="Rectangle 11"/>
          <p:cNvSpPr>
            <a:spLocks noGrp="1" noChangeArrowheads="1"/>
          </p:cNvSpPr>
          <p:nvPr>
            <p:ph type="body" idx="1"/>
          </p:nvPr>
        </p:nvSpPr>
        <p:spPr bwMode="auto">
          <a:xfrm>
            <a:off x="457200" y="1604963"/>
            <a:ext cx="8045450" cy="39751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TW" altLang="en-GB" smtClean="0"/>
              <a:t>請按滑鼠，編輯大綱文字格式。</a:t>
            </a:r>
          </a:p>
          <a:p>
            <a:pPr lvl="1"/>
            <a:r>
              <a:rPr lang="zh-TW" altLang="en-GB" smtClean="0"/>
              <a:t>第二個大綱層次</a:t>
            </a:r>
          </a:p>
          <a:p>
            <a:pPr lvl="2"/>
            <a:r>
              <a:rPr lang="zh-TW" altLang="en-GB" smtClean="0"/>
              <a:t>第三個大綱層次</a:t>
            </a:r>
          </a:p>
          <a:p>
            <a:pPr lvl="3"/>
            <a:r>
              <a:rPr lang="zh-TW" altLang="en-GB" smtClean="0"/>
              <a:t>第四個大綱層次</a:t>
            </a:r>
          </a:p>
          <a:p>
            <a:pPr lvl="4"/>
            <a:r>
              <a:rPr lang="zh-TW" altLang="en-GB" smtClean="0"/>
              <a:t>第五個大綱層次</a:t>
            </a:r>
          </a:p>
          <a:p>
            <a:pPr lvl="4"/>
            <a:r>
              <a:rPr lang="zh-TW" altLang="en-GB" smtClean="0"/>
              <a:t>第六個大綱層次</a:t>
            </a:r>
          </a:p>
          <a:p>
            <a:pPr lvl="4"/>
            <a:r>
              <a:rPr lang="zh-TW" altLang="en-GB" smtClean="0"/>
              <a:t>第七個大綱層次</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fontAlgn="base">
        <a:spcBef>
          <a:spcPct val="0"/>
        </a:spcBef>
        <a:spcAft>
          <a:spcPct val="0"/>
        </a:spcAft>
        <a:buClr>
          <a:srgbClr val="000000"/>
        </a:buClr>
        <a:buSzPct val="100000"/>
        <a:buFont typeface="Times New Roman" pitchFamily="18" charset="0"/>
        <a:defRPr kumimoji="1" sz="4400">
          <a:solidFill>
            <a:srgbClr val="333399"/>
          </a:solidFill>
          <a:latin typeface="+mj-lt"/>
          <a:ea typeface="+mj-ea"/>
          <a:cs typeface="新細明體" charset="0"/>
        </a:defRPr>
      </a:lvl1pPr>
      <a:lvl2pPr algn="l" defTabSz="449263" rtl="0" fontAlgn="base">
        <a:spcBef>
          <a:spcPct val="0"/>
        </a:spcBef>
        <a:spcAft>
          <a:spcPct val="0"/>
        </a:spcAft>
        <a:buClr>
          <a:srgbClr val="000000"/>
        </a:buClr>
        <a:buSzPct val="100000"/>
        <a:buFont typeface="Times New Roman" pitchFamily="18" charset="0"/>
        <a:defRPr kumimoji="1" sz="4400">
          <a:solidFill>
            <a:srgbClr val="333399"/>
          </a:solidFill>
          <a:latin typeface="Tahoma" pitchFamily="32" charset="0"/>
          <a:ea typeface="新細明體" charset="-120"/>
          <a:cs typeface="新細明體" charset="0"/>
        </a:defRPr>
      </a:lvl2pPr>
      <a:lvl3pPr algn="l" defTabSz="449263" rtl="0" fontAlgn="base">
        <a:spcBef>
          <a:spcPct val="0"/>
        </a:spcBef>
        <a:spcAft>
          <a:spcPct val="0"/>
        </a:spcAft>
        <a:buClr>
          <a:srgbClr val="000000"/>
        </a:buClr>
        <a:buSzPct val="100000"/>
        <a:buFont typeface="Times New Roman" pitchFamily="18" charset="0"/>
        <a:defRPr kumimoji="1" sz="4400">
          <a:solidFill>
            <a:srgbClr val="333399"/>
          </a:solidFill>
          <a:latin typeface="Tahoma" pitchFamily="32" charset="0"/>
          <a:ea typeface="新細明體" charset="-120"/>
          <a:cs typeface="新細明體" charset="0"/>
        </a:defRPr>
      </a:lvl3pPr>
      <a:lvl4pPr algn="l" defTabSz="449263" rtl="0" fontAlgn="base">
        <a:spcBef>
          <a:spcPct val="0"/>
        </a:spcBef>
        <a:spcAft>
          <a:spcPct val="0"/>
        </a:spcAft>
        <a:buClr>
          <a:srgbClr val="000000"/>
        </a:buClr>
        <a:buSzPct val="100000"/>
        <a:buFont typeface="Times New Roman" pitchFamily="18" charset="0"/>
        <a:defRPr kumimoji="1" sz="4400">
          <a:solidFill>
            <a:srgbClr val="333399"/>
          </a:solidFill>
          <a:latin typeface="Tahoma" pitchFamily="32" charset="0"/>
          <a:ea typeface="新細明體" charset="-120"/>
          <a:cs typeface="新細明體" charset="0"/>
        </a:defRPr>
      </a:lvl4pPr>
      <a:lvl5pPr algn="l" defTabSz="449263" rtl="0" fontAlgn="base">
        <a:spcBef>
          <a:spcPct val="0"/>
        </a:spcBef>
        <a:spcAft>
          <a:spcPct val="0"/>
        </a:spcAft>
        <a:buClr>
          <a:srgbClr val="000000"/>
        </a:buClr>
        <a:buSzPct val="100000"/>
        <a:buFont typeface="Times New Roman" pitchFamily="18" charset="0"/>
        <a:defRPr kumimoji="1" sz="4400">
          <a:solidFill>
            <a:srgbClr val="333399"/>
          </a:solidFill>
          <a:latin typeface="Tahoma" pitchFamily="32" charset="0"/>
          <a:ea typeface="新細明體" charset="-120"/>
          <a:cs typeface="新細明體" charset="0"/>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sz="4400">
          <a:solidFill>
            <a:srgbClr val="333399"/>
          </a:solidFill>
          <a:latin typeface="Tahoma" pitchFamily="32" charset="0"/>
          <a:ea typeface="新細明體" charset="-120"/>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sz="4400">
          <a:solidFill>
            <a:srgbClr val="333399"/>
          </a:solidFill>
          <a:latin typeface="Tahoma" pitchFamily="32" charset="0"/>
          <a:ea typeface="新細明體" charset="-120"/>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sz="4400">
          <a:solidFill>
            <a:srgbClr val="333399"/>
          </a:solidFill>
          <a:latin typeface="Tahoma" pitchFamily="32" charset="0"/>
          <a:ea typeface="新細明體" charset="-120"/>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sz="4400">
          <a:solidFill>
            <a:srgbClr val="333399"/>
          </a:solidFill>
          <a:latin typeface="Tahoma" pitchFamily="32" charset="0"/>
          <a:ea typeface="新細明體" charset="-120"/>
        </a:defRPr>
      </a:lvl9pPr>
    </p:titleStyle>
    <p:bodyStyle>
      <a:lvl1pPr marL="342900" indent="-342900" algn="l" defTabSz="449263" rtl="0" fontAlgn="base">
        <a:spcBef>
          <a:spcPts val="800"/>
        </a:spcBef>
        <a:spcAft>
          <a:spcPct val="0"/>
        </a:spcAft>
        <a:buClr>
          <a:srgbClr val="000000"/>
        </a:buClr>
        <a:buSzPct val="100000"/>
        <a:buFont typeface="Times New Roman" pitchFamily="18" charset="0"/>
        <a:buChar char="•"/>
        <a:defRPr kumimoji="1" sz="3200">
          <a:solidFill>
            <a:srgbClr val="000000"/>
          </a:solidFill>
          <a:latin typeface="+mn-lt"/>
          <a:ea typeface="+mn-ea"/>
          <a:cs typeface="新細明體" charset="0"/>
        </a:defRPr>
      </a:lvl1pPr>
      <a:lvl2pPr marL="742950" indent="-285750" algn="l" defTabSz="449263" rtl="0" fontAlgn="base">
        <a:spcBef>
          <a:spcPts val="700"/>
        </a:spcBef>
        <a:spcAft>
          <a:spcPct val="0"/>
        </a:spcAft>
        <a:buClr>
          <a:srgbClr val="000000"/>
        </a:buClr>
        <a:buSzPct val="100000"/>
        <a:buFont typeface="Times New Roman" pitchFamily="18" charset="0"/>
        <a:buChar char="–"/>
        <a:defRPr kumimoji="1" sz="2800">
          <a:solidFill>
            <a:srgbClr val="000000"/>
          </a:solidFill>
          <a:latin typeface="+mn-lt"/>
          <a:ea typeface="+mn-ea"/>
        </a:defRPr>
      </a:lvl2pPr>
      <a:lvl3pPr marL="1143000" indent="-228600" algn="l" defTabSz="449263" rtl="0" fontAlgn="base">
        <a:spcBef>
          <a:spcPts val="600"/>
        </a:spcBef>
        <a:spcAft>
          <a:spcPct val="0"/>
        </a:spcAft>
        <a:buClr>
          <a:srgbClr val="000000"/>
        </a:buClr>
        <a:buSzPct val="100000"/>
        <a:buFont typeface="Times New Roman" pitchFamily="18" charset="0"/>
        <a:buChar char="•"/>
        <a:defRPr kumimoji="1" sz="2400">
          <a:solidFill>
            <a:srgbClr val="000000"/>
          </a:solidFill>
          <a:latin typeface="+mn-lt"/>
          <a:ea typeface="+mn-ea"/>
        </a:defRPr>
      </a:lvl3pPr>
      <a:lvl4pPr marL="1600200" indent="-228600" algn="l" defTabSz="449263" rtl="0" fontAlgn="base">
        <a:spcBef>
          <a:spcPts val="500"/>
        </a:spcBef>
        <a:spcAft>
          <a:spcPct val="0"/>
        </a:spcAft>
        <a:buClr>
          <a:srgbClr val="000000"/>
        </a:buClr>
        <a:buSzPct val="100000"/>
        <a:buFont typeface="Times New Roman" pitchFamily="18" charset="0"/>
        <a:buChar char="–"/>
        <a:defRPr kumimoji="1" sz="2000">
          <a:solidFill>
            <a:srgbClr val="000000"/>
          </a:solidFill>
          <a:latin typeface="+mn-lt"/>
          <a:ea typeface="+mn-ea"/>
        </a:defRPr>
      </a:lvl4pPr>
      <a:lvl5pPr marL="2057400" indent="-228600" algn="l" defTabSz="449263" rtl="0" fontAlgn="base">
        <a:spcBef>
          <a:spcPts val="500"/>
        </a:spcBef>
        <a:spcAft>
          <a:spcPct val="0"/>
        </a:spcAft>
        <a:buClr>
          <a:srgbClr val="000000"/>
        </a:buClr>
        <a:buSzPct val="100000"/>
        <a:buFont typeface="Times New Roman" pitchFamily="18" charset="0"/>
        <a:buChar char="»"/>
        <a:defRPr kumimoji="1" sz="2000">
          <a:solidFill>
            <a:srgbClr val="000000"/>
          </a:solidFill>
          <a:latin typeface="+mn-lt"/>
          <a:ea typeface="+mn-ea"/>
        </a:defRPr>
      </a:lvl5pPr>
      <a:lvl6pPr marL="2514600" indent="-228600" algn="l" defTabSz="449263"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314" name="Group 1"/>
          <p:cNvGrpSpPr>
            <a:grpSpLocks/>
          </p:cNvGrpSpPr>
          <p:nvPr/>
        </p:nvGrpSpPr>
        <p:grpSpPr bwMode="auto">
          <a:xfrm>
            <a:off x="0" y="2438400"/>
            <a:ext cx="9005888" cy="1049338"/>
            <a:chOff x="0" y="1536"/>
            <a:chExt cx="5673" cy="661"/>
          </a:xfrm>
        </p:grpSpPr>
        <p:grpSp>
          <p:nvGrpSpPr>
            <p:cNvPr id="13318" name="Group 2"/>
            <p:cNvGrpSpPr>
              <a:grpSpLocks/>
            </p:cNvGrpSpPr>
            <p:nvPr/>
          </p:nvGrpSpPr>
          <p:grpSpPr bwMode="auto">
            <a:xfrm>
              <a:off x="183" y="1604"/>
              <a:ext cx="446" cy="297"/>
              <a:chOff x="183" y="1604"/>
              <a:chExt cx="446" cy="297"/>
            </a:xfrm>
          </p:grpSpPr>
          <p:sp>
            <p:nvSpPr>
              <p:cNvPr id="13325" name="Rectangle 3"/>
              <p:cNvSpPr>
                <a:spLocks noChangeArrowheads="1"/>
              </p:cNvSpPr>
              <p:nvPr/>
            </p:nvSpPr>
            <p:spPr bwMode="auto">
              <a:xfrm>
                <a:off x="183" y="1604"/>
                <a:ext cx="274" cy="297"/>
              </a:xfrm>
              <a:prstGeom prst="rect">
                <a:avLst/>
              </a:prstGeom>
              <a:solidFill>
                <a:srgbClr val="3333CC"/>
              </a:solidFill>
              <a:ln>
                <a:noFill/>
              </a:ln>
              <a:extLst>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sp>
            <p:nvSpPr>
              <p:cNvPr id="13326" name="Rectangle 4"/>
              <p:cNvSpPr>
                <a:spLocks noChangeArrowheads="1"/>
              </p:cNvSpPr>
              <p:nvPr/>
            </p:nvSpPr>
            <p:spPr bwMode="auto">
              <a:xfrm>
                <a:off x="424" y="1604"/>
                <a:ext cx="205" cy="297"/>
              </a:xfrm>
              <a:prstGeom prst="rect">
                <a:avLst/>
              </a:prstGeom>
              <a:gradFill rotWithShape="0">
                <a:gsLst>
                  <a:gs pos="0">
                    <a:srgbClr val="FFFFFF"/>
                  </a:gs>
                  <a:gs pos="100000">
                    <a:srgbClr val="3333CC"/>
                  </a:gs>
                </a:gsLst>
                <a:lin ang="0" scaled="1"/>
              </a:gradFill>
              <a:ln>
                <a:noFill/>
              </a:ln>
              <a:extLst>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grpSp>
        <p:grpSp>
          <p:nvGrpSpPr>
            <p:cNvPr id="13319" name="Group 5"/>
            <p:cNvGrpSpPr>
              <a:grpSpLocks/>
            </p:cNvGrpSpPr>
            <p:nvPr/>
          </p:nvGrpSpPr>
          <p:grpSpPr bwMode="auto">
            <a:xfrm>
              <a:off x="261" y="1870"/>
              <a:ext cx="463" cy="297"/>
              <a:chOff x="261" y="1870"/>
              <a:chExt cx="463" cy="297"/>
            </a:xfrm>
          </p:grpSpPr>
          <p:sp>
            <p:nvSpPr>
              <p:cNvPr id="13323" name="Rectangle 6"/>
              <p:cNvSpPr>
                <a:spLocks noChangeArrowheads="1"/>
              </p:cNvSpPr>
              <p:nvPr/>
            </p:nvSpPr>
            <p:spPr bwMode="auto">
              <a:xfrm>
                <a:off x="261" y="1870"/>
                <a:ext cx="264" cy="297"/>
              </a:xfrm>
              <a:prstGeom prst="rect">
                <a:avLst/>
              </a:prstGeom>
              <a:solidFill>
                <a:srgbClr val="FFCF01"/>
              </a:solidFill>
              <a:ln>
                <a:noFill/>
              </a:ln>
              <a:extLst>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sp>
            <p:nvSpPr>
              <p:cNvPr id="13324" name="Rectangle 7"/>
              <p:cNvSpPr>
                <a:spLocks noChangeArrowheads="1"/>
              </p:cNvSpPr>
              <p:nvPr/>
            </p:nvSpPr>
            <p:spPr bwMode="auto">
              <a:xfrm>
                <a:off x="494" y="1870"/>
                <a:ext cx="230" cy="297"/>
              </a:xfrm>
              <a:prstGeom prst="rect">
                <a:avLst/>
              </a:prstGeom>
              <a:gradFill rotWithShape="0">
                <a:gsLst>
                  <a:gs pos="0">
                    <a:srgbClr val="FFFFFF"/>
                  </a:gs>
                  <a:gs pos="100000">
                    <a:srgbClr val="FFCF01"/>
                  </a:gs>
                </a:gsLst>
                <a:lin ang="0" scaled="1"/>
              </a:gradFill>
              <a:ln>
                <a:noFill/>
              </a:ln>
              <a:extLst>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grpSp>
        <p:sp>
          <p:nvSpPr>
            <p:cNvPr id="13320" name="Rectangle 8"/>
            <p:cNvSpPr>
              <a:spLocks noChangeArrowheads="1"/>
            </p:cNvSpPr>
            <p:nvPr/>
          </p:nvSpPr>
          <p:spPr bwMode="auto">
            <a:xfrm>
              <a:off x="0" y="1824"/>
              <a:ext cx="351" cy="264"/>
            </a:xfrm>
            <a:prstGeom prst="rect">
              <a:avLst/>
            </a:prstGeom>
            <a:gradFill rotWithShape="0">
              <a:gsLst>
                <a:gs pos="0">
                  <a:srgbClr val="FF0000"/>
                </a:gs>
                <a:gs pos="100000">
                  <a:srgbClr val="FFFFFF"/>
                </a:gs>
              </a:gsLst>
              <a:lin ang="18900000" scaled="1"/>
            </a:gradFill>
            <a:ln>
              <a:noFill/>
            </a:ln>
            <a:extLst>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sp>
          <p:nvSpPr>
            <p:cNvPr id="13321" name="Rectangle 9"/>
            <p:cNvSpPr>
              <a:spLocks noChangeArrowheads="1"/>
            </p:cNvSpPr>
            <p:nvPr/>
          </p:nvSpPr>
          <p:spPr bwMode="auto">
            <a:xfrm>
              <a:off x="400" y="1536"/>
              <a:ext cx="18" cy="661"/>
            </a:xfrm>
            <a:prstGeom prst="rect">
              <a:avLst/>
            </a:prstGeom>
            <a:solidFill>
              <a:srgbClr val="1C1C1C"/>
            </a:solidFill>
            <a:ln>
              <a:noFill/>
            </a:ln>
            <a:extLst>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sp>
          <p:nvSpPr>
            <p:cNvPr id="13322" name="Rectangle 10"/>
            <p:cNvSpPr>
              <a:spLocks noChangeArrowheads="1"/>
            </p:cNvSpPr>
            <p:nvPr/>
          </p:nvSpPr>
          <p:spPr bwMode="auto">
            <a:xfrm flipV="1">
              <a:off x="199" y="2054"/>
              <a:ext cx="5474" cy="33"/>
            </a:xfrm>
            <a:prstGeom prst="rect">
              <a:avLst/>
            </a:prstGeom>
            <a:gradFill rotWithShape="0">
              <a:gsLst>
                <a:gs pos="0">
                  <a:srgbClr val="FFFFFF"/>
                </a:gs>
                <a:gs pos="100000">
                  <a:srgbClr val="1C1C1C"/>
                </a:gs>
              </a:gsLst>
              <a:lin ang="0" scaled="1"/>
            </a:gradFill>
            <a:ln>
              <a:noFill/>
            </a:ln>
            <a:extLst>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grpSp>
      <p:sp>
        <p:nvSpPr>
          <p:cNvPr id="13315" name="Text Box 11"/>
          <p:cNvSpPr txBox="1">
            <a:spLocks noChangeArrowheads="1"/>
          </p:cNvSpPr>
          <p:nvPr/>
        </p:nvSpPr>
        <p:spPr bwMode="auto">
          <a:xfrm>
            <a:off x="990600" y="6248400"/>
            <a:ext cx="1905000" cy="457200"/>
          </a:xfrm>
          <a:prstGeom prst="rect">
            <a:avLst/>
          </a:prstGeom>
          <a:noFill/>
          <a:ln>
            <a:noFill/>
          </a:ln>
          <a:extLst>
            <a:ext uri="{909E8E84-426E-40dd-AFC4-6F175D3DCCD1}"/>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sp>
        <p:nvSpPr>
          <p:cNvPr id="13316" name="Text Box 12"/>
          <p:cNvSpPr txBox="1">
            <a:spLocks noChangeArrowheads="1"/>
          </p:cNvSpPr>
          <p:nvPr/>
        </p:nvSpPr>
        <p:spPr bwMode="auto">
          <a:xfrm>
            <a:off x="3429000" y="6248400"/>
            <a:ext cx="2895600" cy="457200"/>
          </a:xfrm>
          <a:prstGeom prst="rect">
            <a:avLst/>
          </a:prstGeom>
          <a:noFill/>
          <a:ln>
            <a:noFill/>
          </a:ln>
          <a:extLst>
            <a:ext uri="{909E8E84-426E-40dd-AFC4-6F175D3DCCD1}"/>
            <a:ext uri="{91240B29-F687-4f45-9708-019B960494DF}"/>
          </a:extLst>
        </p:spPr>
        <p:txBody>
          <a:bodyPr wrap="none" anchor="ctr"/>
          <a:lstStyle/>
          <a:p>
            <a:pPr algn="ctr">
              <a:buClr>
                <a:srgbClr val="000000"/>
              </a:buClr>
              <a:buSzPct val="100000"/>
              <a:buFont typeface="Times New Roman" charset="0"/>
              <a:buNone/>
              <a:defRPr/>
            </a:pPr>
            <a:endParaRPr kumimoji="0" lang="zh-TW" altLang="en-US">
              <a:latin typeface="Tahoma" charset="0"/>
              <a:ea typeface="新細明體" charset="0"/>
              <a:cs typeface="新細明體" charset="0"/>
            </a:endParaRPr>
          </a:p>
        </p:txBody>
      </p:sp>
      <p:sp>
        <p:nvSpPr>
          <p:cNvPr id="2061" name="Rectangle 13"/>
          <p:cNvSpPr>
            <a:spLocks noGrp="1" noChangeArrowheads="1"/>
          </p:cNvSpPr>
          <p:nvPr>
            <p:ph type="sldNum"/>
          </p:nvPr>
        </p:nvSpPr>
        <p:spPr bwMode="auto">
          <a:xfrm>
            <a:off x="6858000" y="6248400"/>
            <a:ext cx="19018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Tx/>
              <a:buSzPct val="100000"/>
              <a:buFontTx/>
              <a:buNone/>
              <a:defRPr kumimoji="0" sz="1400">
                <a:solidFill>
                  <a:srgbClr val="1C1C1C"/>
                </a:solidFill>
                <a:latin typeface="Times New Roman" charset="0"/>
                <a:ea typeface="微軟正黑體" charset="0"/>
                <a:cs typeface="微軟正黑體" charset="0"/>
              </a:defRPr>
            </a:lvl1pPr>
          </a:lstStyle>
          <a:p>
            <a:pPr>
              <a:defRPr/>
            </a:pPr>
            <a:fld id="{4D0005EF-AA23-46D6-AC0F-B3DCEDBEF335}"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spcBef>
          <a:spcPct val="0"/>
        </a:spcBef>
        <a:spcAft>
          <a:spcPct val="0"/>
        </a:spcAft>
        <a:buClr>
          <a:srgbClr val="000000"/>
        </a:buClr>
        <a:buSzPct val="100000"/>
        <a:buFont typeface="Times New Roman" pitchFamily="18" charset="0"/>
        <a:defRPr kumimoji="1" sz="4400">
          <a:solidFill>
            <a:srgbClr val="333399"/>
          </a:solidFill>
          <a:latin typeface="+mj-lt"/>
          <a:ea typeface="+mj-ea"/>
          <a:cs typeface="新細明體" charset="0"/>
        </a:defRPr>
      </a:lvl1pPr>
      <a:lvl2pPr algn="l" defTabSz="449263" rtl="0" eaLnBrk="0" fontAlgn="base" hangingPunct="0">
        <a:spcBef>
          <a:spcPct val="0"/>
        </a:spcBef>
        <a:spcAft>
          <a:spcPct val="0"/>
        </a:spcAft>
        <a:buClr>
          <a:srgbClr val="000000"/>
        </a:buClr>
        <a:buSzPct val="100000"/>
        <a:buFont typeface="Times New Roman" pitchFamily="18" charset="0"/>
        <a:defRPr kumimoji="1" sz="4400">
          <a:solidFill>
            <a:srgbClr val="333399"/>
          </a:solidFill>
          <a:latin typeface="Tahoma" pitchFamily="32" charset="0"/>
          <a:ea typeface="新細明體" charset="-120"/>
          <a:cs typeface="新細明體" charset="0"/>
        </a:defRPr>
      </a:lvl2pPr>
      <a:lvl3pPr algn="l" defTabSz="449263" rtl="0" eaLnBrk="0" fontAlgn="base" hangingPunct="0">
        <a:spcBef>
          <a:spcPct val="0"/>
        </a:spcBef>
        <a:spcAft>
          <a:spcPct val="0"/>
        </a:spcAft>
        <a:buClr>
          <a:srgbClr val="000000"/>
        </a:buClr>
        <a:buSzPct val="100000"/>
        <a:buFont typeface="Times New Roman" pitchFamily="18" charset="0"/>
        <a:defRPr kumimoji="1" sz="4400">
          <a:solidFill>
            <a:srgbClr val="333399"/>
          </a:solidFill>
          <a:latin typeface="Tahoma" pitchFamily="32" charset="0"/>
          <a:ea typeface="新細明體" charset="-120"/>
          <a:cs typeface="新細明體" charset="0"/>
        </a:defRPr>
      </a:lvl3pPr>
      <a:lvl4pPr algn="l" defTabSz="449263" rtl="0" eaLnBrk="0" fontAlgn="base" hangingPunct="0">
        <a:spcBef>
          <a:spcPct val="0"/>
        </a:spcBef>
        <a:spcAft>
          <a:spcPct val="0"/>
        </a:spcAft>
        <a:buClr>
          <a:srgbClr val="000000"/>
        </a:buClr>
        <a:buSzPct val="100000"/>
        <a:buFont typeface="Times New Roman" pitchFamily="18" charset="0"/>
        <a:defRPr kumimoji="1" sz="4400">
          <a:solidFill>
            <a:srgbClr val="333399"/>
          </a:solidFill>
          <a:latin typeface="Tahoma" pitchFamily="32" charset="0"/>
          <a:ea typeface="新細明體" charset="-120"/>
          <a:cs typeface="新細明體" charset="0"/>
        </a:defRPr>
      </a:lvl4pPr>
      <a:lvl5pPr algn="l" defTabSz="449263" rtl="0" eaLnBrk="0" fontAlgn="base" hangingPunct="0">
        <a:spcBef>
          <a:spcPct val="0"/>
        </a:spcBef>
        <a:spcAft>
          <a:spcPct val="0"/>
        </a:spcAft>
        <a:buClr>
          <a:srgbClr val="000000"/>
        </a:buClr>
        <a:buSzPct val="100000"/>
        <a:buFont typeface="Times New Roman" pitchFamily="18" charset="0"/>
        <a:defRPr kumimoji="1" sz="4400">
          <a:solidFill>
            <a:srgbClr val="333399"/>
          </a:solidFill>
          <a:latin typeface="Tahoma" pitchFamily="32" charset="0"/>
          <a:ea typeface="新細明體" charset="-120"/>
          <a:cs typeface="新細明體" charset="0"/>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4400">
          <a:solidFill>
            <a:srgbClr val="333399"/>
          </a:solidFill>
          <a:latin typeface="Tahoma" pitchFamily="32" charset="0"/>
          <a:ea typeface="新細明體" charset="-120"/>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4400">
          <a:solidFill>
            <a:srgbClr val="333399"/>
          </a:solidFill>
          <a:latin typeface="Tahoma" pitchFamily="32" charset="0"/>
          <a:ea typeface="新細明體" charset="-120"/>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4400">
          <a:solidFill>
            <a:srgbClr val="333399"/>
          </a:solidFill>
          <a:latin typeface="Tahoma" pitchFamily="32" charset="0"/>
          <a:ea typeface="新細明體" charset="-120"/>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4400">
          <a:solidFill>
            <a:srgbClr val="333399"/>
          </a:solidFill>
          <a:latin typeface="Tahoma" pitchFamily="32" charset="0"/>
          <a:ea typeface="新細明體" charset="-12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8" charset="0"/>
        <a:buChar char="•"/>
        <a:defRPr kumimoji="1" sz="3200">
          <a:solidFill>
            <a:srgbClr val="000000"/>
          </a:solidFill>
          <a:latin typeface="+mn-lt"/>
          <a:ea typeface="+mn-ea"/>
          <a:cs typeface="新細明體" charset="0"/>
        </a:defRPr>
      </a:lvl1pPr>
      <a:lvl2pPr marL="742950" indent="-285750" algn="l" defTabSz="449263" rtl="0" eaLnBrk="0" fontAlgn="base" hangingPunct="0">
        <a:spcBef>
          <a:spcPts val="700"/>
        </a:spcBef>
        <a:spcAft>
          <a:spcPct val="0"/>
        </a:spcAft>
        <a:buClr>
          <a:srgbClr val="000000"/>
        </a:buClr>
        <a:buSzPct val="100000"/>
        <a:buFont typeface="Times New Roman" pitchFamily="18" charset="0"/>
        <a:buChar char="–"/>
        <a:defRPr kumimoji="1" sz="2800">
          <a:solidFill>
            <a:srgbClr val="000000"/>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8" charset="0"/>
        <a:buChar char="•"/>
        <a:defRPr kumimoji="1" sz="2400">
          <a:solidFill>
            <a:srgbClr val="000000"/>
          </a:solidFill>
          <a:latin typeface="+mn-lt"/>
          <a:ea typeface="+mn-ea"/>
        </a:defRPr>
      </a:lvl3pPr>
      <a:lvl4pPr marL="1600200" indent="-228600" algn="l" defTabSz="449263" rtl="0" eaLnBrk="0" fontAlgn="base" hangingPunct="0">
        <a:spcBef>
          <a:spcPts val="500"/>
        </a:spcBef>
        <a:spcAft>
          <a:spcPct val="0"/>
        </a:spcAft>
        <a:buClr>
          <a:srgbClr val="000000"/>
        </a:buClr>
        <a:buSzPct val="100000"/>
        <a:buFont typeface="Times New Roman" pitchFamily="18" charset="0"/>
        <a:buChar char="–"/>
        <a:defRPr kumimoji="1" sz="2000">
          <a:solidFill>
            <a:srgbClr val="000000"/>
          </a:solidFill>
          <a:latin typeface="+mn-lt"/>
          <a:ea typeface="+mn-ea"/>
        </a:defRPr>
      </a:lvl4pPr>
      <a:lvl5pPr marL="2057400" indent="-228600" algn="l" defTabSz="449263" rtl="0" eaLnBrk="0" fontAlgn="base" hangingPunct="0">
        <a:spcBef>
          <a:spcPts val="500"/>
        </a:spcBef>
        <a:spcAft>
          <a:spcPct val="0"/>
        </a:spcAft>
        <a:buClr>
          <a:srgbClr val="000000"/>
        </a:buClr>
        <a:buSzPct val="100000"/>
        <a:buFont typeface="Times New Roman" pitchFamily="18" charset="0"/>
        <a:buChar char="»"/>
        <a:defRPr kumimoji="1" sz="2000">
          <a:solidFill>
            <a:srgbClr val="000000"/>
          </a:solidFill>
          <a:latin typeface="+mn-lt"/>
          <a:ea typeface="+mn-ea"/>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標題 1"/>
          <p:cNvSpPr>
            <a:spLocks noGrp="1"/>
          </p:cNvSpPr>
          <p:nvPr>
            <p:ph type="ctrTitle"/>
          </p:nvPr>
        </p:nvSpPr>
        <p:spPr/>
        <p:txBody>
          <a:bodyPr/>
          <a:lstStyle/>
          <a:p>
            <a:r>
              <a:rPr lang="en-US" altLang="zh-TW" smtClean="0"/>
              <a:t>SG9000 Standard OS</a:t>
            </a:r>
            <a:endParaRPr lang="zh-TW" altLang="en-US" smtClean="0"/>
          </a:p>
        </p:txBody>
      </p:sp>
      <p:sp>
        <p:nvSpPr>
          <p:cNvPr id="27650" name="子標題 2"/>
          <p:cNvSpPr>
            <a:spLocks noGrp="1"/>
          </p:cNvSpPr>
          <p:nvPr>
            <p:ph type="subTitle" idx="1"/>
          </p:nvPr>
        </p:nvSpPr>
        <p:spPr/>
        <p:txBody>
          <a:bodyPr/>
          <a:lstStyle/>
          <a:p>
            <a:r>
              <a:rPr lang="en-US" altLang="zh-TW" smtClean="0"/>
              <a:t>Arkhan</a:t>
            </a:r>
            <a:endParaRPr lang="zh-TW"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標題 1"/>
          <p:cNvSpPr>
            <a:spLocks noGrp="1"/>
          </p:cNvSpPr>
          <p:nvPr>
            <p:ph type="title"/>
          </p:nvPr>
        </p:nvSpPr>
        <p:spPr/>
        <p:txBody>
          <a:bodyPr/>
          <a:lstStyle/>
          <a:p>
            <a:r>
              <a:rPr lang="en-US" altLang="zh-TW" smtClean="0"/>
              <a:t>Structure of Testing</a:t>
            </a:r>
            <a:endParaRPr lang="zh-TW" altLang="en-US" smtClean="0"/>
          </a:p>
        </p:txBody>
      </p:sp>
      <p:pic>
        <p:nvPicPr>
          <p:cNvPr id="36866" name="內容版面配置區 5" descr="SG9000 Testing Procedure.jpg"/>
          <p:cNvPicPr>
            <a:picLocks noGrp="1" noChangeAspect="1"/>
          </p:cNvPicPr>
          <p:nvPr>
            <p:ph idx="1"/>
          </p:nvPr>
        </p:nvPicPr>
        <p:blipFill>
          <a:blip r:embed="rId2"/>
          <a:srcRect l="-79309" r="-79309"/>
          <a:stretch>
            <a:fillRect/>
          </a:stretch>
        </p:blipFill>
        <p:spPr>
          <a:xfrm>
            <a:off x="-1331913" y="1484313"/>
            <a:ext cx="10656888" cy="5265737"/>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標題 1"/>
          <p:cNvSpPr>
            <a:spLocks noGrp="1"/>
          </p:cNvSpPr>
          <p:nvPr>
            <p:ph type="title"/>
          </p:nvPr>
        </p:nvSpPr>
        <p:spPr/>
        <p:txBody>
          <a:bodyPr/>
          <a:lstStyle/>
          <a:p>
            <a:r>
              <a:rPr lang="en-US" altLang="zh-TW" smtClean="0"/>
              <a:t>Structure of Testing</a:t>
            </a:r>
            <a:endParaRPr lang="zh-TW" altLang="en-US" smtClean="0"/>
          </a:p>
        </p:txBody>
      </p:sp>
      <p:sp>
        <p:nvSpPr>
          <p:cNvPr id="3" name="內容版面配置區 2"/>
          <p:cNvSpPr>
            <a:spLocks noGrp="1"/>
          </p:cNvSpPr>
          <p:nvPr>
            <p:ph idx="1"/>
          </p:nvPr>
        </p:nvSpPr>
        <p:spPr/>
        <p:txBody>
          <a:bodyPr/>
          <a:lstStyle/>
          <a:p>
            <a:pPr marL="0" indent="0">
              <a:buFont typeface="Times New Roman" charset="0"/>
              <a:buNone/>
              <a:defRPr/>
            </a:pPr>
            <a:r>
              <a:rPr lang="en-US" altLang="zh-TW" sz="2200" dirty="0" smtClean="0"/>
              <a:t>File Type of Test Program</a:t>
            </a:r>
          </a:p>
          <a:p>
            <a:pPr>
              <a:buFont typeface="Arial"/>
              <a:buChar char="•"/>
              <a:defRPr/>
            </a:pPr>
            <a:r>
              <a:rPr lang="en-US" altLang="zh-TW" sz="2200" dirty="0" smtClean="0"/>
              <a:t>Test Item File (.tab)</a:t>
            </a:r>
          </a:p>
          <a:p>
            <a:pPr>
              <a:buFont typeface="Arial"/>
              <a:buChar char="•"/>
              <a:defRPr/>
            </a:pPr>
            <a:r>
              <a:rPr lang="en-US" altLang="zh-TW" sz="2200" dirty="0" smtClean="0"/>
              <a:t>Limit File (.</a:t>
            </a:r>
            <a:r>
              <a:rPr lang="en-US" altLang="zh-TW" sz="2200" dirty="0" err="1" smtClean="0"/>
              <a:t>lim</a:t>
            </a:r>
            <a:r>
              <a:rPr lang="en-US" altLang="zh-TW" sz="2200" dirty="0" smtClean="0"/>
              <a:t>)</a:t>
            </a:r>
            <a:endParaRPr lang="en-US" altLang="zh-TW" sz="2200" dirty="0"/>
          </a:p>
          <a:p>
            <a:pPr>
              <a:buFont typeface="Arial"/>
              <a:buChar char="•"/>
              <a:defRPr/>
            </a:pPr>
            <a:r>
              <a:rPr lang="en-US" altLang="zh-TW" sz="2200" dirty="0" smtClean="0"/>
              <a:t>Test Program File (.</a:t>
            </a:r>
            <a:r>
              <a:rPr lang="en-US" altLang="zh-TW" sz="2200" dirty="0" err="1" smtClean="0"/>
              <a:t>cpp</a:t>
            </a:r>
            <a:r>
              <a:rPr lang="en-US" altLang="zh-TW" sz="2200" dirty="0" smtClean="0"/>
              <a:t>)</a:t>
            </a:r>
          </a:p>
          <a:p>
            <a:pPr>
              <a:buFont typeface="Arial"/>
              <a:buChar char="•"/>
              <a:defRPr/>
            </a:pPr>
            <a:r>
              <a:rPr lang="en-US" altLang="zh-TW" sz="2200" dirty="0" smtClean="0"/>
              <a:t>Project File (.</a:t>
            </a:r>
            <a:r>
              <a:rPr lang="en-US" altLang="zh-TW" sz="2200" dirty="0" err="1" smtClean="0"/>
              <a:t>spjt</a:t>
            </a:r>
            <a:r>
              <a:rPr lang="en-US" altLang="zh-TW" sz="2200" dirty="0" smtClean="0"/>
              <a:t>)</a:t>
            </a:r>
            <a:endParaRPr lang="zh-TW" altLang="en-US"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標題 1"/>
          <p:cNvSpPr>
            <a:spLocks noGrp="1"/>
          </p:cNvSpPr>
          <p:nvPr>
            <p:ph type="title"/>
          </p:nvPr>
        </p:nvSpPr>
        <p:spPr/>
        <p:txBody>
          <a:bodyPr/>
          <a:lstStyle/>
          <a:p>
            <a:r>
              <a:rPr lang="en-US" altLang="zh-TW" smtClean="0"/>
              <a:t>Structure of Testing</a:t>
            </a:r>
            <a:endParaRPr lang="zh-TW" altLang="en-US" smtClean="0"/>
          </a:p>
        </p:txBody>
      </p:sp>
      <p:sp>
        <p:nvSpPr>
          <p:cNvPr id="38914" name="內容版面配置區 2"/>
          <p:cNvSpPr>
            <a:spLocks noGrp="1"/>
          </p:cNvSpPr>
          <p:nvPr>
            <p:ph idx="1"/>
          </p:nvPr>
        </p:nvSpPr>
        <p:spPr/>
        <p:txBody>
          <a:bodyPr/>
          <a:lstStyle/>
          <a:p>
            <a:pPr>
              <a:buFont typeface="Times New Roman" pitchFamily="18" charset="0"/>
              <a:buNone/>
            </a:pPr>
            <a:r>
              <a:rPr lang="en-US" altLang="zh-TW" sz="2200" smtClean="0"/>
              <a:t>Test Funciton:</a:t>
            </a:r>
            <a:endParaRPr lang="zh-TW" altLang="en-US" sz="2200" smtClean="0"/>
          </a:p>
        </p:txBody>
      </p:sp>
      <p:pic>
        <p:nvPicPr>
          <p:cNvPr id="38915" name="圖片 3" descr="螢幕快照 2014-07-16 下午5.28.22.png"/>
          <p:cNvPicPr>
            <a:picLocks noChangeAspect="1"/>
          </p:cNvPicPr>
          <p:nvPr/>
        </p:nvPicPr>
        <p:blipFill>
          <a:blip r:embed="rId2"/>
          <a:srcRect/>
          <a:stretch>
            <a:fillRect/>
          </a:stretch>
        </p:blipFill>
        <p:spPr bwMode="auto">
          <a:xfrm>
            <a:off x="2339975" y="1628775"/>
            <a:ext cx="6172200" cy="4826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標題 1"/>
          <p:cNvSpPr>
            <a:spLocks noGrp="1"/>
          </p:cNvSpPr>
          <p:nvPr>
            <p:ph type="title"/>
          </p:nvPr>
        </p:nvSpPr>
        <p:spPr/>
        <p:txBody>
          <a:bodyPr/>
          <a:lstStyle/>
          <a:p>
            <a:r>
              <a:rPr lang="en-US" altLang="zh-TW" smtClean="0"/>
              <a:t>Directories of OS</a:t>
            </a:r>
            <a:endParaRPr lang="zh-TW" altLang="en-US" smtClean="0"/>
          </a:p>
        </p:txBody>
      </p:sp>
      <p:sp>
        <p:nvSpPr>
          <p:cNvPr id="3" name="內容版面配置區 2"/>
          <p:cNvSpPr>
            <a:spLocks noGrp="1"/>
          </p:cNvSpPr>
          <p:nvPr>
            <p:ph idx="1"/>
          </p:nvPr>
        </p:nvSpPr>
        <p:spPr/>
        <p:txBody>
          <a:bodyPr/>
          <a:lstStyle/>
          <a:p>
            <a:pPr marL="0" indent="0">
              <a:buFont typeface="Times New Roman" charset="0"/>
              <a:buNone/>
              <a:defRPr/>
            </a:pPr>
            <a:r>
              <a:rPr lang="en-US" altLang="zh-TW" sz="2200" dirty="0" smtClean="0"/>
              <a:t>Required directories for OS</a:t>
            </a:r>
          </a:p>
          <a:p>
            <a:pPr>
              <a:buFont typeface="Arial"/>
              <a:buChar char="•"/>
              <a:defRPr/>
            </a:pPr>
            <a:r>
              <a:rPr lang="en-US" altLang="zh-TW" sz="2200" dirty="0" smtClean="0"/>
              <a:t>INCLUDE</a:t>
            </a:r>
          </a:p>
          <a:p>
            <a:pPr>
              <a:buFont typeface="Arial"/>
              <a:buChar char="•"/>
              <a:defRPr/>
            </a:pPr>
            <a:r>
              <a:rPr lang="en-US" altLang="zh-TW" sz="2200" dirty="0" smtClean="0"/>
              <a:t>UTILITY</a:t>
            </a:r>
          </a:p>
          <a:p>
            <a:pPr marL="0" indent="0">
              <a:buFont typeface="Times New Roman" charset="0"/>
              <a:buNone/>
              <a:defRPr/>
            </a:pPr>
            <a:r>
              <a:rPr lang="en-US" altLang="zh-TW" sz="2200" dirty="0" smtClean="0"/>
              <a:t>Directories for Production</a:t>
            </a:r>
          </a:p>
          <a:p>
            <a:pPr>
              <a:buFont typeface="Arial"/>
              <a:buChar char="•"/>
              <a:defRPr/>
            </a:pPr>
            <a:r>
              <a:rPr lang="en-US" altLang="zh-TW" sz="2200" dirty="0" smtClean="0"/>
              <a:t>DATALOG</a:t>
            </a:r>
          </a:p>
          <a:p>
            <a:pPr>
              <a:buFont typeface="Arial"/>
              <a:buChar char="•"/>
              <a:defRPr/>
            </a:pPr>
            <a:r>
              <a:rPr lang="en-US" altLang="zh-TW" sz="2200" dirty="0" smtClean="0"/>
              <a:t>DUTS</a:t>
            </a:r>
          </a:p>
          <a:p>
            <a:pPr>
              <a:buFont typeface="Arial"/>
              <a:buChar char="•"/>
              <a:defRPr/>
            </a:pPr>
            <a:r>
              <a:rPr lang="en-US" altLang="zh-TW" sz="2200" dirty="0" smtClean="0"/>
              <a:t>LSR</a:t>
            </a:r>
          </a:p>
          <a:p>
            <a:pPr>
              <a:buFont typeface="Arial"/>
              <a:buChar char="•"/>
              <a:defRPr/>
            </a:pPr>
            <a:r>
              <a:rPr lang="en-US" altLang="zh-TW" sz="2200" dirty="0" smtClean="0"/>
              <a:t>TMP</a:t>
            </a:r>
          </a:p>
          <a:p>
            <a:pPr>
              <a:buFont typeface="Arial"/>
              <a:buChar char="•"/>
              <a:defRPr/>
            </a:pPr>
            <a:r>
              <a:rPr lang="en-US" altLang="zh-TW" sz="2200" dirty="0" smtClean="0"/>
              <a:t>SYSTEM</a:t>
            </a:r>
            <a:endParaRPr lang="en-US" altLang="zh-TW" sz="2200" dirty="0"/>
          </a:p>
          <a:p>
            <a:pPr>
              <a:buFont typeface="Arial"/>
              <a:buChar char="•"/>
              <a:defRPr/>
            </a:pPr>
            <a:endParaRPr lang="zh-TW" alt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標題 1"/>
          <p:cNvSpPr>
            <a:spLocks noGrp="1"/>
          </p:cNvSpPr>
          <p:nvPr>
            <p:ph type="title"/>
          </p:nvPr>
        </p:nvSpPr>
        <p:spPr/>
        <p:txBody>
          <a:bodyPr/>
          <a:lstStyle/>
          <a:p>
            <a:r>
              <a:rPr lang="en-US" altLang="zh-TW" sz="3600" smtClean="0"/>
              <a:t>Testing Function</a:t>
            </a:r>
            <a:endParaRPr lang="zh-TW" altLang="en-US" sz="3600" smtClean="0"/>
          </a:p>
        </p:txBody>
      </p:sp>
      <p:sp>
        <p:nvSpPr>
          <p:cNvPr id="40962" name="內容版面配置區 2"/>
          <p:cNvSpPr>
            <a:spLocks noGrp="1"/>
          </p:cNvSpPr>
          <p:nvPr>
            <p:ph idx="1"/>
          </p:nvPr>
        </p:nvSpPr>
        <p:spPr/>
        <p:txBody>
          <a:bodyPr/>
          <a:lstStyle/>
          <a:p>
            <a:pPr>
              <a:buFont typeface="Arial" charset="0"/>
              <a:buChar char="•"/>
            </a:pPr>
            <a:r>
              <a:rPr lang="en-US" altLang="zh-TW" sz="2400" smtClean="0"/>
              <a:t>Auto Transform</a:t>
            </a:r>
          </a:p>
          <a:p>
            <a:pPr>
              <a:buFont typeface="Arial" charset="0"/>
              <a:buChar char="•"/>
            </a:pPr>
            <a:r>
              <a:rPr lang="en-US" altLang="zh-TW" sz="2400" smtClean="0"/>
              <a:t>Stop on Fail</a:t>
            </a:r>
          </a:p>
          <a:p>
            <a:pPr>
              <a:buFont typeface="Arial" charset="0"/>
              <a:buChar char="•"/>
            </a:pPr>
            <a:r>
              <a:rPr lang="en-US" altLang="zh-TW" sz="2400" smtClean="0"/>
              <a:t>SQC Check</a:t>
            </a:r>
          </a:p>
          <a:p>
            <a:pPr>
              <a:buFont typeface="Arial" charset="0"/>
              <a:buChar char="•"/>
            </a:pPr>
            <a:r>
              <a:rPr lang="en-US" altLang="zh-TW" sz="2400" smtClean="0"/>
              <a:t>Test Time</a:t>
            </a:r>
          </a:p>
          <a:p>
            <a:pPr>
              <a:buFont typeface="Arial" charset="0"/>
              <a:buChar char="•"/>
            </a:pPr>
            <a:r>
              <a:rPr lang="en-US" altLang="zh-TW" sz="2400" smtClean="0"/>
              <a:t>Check Stack</a:t>
            </a:r>
          </a:p>
          <a:p>
            <a:pPr>
              <a:buFont typeface="Arial" charset="0"/>
              <a:buChar char="•"/>
            </a:pPr>
            <a:r>
              <a:rPr lang="en-US" altLang="zh-TW" sz="2400" smtClean="0"/>
              <a:t>PAT</a:t>
            </a:r>
          </a:p>
          <a:p>
            <a:pPr>
              <a:buFont typeface="Arial" charset="0"/>
              <a:buChar char="•"/>
            </a:pPr>
            <a:r>
              <a:rPr lang="en-US" altLang="zh-TW" sz="2400" smtClean="0"/>
              <a:t>AutoEndLot</a:t>
            </a:r>
            <a:endParaRPr lang="zh-TW" altLang="en-US" sz="24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標題 1"/>
          <p:cNvSpPr>
            <a:spLocks noGrp="1"/>
          </p:cNvSpPr>
          <p:nvPr>
            <p:ph type="title"/>
          </p:nvPr>
        </p:nvSpPr>
        <p:spPr/>
        <p:txBody>
          <a:bodyPr/>
          <a:lstStyle/>
          <a:p>
            <a:r>
              <a:rPr lang="en-US" altLang="zh-TW" sz="3600" smtClean="0"/>
              <a:t>Testing Function – Auto Transform</a:t>
            </a:r>
            <a:endParaRPr lang="zh-TW" altLang="en-US" sz="3600" smtClean="0"/>
          </a:p>
        </p:txBody>
      </p:sp>
      <p:sp>
        <p:nvSpPr>
          <p:cNvPr id="3" name="內容版面配置區 2"/>
          <p:cNvSpPr>
            <a:spLocks noGrp="1"/>
          </p:cNvSpPr>
          <p:nvPr>
            <p:ph idx="1"/>
          </p:nvPr>
        </p:nvSpPr>
        <p:spPr/>
        <p:txBody>
          <a:bodyPr/>
          <a:lstStyle/>
          <a:p>
            <a:pPr marL="0" indent="0">
              <a:buFont typeface="Times New Roman" charset="0"/>
              <a:buNone/>
              <a:defRPr/>
            </a:pPr>
            <a:r>
              <a:rPr lang="en-US" altLang="zh-TW" sz="2000" dirty="0" smtClean="0"/>
              <a:t>Calculate transform values automatically when run G/S procedure.</a:t>
            </a:r>
          </a:p>
          <a:p>
            <a:pPr marL="0" indent="0">
              <a:buFont typeface="Times New Roman" charset="0"/>
              <a:buNone/>
              <a:defRPr/>
            </a:pPr>
            <a:r>
              <a:rPr lang="en-US" altLang="zh-TW" sz="2000" dirty="0" smtClean="0"/>
              <a:t>To use this function you need:</a:t>
            </a:r>
          </a:p>
          <a:p>
            <a:pPr marL="514350" indent="-514350">
              <a:buFont typeface="Times New Roman" charset="0"/>
              <a:buAutoNum type="arabicPeriod"/>
              <a:defRPr/>
            </a:pPr>
            <a:r>
              <a:rPr lang="en-US" altLang="zh-TW" sz="2000" dirty="0" err="1" smtClean="0"/>
              <a:t>Tp_profile</a:t>
            </a:r>
            <a:r>
              <a:rPr lang="en-US" altLang="zh-TW" sz="2000" dirty="0" smtClean="0"/>
              <a:t> (</a:t>
            </a:r>
            <a:r>
              <a:rPr lang="en-US" altLang="zh-TW" sz="2000" dirty="0" err="1" smtClean="0"/>
              <a:t>XXXX_GU_bench_XXXXX.txt</a:t>
            </a:r>
            <a:r>
              <a:rPr lang="en-US" altLang="zh-TW" sz="2000" dirty="0" smtClean="0"/>
              <a:t>)</a:t>
            </a:r>
          </a:p>
          <a:p>
            <a:pPr marL="0" indent="0">
              <a:buFont typeface="Times New Roman" charset="0"/>
              <a:buNone/>
              <a:defRPr/>
            </a:pPr>
            <a:r>
              <a:rPr lang="en-US" altLang="zh-TW" sz="2000" dirty="0" smtClean="0"/>
              <a:t>      </a:t>
            </a:r>
            <a:r>
              <a:rPr lang="en-US" altLang="zh-TW" sz="2000" dirty="0" err="1" smtClean="0"/>
              <a:t>tp_profile</a:t>
            </a:r>
            <a:r>
              <a:rPr lang="en-US" altLang="zh-TW" sz="2000" dirty="0" smtClean="0"/>
              <a:t> record the base line data of G/S, OS will calculate values from the file and the G/S result.</a:t>
            </a:r>
          </a:p>
          <a:p>
            <a:pPr marL="457200" indent="-457200">
              <a:buFont typeface="+mj-lt"/>
              <a:buAutoNum type="arabicPeriod" startAt="2"/>
              <a:defRPr/>
            </a:pPr>
            <a:r>
              <a:rPr lang="en-US" altLang="zh-TW" sz="2000" dirty="0" smtClean="0"/>
              <a:t>Golden Parts</a:t>
            </a:r>
          </a:p>
          <a:p>
            <a:pPr marL="457200" indent="-457200">
              <a:buFont typeface="+mj-lt"/>
              <a:buAutoNum type="arabicPeriod" startAt="2"/>
              <a:defRPr/>
            </a:pPr>
            <a:r>
              <a:rPr lang="en-US" altLang="zh-TW" sz="2000" dirty="0" smtClean="0"/>
              <a:t>Transform file (.</a:t>
            </a:r>
            <a:r>
              <a:rPr lang="en-US" altLang="zh-TW" sz="2000" dirty="0" err="1" smtClean="0"/>
              <a:t>trf</a:t>
            </a:r>
            <a:r>
              <a:rPr lang="en-US" altLang="zh-TW" sz="2000" dirty="0" smtClean="0"/>
              <a:t>)</a:t>
            </a:r>
          </a:p>
          <a:p>
            <a:pPr marL="0" indent="0">
              <a:buFont typeface="Times New Roman" charset="0"/>
              <a:buNone/>
              <a:defRPr/>
            </a:pPr>
            <a:r>
              <a:rPr lang="en-US" altLang="zh-TW" sz="2000" dirty="0"/>
              <a:t> </a:t>
            </a:r>
            <a:r>
              <a:rPr lang="en-US" altLang="zh-TW" sz="2000" dirty="0" smtClean="0"/>
              <a:t>     the .</a:t>
            </a:r>
            <a:r>
              <a:rPr lang="en-US" altLang="zh-TW" sz="2000" dirty="0" err="1" smtClean="0"/>
              <a:t>trf</a:t>
            </a:r>
            <a:r>
              <a:rPr lang="en-US" altLang="zh-TW" sz="2000" dirty="0" smtClean="0"/>
              <a:t> file record calculated transform values and set which test item need to be add transform.</a:t>
            </a:r>
            <a:endParaRPr lang="zh-TW" alt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標題 1"/>
          <p:cNvSpPr>
            <a:spLocks noGrp="1"/>
          </p:cNvSpPr>
          <p:nvPr>
            <p:ph type="title"/>
          </p:nvPr>
        </p:nvSpPr>
        <p:spPr/>
        <p:txBody>
          <a:bodyPr/>
          <a:lstStyle/>
          <a:p>
            <a:r>
              <a:rPr lang="en-US" altLang="zh-TW" sz="3600" smtClean="0"/>
              <a:t>Testing Function – Stop on Fail</a:t>
            </a:r>
            <a:endParaRPr lang="zh-TW" altLang="en-US" sz="3600" smtClean="0"/>
          </a:p>
        </p:txBody>
      </p:sp>
      <p:sp>
        <p:nvSpPr>
          <p:cNvPr id="3" name="內容版面配置區 2"/>
          <p:cNvSpPr>
            <a:spLocks noGrp="1"/>
          </p:cNvSpPr>
          <p:nvPr>
            <p:ph idx="1"/>
          </p:nvPr>
        </p:nvSpPr>
        <p:spPr/>
        <p:txBody>
          <a:bodyPr/>
          <a:lstStyle/>
          <a:p>
            <a:pPr>
              <a:buFont typeface="Times New Roman" charset="0"/>
              <a:buNone/>
              <a:defRPr/>
            </a:pPr>
            <a:r>
              <a:rPr lang="en-US" altLang="zh-TW" sz="2200" dirty="0" smtClean="0"/>
              <a:t>Stop on Fail: Stop part testing procedure if test item fail.</a:t>
            </a:r>
          </a:p>
          <a:p>
            <a:pPr marL="457200" indent="-457200">
              <a:buFont typeface="Times New Roman" charset="0"/>
              <a:buAutoNum type="arabicPeriod"/>
              <a:defRPr/>
            </a:pPr>
            <a:r>
              <a:rPr lang="en-US" altLang="zh-TW" sz="2200" dirty="0" smtClean="0"/>
              <a:t>Set option on</a:t>
            </a:r>
          </a:p>
          <a:p>
            <a:pPr marL="457200" indent="-457200">
              <a:buFont typeface="Times New Roman" charset="0"/>
              <a:buAutoNum type="arabicPeriod"/>
              <a:defRPr/>
            </a:pPr>
            <a:r>
              <a:rPr lang="en-US" altLang="zh-TW" sz="2200" dirty="0" smtClean="0"/>
              <a:t>Set the item which need stop on fail in tab file</a:t>
            </a:r>
          </a:p>
          <a:p>
            <a:pPr marL="457200" indent="-457200">
              <a:buFont typeface="Times New Roman" charset="0"/>
              <a:buAutoNum type="arabicPeriod"/>
              <a:defRPr/>
            </a:pPr>
            <a:endParaRPr lang="zh-TW" alt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標題 1"/>
          <p:cNvSpPr>
            <a:spLocks noGrp="1"/>
          </p:cNvSpPr>
          <p:nvPr>
            <p:ph type="title"/>
          </p:nvPr>
        </p:nvSpPr>
        <p:spPr/>
        <p:txBody>
          <a:bodyPr/>
          <a:lstStyle/>
          <a:p>
            <a:r>
              <a:rPr lang="en-US" altLang="zh-TW" sz="3600" smtClean="0"/>
              <a:t>Testing Function – SQC Check</a:t>
            </a:r>
            <a:endParaRPr lang="zh-TW" altLang="en-US" sz="3600" smtClean="0"/>
          </a:p>
        </p:txBody>
      </p:sp>
      <p:sp>
        <p:nvSpPr>
          <p:cNvPr id="44034" name="內容版面配置區 2"/>
          <p:cNvSpPr>
            <a:spLocks noGrp="1"/>
          </p:cNvSpPr>
          <p:nvPr>
            <p:ph idx="1"/>
          </p:nvPr>
        </p:nvSpPr>
        <p:spPr/>
        <p:txBody>
          <a:bodyPr/>
          <a:lstStyle/>
          <a:p>
            <a:pPr>
              <a:buFont typeface="Times New Roman" pitchFamily="18" charset="0"/>
              <a:buNone/>
            </a:pPr>
            <a:r>
              <a:rPr lang="en-US" altLang="zh-TW" sz="2200" smtClean="0"/>
              <a:t>SQC procedure is to monitor the lot if yield of monitor binning was abnormal. SQC only execute in Production Mode. </a:t>
            </a:r>
          </a:p>
          <a:p>
            <a:pPr>
              <a:buFont typeface="Times New Roman" pitchFamily="18" charset="0"/>
              <a:buNone/>
            </a:pPr>
            <a:r>
              <a:rPr lang="en-US" altLang="zh-TW" sz="2200" smtClean="0"/>
              <a:t>To use SQC procedure:</a:t>
            </a:r>
          </a:p>
          <a:p>
            <a:pPr>
              <a:buFont typeface="Arial" charset="0"/>
              <a:buChar char="•"/>
            </a:pPr>
            <a:r>
              <a:rPr lang="en-US" altLang="zh-TW" sz="2200" smtClean="0"/>
              <a:t>Set SQC on</a:t>
            </a:r>
          </a:p>
          <a:p>
            <a:pPr>
              <a:buFont typeface="Arial" charset="0"/>
              <a:buChar char="•"/>
            </a:pPr>
            <a:r>
              <a:rPr lang="en-US" altLang="zh-TW" sz="2200" smtClean="0"/>
              <a:t>Create SQC File to set the monitor condition</a:t>
            </a:r>
          </a:p>
          <a:p>
            <a:pPr>
              <a:buFont typeface="Arial" charset="0"/>
              <a:buChar char="•"/>
            </a:pPr>
            <a:endParaRPr lang="en-US" altLang="zh-TW" sz="2200" smtClean="0"/>
          </a:p>
          <a:p>
            <a:pPr>
              <a:buFont typeface="Arial" charset="0"/>
              <a:buChar char="•"/>
            </a:pPr>
            <a:endParaRPr lang="zh-TW" altLang="en-US" sz="22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標題 1"/>
          <p:cNvSpPr>
            <a:spLocks noGrp="1"/>
          </p:cNvSpPr>
          <p:nvPr>
            <p:ph type="title"/>
          </p:nvPr>
        </p:nvSpPr>
        <p:spPr/>
        <p:txBody>
          <a:bodyPr/>
          <a:lstStyle/>
          <a:p>
            <a:r>
              <a:rPr lang="en-US" altLang="zh-TW" sz="3600" smtClean="0"/>
              <a:t>Testing Function – Test Time</a:t>
            </a:r>
            <a:endParaRPr lang="zh-TW" altLang="en-US" sz="3600" smtClean="0"/>
          </a:p>
        </p:txBody>
      </p:sp>
      <p:sp>
        <p:nvSpPr>
          <p:cNvPr id="45058" name="內容版面配置區 2"/>
          <p:cNvSpPr>
            <a:spLocks noGrp="1"/>
          </p:cNvSpPr>
          <p:nvPr>
            <p:ph idx="1"/>
          </p:nvPr>
        </p:nvSpPr>
        <p:spPr/>
        <p:txBody>
          <a:bodyPr/>
          <a:lstStyle/>
          <a:p>
            <a:pPr>
              <a:buFont typeface="Arial" charset="0"/>
              <a:buChar char="•"/>
            </a:pPr>
            <a:r>
              <a:rPr lang="en-US" altLang="zh-TW" sz="2200" smtClean="0"/>
              <a:t>The Test Time option will calculate the time each test item spend. </a:t>
            </a:r>
          </a:p>
          <a:p>
            <a:pPr>
              <a:buFont typeface="Arial" charset="0"/>
              <a:buChar char="•"/>
            </a:pPr>
            <a:r>
              <a:rPr lang="en-US" altLang="zh-TW" sz="2200" smtClean="0"/>
              <a:t>When test time option set on, OS will show each test item time in engineer mode.</a:t>
            </a:r>
          </a:p>
          <a:p>
            <a:pPr>
              <a:buFont typeface="Arial" charset="0"/>
              <a:buChar char="•"/>
            </a:pPr>
            <a:r>
              <a:rPr lang="en-US" altLang="zh-TW" sz="2200" smtClean="0"/>
              <a:t>Also record cpu time in datalog file (csv)</a:t>
            </a:r>
          </a:p>
          <a:p>
            <a:pPr>
              <a:buFont typeface="Arial" charset="0"/>
              <a:buChar char="•"/>
            </a:pPr>
            <a:endParaRPr lang="zh-TW" altLang="en-US" sz="2200" smtClean="0"/>
          </a:p>
        </p:txBody>
      </p:sp>
      <p:pic>
        <p:nvPicPr>
          <p:cNvPr id="45059" name="圖片 3" descr="05.jpg"/>
          <p:cNvPicPr>
            <a:picLocks noChangeAspect="1"/>
          </p:cNvPicPr>
          <p:nvPr/>
        </p:nvPicPr>
        <p:blipFill>
          <a:blip r:embed="rId2"/>
          <a:srcRect/>
          <a:stretch>
            <a:fillRect/>
          </a:stretch>
        </p:blipFill>
        <p:spPr bwMode="auto">
          <a:xfrm>
            <a:off x="2484438" y="3500438"/>
            <a:ext cx="4097337" cy="3157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標題 1"/>
          <p:cNvSpPr>
            <a:spLocks noGrp="1"/>
          </p:cNvSpPr>
          <p:nvPr>
            <p:ph type="title"/>
          </p:nvPr>
        </p:nvSpPr>
        <p:spPr/>
        <p:txBody>
          <a:bodyPr/>
          <a:lstStyle/>
          <a:p>
            <a:r>
              <a:rPr lang="en-US" altLang="zh-TW" sz="3600" smtClean="0"/>
              <a:t>Testing Function – Check Stack</a:t>
            </a:r>
            <a:endParaRPr lang="zh-TW" altLang="en-US" sz="3600" smtClean="0"/>
          </a:p>
        </p:txBody>
      </p:sp>
      <p:sp>
        <p:nvSpPr>
          <p:cNvPr id="3" name="內容版面配置區 2"/>
          <p:cNvSpPr>
            <a:spLocks noGrp="1"/>
          </p:cNvSpPr>
          <p:nvPr>
            <p:ph idx="1"/>
          </p:nvPr>
        </p:nvSpPr>
        <p:spPr/>
        <p:txBody>
          <a:bodyPr/>
          <a:lstStyle/>
          <a:p>
            <a:pPr>
              <a:buFont typeface="Times New Roman" charset="0"/>
              <a:buNone/>
              <a:defRPr/>
            </a:pPr>
            <a:r>
              <a:rPr lang="en-US" altLang="zh-TW" sz="2200" dirty="0" smtClean="0"/>
              <a:t>Check stack is for monitor handler if the DUT stack in production.</a:t>
            </a:r>
          </a:p>
          <a:p>
            <a:pPr>
              <a:buFont typeface="Times New Roman" charset="0"/>
              <a:buNone/>
              <a:defRPr/>
            </a:pPr>
            <a:r>
              <a:rPr lang="en-US" altLang="zh-TW" sz="2200" dirty="0" smtClean="0"/>
              <a:t>To set Check Stack:</a:t>
            </a:r>
          </a:p>
          <a:p>
            <a:pPr marL="457200" indent="-457200">
              <a:buFont typeface="+mj-lt"/>
              <a:buAutoNum type="arabicPeriod"/>
              <a:defRPr/>
            </a:pPr>
            <a:r>
              <a:rPr lang="en-US" altLang="zh-TW" sz="2200" dirty="0" smtClean="0"/>
              <a:t>Set option on</a:t>
            </a:r>
          </a:p>
          <a:p>
            <a:pPr marL="457200" indent="-457200">
              <a:buFont typeface="+mj-lt"/>
              <a:buAutoNum type="arabicPeriod"/>
              <a:defRPr/>
            </a:pPr>
            <a:r>
              <a:rPr lang="en-US" altLang="zh-TW" sz="2200" dirty="0" smtClean="0"/>
              <a:t>Set monitor item and limit in SPJT file</a:t>
            </a:r>
          </a:p>
          <a:p>
            <a:pPr marL="457200" indent="-457200">
              <a:buFont typeface="+mj-lt"/>
              <a:buAutoNum type="arabicPeriod"/>
              <a:defRPr/>
            </a:pPr>
            <a:r>
              <a:rPr lang="en-US" altLang="zh-TW" sz="2200" dirty="0" smtClean="0"/>
              <a:t>When monitor condition is reach, OS will stop and pop up alarm message.</a:t>
            </a:r>
            <a:endParaRPr lang="zh-TW" altLang="en-US" sz="2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標題 1"/>
          <p:cNvSpPr>
            <a:spLocks noGrp="1"/>
          </p:cNvSpPr>
          <p:nvPr>
            <p:ph type="title"/>
          </p:nvPr>
        </p:nvSpPr>
        <p:spPr/>
        <p:txBody>
          <a:bodyPr/>
          <a:lstStyle/>
          <a:p>
            <a:r>
              <a:rPr lang="en-US" altLang="zh-TW" smtClean="0"/>
              <a:t>Agenda</a:t>
            </a:r>
            <a:endParaRPr lang="zh-TW" altLang="en-US" smtClean="0"/>
          </a:p>
        </p:txBody>
      </p:sp>
      <p:sp>
        <p:nvSpPr>
          <p:cNvPr id="28674" name="內容版面配置區 2"/>
          <p:cNvSpPr>
            <a:spLocks noGrp="1"/>
          </p:cNvSpPr>
          <p:nvPr>
            <p:ph idx="1"/>
          </p:nvPr>
        </p:nvSpPr>
        <p:spPr/>
        <p:txBody>
          <a:bodyPr/>
          <a:lstStyle/>
          <a:p>
            <a:pPr>
              <a:buFont typeface="Arial" charset="0"/>
              <a:buChar char="•"/>
            </a:pPr>
            <a:r>
              <a:rPr lang="en-US" altLang="zh-TW" sz="2400" smtClean="0"/>
              <a:t>Introduction of GUI</a:t>
            </a:r>
          </a:p>
          <a:p>
            <a:pPr>
              <a:buFont typeface="Arial" charset="0"/>
              <a:buChar char="•"/>
            </a:pPr>
            <a:r>
              <a:rPr lang="en-US" altLang="zh-TW" sz="2400" smtClean="0"/>
              <a:t>Procedure of Testing</a:t>
            </a:r>
          </a:p>
          <a:p>
            <a:pPr>
              <a:buFont typeface="Arial" charset="0"/>
              <a:buChar char="•"/>
            </a:pPr>
            <a:r>
              <a:rPr lang="en-US" altLang="zh-TW" sz="2400" smtClean="0"/>
              <a:t>Setting </a:t>
            </a:r>
          </a:p>
          <a:p>
            <a:pPr>
              <a:buFont typeface="Arial" charset="0"/>
              <a:buChar char="•"/>
            </a:pPr>
            <a:r>
              <a:rPr lang="en-US" altLang="zh-TW" sz="2400" smtClean="0"/>
              <a:t>Structure of Testing Program</a:t>
            </a:r>
          </a:p>
          <a:p>
            <a:pPr>
              <a:buFont typeface="Arial" charset="0"/>
              <a:buChar char="•"/>
            </a:pPr>
            <a:r>
              <a:rPr lang="en-US" altLang="zh-TW" sz="2400" smtClean="0"/>
              <a:t>Testing Function</a:t>
            </a:r>
            <a:endParaRPr lang="zh-TW" altLang="en-US" sz="24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標題 1"/>
          <p:cNvSpPr>
            <a:spLocks noGrp="1"/>
          </p:cNvSpPr>
          <p:nvPr>
            <p:ph type="title"/>
          </p:nvPr>
        </p:nvSpPr>
        <p:spPr/>
        <p:txBody>
          <a:bodyPr/>
          <a:lstStyle/>
          <a:p>
            <a:r>
              <a:rPr lang="en-US" altLang="zh-TW" smtClean="0"/>
              <a:t>Testing Function – Check Stack</a:t>
            </a:r>
            <a:endParaRPr lang="zh-TW" altLang="en-US" smtClean="0"/>
          </a:p>
        </p:txBody>
      </p:sp>
      <p:pic>
        <p:nvPicPr>
          <p:cNvPr id="47106" name="內容版面配置區 3" descr="06.jpg"/>
          <p:cNvPicPr>
            <a:picLocks noGrp="1" noChangeAspect="1"/>
          </p:cNvPicPr>
          <p:nvPr>
            <p:ph idx="1"/>
          </p:nvPr>
        </p:nvPicPr>
        <p:blipFill>
          <a:blip r:embed="rId2"/>
          <a:srcRect l="-28076" r="-28076"/>
          <a:stretch>
            <a:fillRect/>
          </a:stretch>
        </p:blipFill>
        <p:spPr>
          <a:xfrm>
            <a:off x="-396875" y="1604963"/>
            <a:ext cx="9375775" cy="46323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標題 1"/>
          <p:cNvSpPr>
            <a:spLocks noGrp="1"/>
          </p:cNvSpPr>
          <p:nvPr>
            <p:ph type="title"/>
          </p:nvPr>
        </p:nvSpPr>
        <p:spPr/>
        <p:txBody>
          <a:bodyPr/>
          <a:lstStyle/>
          <a:p>
            <a:r>
              <a:rPr lang="en-US" altLang="zh-TW" sz="3600" smtClean="0"/>
              <a:t>Testing Function – PAT</a:t>
            </a:r>
            <a:endParaRPr lang="zh-TW" altLang="en-US" sz="3600" smtClean="0"/>
          </a:p>
        </p:txBody>
      </p:sp>
      <p:sp>
        <p:nvSpPr>
          <p:cNvPr id="48130" name="內容版面配置區 2"/>
          <p:cNvSpPr>
            <a:spLocks noGrp="1"/>
          </p:cNvSpPr>
          <p:nvPr>
            <p:ph idx="1"/>
          </p:nvPr>
        </p:nvSpPr>
        <p:spPr/>
        <p:txBody>
          <a:bodyPr/>
          <a:lstStyle/>
          <a:p>
            <a:pPr>
              <a:buFont typeface="Times New Roman" pitchFamily="18" charset="0"/>
              <a:buNone/>
            </a:pPr>
            <a:r>
              <a:rPr lang="en-US" altLang="zh-TW" smtClean="0"/>
              <a:t>Part Average Test:</a:t>
            </a:r>
          </a:p>
          <a:p>
            <a:pPr>
              <a:buFont typeface="Times New Roman" pitchFamily="18" charset="0"/>
              <a:buNone/>
            </a:pPr>
            <a:endParaRPr lang="en-US" altLang="zh-TW" smtClean="0"/>
          </a:p>
          <a:p>
            <a:pPr>
              <a:buFont typeface="Times New Roman" pitchFamily="18" charset="0"/>
              <a:buNone/>
            </a:pPr>
            <a:endParaRPr lang="zh-TW" altLang="en-US" smtClean="0"/>
          </a:p>
        </p:txBody>
      </p:sp>
      <p:pic>
        <p:nvPicPr>
          <p:cNvPr id="48131" name="圖片 3" descr="PAT Procedure.jpg"/>
          <p:cNvPicPr>
            <a:picLocks noChangeAspect="1"/>
          </p:cNvPicPr>
          <p:nvPr/>
        </p:nvPicPr>
        <p:blipFill>
          <a:blip r:embed="rId2"/>
          <a:srcRect/>
          <a:stretch>
            <a:fillRect/>
          </a:stretch>
        </p:blipFill>
        <p:spPr bwMode="auto">
          <a:xfrm>
            <a:off x="34925" y="2205038"/>
            <a:ext cx="9144000" cy="457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標題 1"/>
          <p:cNvSpPr>
            <a:spLocks noGrp="1"/>
          </p:cNvSpPr>
          <p:nvPr>
            <p:ph type="title"/>
          </p:nvPr>
        </p:nvSpPr>
        <p:spPr/>
        <p:txBody>
          <a:bodyPr/>
          <a:lstStyle/>
          <a:p>
            <a:r>
              <a:rPr lang="en-US" altLang="zh-TW" smtClean="0"/>
              <a:t>Testing Function – PAT</a:t>
            </a:r>
            <a:endParaRPr lang="zh-TW" altLang="en-US" smtClean="0"/>
          </a:p>
        </p:txBody>
      </p:sp>
      <p:sp>
        <p:nvSpPr>
          <p:cNvPr id="3" name="內容版面配置區 2"/>
          <p:cNvSpPr>
            <a:spLocks noGrp="1"/>
          </p:cNvSpPr>
          <p:nvPr>
            <p:ph idx="1"/>
          </p:nvPr>
        </p:nvSpPr>
        <p:spPr/>
        <p:txBody>
          <a:bodyPr/>
          <a:lstStyle/>
          <a:p>
            <a:pPr>
              <a:buFont typeface="Times New Roman" charset="0"/>
              <a:buNone/>
              <a:defRPr/>
            </a:pPr>
            <a:r>
              <a:rPr lang="en-US" altLang="zh-TW" sz="2200" dirty="0" smtClean="0"/>
              <a:t>To activate PAT:</a:t>
            </a:r>
          </a:p>
          <a:p>
            <a:pPr marL="457200" indent="-457200">
              <a:buFont typeface="+mj-lt"/>
              <a:buAutoNum type="arabicPeriod"/>
              <a:defRPr/>
            </a:pPr>
            <a:r>
              <a:rPr lang="en-US" altLang="zh-TW" sz="2200" dirty="0" smtClean="0"/>
              <a:t>Set option on in SPJT</a:t>
            </a:r>
          </a:p>
          <a:p>
            <a:pPr marL="457200" indent="-457200">
              <a:buFont typeface="+mj-lt"/>
              <a:buAutoNum type="arabicPeriod"/>
              <a:defRPr/>
            </a:pPr>
            <a:r>
              <a:rPr lang="en-US" altLang="zh-TW" sz="2400" dirty="0" smtClean="0"/>
              <a:t>Set location of PAT limit file in SPJT</a:t>
            </a:r>
            <a:endParaRPr lang="en-US" altLang="zh-TW" sz="2200" dirty="0" smtClean="0"/>
          </a:p>
          <a:p>
            <a:pPr marL="457200" indent="-457200">
              <a:buFont typeface="+mj-lt"/>
              <a:buAutoNum type="arabicPeriod"/>
              <a:defRPr/>
            </a:pPr>
            <a:r>
              <a:rPr lang="en-US" altLang="zh-TW" sz="2200" dirty="0" smtClean="0"/>
              <a:t>Set which item need PAT in TAB file</a:t>
            </a:r>
          </a:p>
          <a:p>
            <a:pPr marL="457200" indent="-457200">
              <a:buFont typeface="+mj-lt"/>
              <a:buAutoNum type="arabicPeriod"/>
              <a:defRPr/>
            </a:pPr>
            <a:endParaRPr lang="en-US" altLang="zh-TW" sz="2200" dirty="0" smtClean="0"/>
          </a:p>
        </p:txBody>
      </p:sp>
      <p:pic>
        <p:nvPicPr>
          <p:cNvPr id="49155" name="圖片 3" descr="螢幕快照 2014-07-16 下午5.16.49.png"/>
          <p:cNvPicPr>
            <a:picLocks noChangeAspect="1"/>
          </p:cNvPicPr>
          <p:nvPr/>
        </p:nvPicPr>
        <p:blipFill>
          <a:blip r:embed="rId2"/>
          <a:srcRect/>
          <a:stretch>
            <a:fillRect/>
          </a:stretch>
        </p:blipFill>
        <p:spPr bwMode="auto">
          <a:xfrm>
            <a:off x="1763713" y="3429000"/>
            <a:ext cx="3529012" cy="33305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TW" smtClean="0"/>
              <a:t>Auto	EndLot</a:t>
            </a:r>
          </a:p>
        </p:txBody>
      </p:sp>
      <p:sp>
        <p:nvSpPr>
          <p:cNvPr id="51203" name="Rectangle 3"/>
          <p:cNvSpPr>
            <a:spLocks noGrp="1" noChangeArrowheads="1"/>
          </p:cNvSpPr>
          <p:nvPr>
            <p:ph type="body" idx="1"/>
          </p:nvPr>
        </p:nvSpPr>
        <p:spPr/>
        <p:txBody>
          <a:bodyPr/>
          <a:lstStyle/>
          <a:p>
            <a:pPr marL="609600" indent="-609600"/>
            <a:r>
              <a:rPr lang="en-US" altLang="zh-TW" sz="2200" smtClean="0"/>
              <a:t>Auto Endlot procedure is to execute customize program in End Lot procedure. The customize procedure have to be build as .exe file or .BAT file so that can be execute as external function.</a:t>
            </a:r>
          </a:p>
          <a:p>
            <a:pPr marL="609600" indent="-609600"/>
            <a:r>
              <a:rPr lang="en-US" altLang="zh-TW" sz="2200" smtClean="0"/>
              <a:t>To run the customize program automatically:</a:t>
            </a:r>
          </a:p>
          <a:p>
            <a:pPr marL="609600" indent="-609600">
              <a:buFont typeface="Times New Roman" pitchFamily="18" charset="0"/>
              <a:buAutoNum type="arabicPeriod"/>
            </a:pPr>
            <a:r>
              <a:rPr lang="en-US" altLang="zh-TW" sz="2200" smtClean="0"/>
              <a:t>Add the executable filename in “EndLot.txt” file. Each program list as a line.</a:t>
            </a:r>
          </a:p>
          <a:p>
            <a:pPr marL="609600" indent="-609600">
              <a:buFont typeface="Times New Roman" pitchFamily="18" charset="0"/>
              <a:buAutoNum type="arabicPeriod"/>
            </a:pPr>
            <a:r>
              <a:rPr lang="en-US" altLang="zh-TW" sz="2200" smtClean="0"/>
              <a:t>Put the EndLot.txt file in “SYSTEM” directory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標題 1"/>
          <p:cNvSpPr>
            <a:spLocks noGrp="1"/>
          </p:cNvSpPr>
          <p:nvPr>
            <p:ph type="title"/>
          </p:nvPr>
        </p:nvSpPr>
        <p:spPr/>
        <p:txBody>
          <a:bodyPr/>
          <a:lstStyle/>
          <a:p>
            <a:r>
              <a:rPr lang="en-US" altLang="zh-TW" sz="3600" smtClean="0"/>
              <a:t>Introduction of GUI – Auto Load</a:t>
            </a:r>
            <a:endParaRPr lang="zh-TW" altLang="en-US" sz="3600" smtClean="0"/>
          </a:p>
        </p:txBody>
      </p:sp>
      <p:pic>
        <p:nvPicPr>
          <p:cNvPr id="29698" name="內容版面配置區 3" descr="01.jpg"/>
          <p:cNvPicPr>
            <a:picLocks noGrp="1" noChangeAspect="1"/>
          </p:cNvPicPr>
          <p:nvPr>
            <p:ph idx="1"/>
          </p:nvPr>
        </p:nvPicPr>
        <p:blipFill>
          <a:blip r:embed="rId2"/>
          <a:srcRect l="-28223" r="-28223"/>
          <a:stretch>
            <a:fillRect/>
          </a:stretch>
        </p:blipFill>
        <p:spPr>
          <a:xfrm>
            <a:off x="-541338" y="1341438"/>
            <a:ext cx="10396538" cy="5135562"/>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標題 1"/>
          <p:cNvSpPr>
            <a:spLocks noGrp="1"/>
          </p:cNvSpPr>
          <p:nvPr>
            <p:ph type="title"/>
          </p:nvPr>
        </p:nvSpPr>
        <p:spPr/>
        <p:txBody>
          <a:bodyPr/>
          <a:lstStyle/>
          <a:p>
            <a:r>
              <a:rPr lang="en-US" altLang="zh-TW" sz="3600" smtClean="0"/>
              <a:t>Setting of Auto Load</a:t>
            </a:r>
            <a:endParaRPr lang="zh-TW" altLang="en-US" sz="3600" smtClean="0"/>
          </a:p>
        </p:txBody>
      </p:sp>
      <p:sp>
        <p:nvSpPr>
          <p:cNvPr id="3" name="內容版面配置區 2"/>
          <p:cNvSpPr>
            <a:spLocks noGrp="1"/>
          </p:cNvSpPr>
          <p:nvPr>
            <p:ph idx="1"/>
          </p:nvPr>
        </p:nvSpPr>
        <p:spPr/>
        <p:txBody>
          <a:bodyPr/>
          <a:lstStyle/>
          <a:p>
            <a:pPr marL="514350" indent="-514350">
              <a:buFont typeface="Times New Roman" charset="0"/>
              <a:buAutoNum type="arabicPeriod"/>
              <a:defRPr/>
            </a:pPr>
            <a:r>
              <a:rPr lang="en-US" altLang="zh-TW" sz="2400" dirty="0" smtClean="0"/>
              <a:t>SG9000.ini,BarCode</a:t>
            </a:r>
          </a:p>
          <a:p>
            <a:pPr marL="514350" indent="-514350">
              <a:buFont typeface="Times New Roman" charset="0"/>
              <a:buAutoNum type="arabicPeriod"/>
              <a:defRPr/>
            </a:pPr>
            <a:r>
              <a:rPr lang="en-US" altLang="zh-TW" sz="2400" dirty="0" smtClean="0"/>
              <a:t>Setup File</a:t>
            </a:r>
          </a:p>
          <a:p>
            <a:pPr marL="514350" indent="-514350">
              <a:buFont typeface="Times New Roman" charset="0"/>
              <a:buAutoNum type="arabicPeriod"/>
              <a:defRPr/>
            </a:pPr>
            <a:r>
              <a:rPr lang="en-US" altLang="zh-TW" sz="2400" dirty="0" smtClean="0"/>
              <a:t>Zipped Test Program File</a:t>
            </a:r>
          </a:p>
          <a:p>
            <a:pPr marL="0" indent="0">
              <a:buFont typeface="Times New Roman" charset="0"/>
              <a:buNone/>
              <a:defRPr/>
            </a:pPr>
            <a:endParaRPr lang="zh-TW" altLang="en-US" dirty="0"/>
          </a:p>
        </p:txBody>
      </p:sp>
      <p:pic>
        <p:nvPicPr>
          <p:cNvPr id="30723" name="圖片 4" descr="螢幕快照 2014-07-14 下午4.30.47.png"/>
          <p:cNvPicPr>
            <a:picLocks noChangeAspect="1"/>
          </p:cNvPicPr>
          <p:nvPr/>
        </p:nvPicPr>
        <p:blipFill>
          <a:blip r:embed="rId2"/>
          <a:srcRect/>
          <a:stretch>
            <a:fillRect/>
          </a:stretch>
        </p:blipFill>
        <p:spPr bwMode="auto">
          <a:xfrm>
            <a:off x="107950" y="5445125"/>
            <a:ext cx="8801100" cy="711200"/>
          </a:xfrm>
          <a:prstGeom prst="rect">
            <a:avLst/>
          </a:prstGeom>
          <a:noFill/>
          <a:ln w="9525">
            <a:noFill/>
            <a:miter lim="800000"/>
            <a:headEnd/>
            <a:tailEnd/>
          </a:ln>
        </p:spPr>
      </p:pic>
      <p:pic>
        <p:nvPicPr>
          <p:cNvPr id="30724" name="圖片 5" descr="螢幕快照 2014-07-14 下午4.31.15.png"/>
          <p:cNvPicPr>
            <a:picLocks noChangeAspect="1"/>
          </p:cNvPicPr>
          <p:nvPr/>
        </p:nvPicPr>
        <p:blipFill>
          <a:blip r:embed="rId3"/>
          <a:srcRect/>
          <a:stretch>
            <a:fillRect/>
          </a:stretch>
        </p:blipFill>
        <p:spPr bwMode="auto">
          <a:xfrm>
            <a:off x="5003800" y="1700213"/>
            <a:ext cx="3556000" cy="3149600"/>
          </a:xfrm>
          <a:prstGeom prst="rect">
            <a:avLst/>
          </a:prstGeom>
          <a:noFill/>
          <a:ln w="9525">
            <a:noFill/>
            <a:miter lim="800000"/>
            <a:headEnd/>
            <a:tailEnd/>
          </a:ln>
        </p:spPr>
      </p:pic>
      <p:sp>
        <p:nvSpPr>
          <p:cNvPr id="30725" name="文字方塊 6"/>
          <p:cNvSpPr txBox="1">
            <a:spLocks noChangeArrowheads="1"/>
          </p:cNvSpPr>
          <p:nvPr/>
        </p:nvSpPr>
        <p:spPr bwMode="auto">
          <a:xfrm>
            <a:off x="6443663" y="1628775"/>
            <a:ext cx="1576387" cy="400050"/>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altLang="zh-TW" sz="2000" i="1">
                <a:solidFill>
                  <a:schemeClr val="tx1"/>
                </a:solidFill>
              </a:rPr>
              <a:t>SG9000.INI</a:t>
            </a:r>
            <a:endParaRPr lang="zh-TW" altLang="en-US" sz="2000" i="1">
              <a:solidFill>
                <a:schemeClr val="tx1"/>
              </a:solidFill>
            </a:endParaRPr>
          </a:p>
        </p:txBody>
      </p:sp>
      <p:sp>
        <p:nvSpPr>
          <p:cNvPr id="30726" name="文字方塊 7"/>
          <p:cNvSpPr txBox="1">
            <a:spLocks noChangeArrowheads="1"/>
          </p:cNvSpPr>
          <p:nvPr/>
        </p:nvSpPr>
        <p:spPr bwMode="auto">
          <a:xfrm>
            <a:off x="244475" y="5013325"/>
            <a:ext cx="1589088" cy="400050"/>
          </a:xfrm>
          <a:prstGeom prst="rect">
            <a:avLst/>
          </a:prstGeom>
          <a:noFill/>
          <a:ln w="9525">
            <a:noFill/>
            <a:miter lim="800000"/>
            <a:headEnd/>
            <a:tailEnd/>
          </a:ln>
        </p:spPr>
        <p:txBody>
          <a:bodyPr wrap="none">
            <a:spAutoFit/>
          </a:bodyPr>
          <a:lstStyle/>
          <a:p>
            <a:pPr algn="ctr">
              <a:buClr>
                <a:srgbClr val="000000"/>
              </a:buClr>
              <a:buSzPct val="100000"/>
              <a:buFont typeface="Times New Roman" pitchFamily="18" charset="0"/>
              <a:buNone/>
            </a:pPr>
            <a:r>
              <a:rPr lang="en-US" altLang="zh-TW" sz="2000" i="1">
                <a:solidFill>
                  <a:schemeClr val="tx1"/>
                </a:solidFill>
              </a:rPr>
              <a:t>SETUP FILE</a:t>
            </a:r>
            <a:endParaRPr lang="zh-TW" altLang="en-US" sz="2000" i="1">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標題 1"/>
          <p:cNvSpPr>
            <a:spLocks noGrp="1"/>
          </p:cNvSpPr>
          <p:nvPr>
            <p:ph type="title"/>
          </p:nvPr>
        </p:nvSpPr>
        <p:spPr/>
        <p:txBody>
          <a:bodyPr/>
          <a:lstStyle/>
          <a:p>
            <a:r>
              <a:rPr lang="en-US" altLang="zh-TW" sz="3600" smtClean="0"/>
              <a:t>Introduction of GUI - Production</a:t>
            </a:r>
            <a:endParaRPr lang="zh-TW" altLang="en-US" sz="3600" smtClean="0"/>
          </a:p>
        </p:txBody>
      </p:sp>
      <p:pic>
        <p:nvPicPr>
          <p:cNvPr id="31746" name="內容版面配置區 5" descr="03.jpg"/>
          <p:cNvPicPr>
            <a:picLocks noGrp="1" noChangeAspect="1"/>
          </p:cNvPicPr>
          <p:nvPr>
            <p:ph idx="1"/>
          </p:nvPr>
        </p:nvPicPr>
        <p:blipFill>
          <a:blip r:embed="rId2"/>
          <a:srcRect l="-28555" r="-28555"/>
          <a:stretch>
            <a:fillRect/>
          </a:stretch>
        </p:blipFill>
        <p:spPr>
          <a:xfrm>
            <a:off x="-828675" y="1484313"/>
            <a:ext cx="10250488" cy="506412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標題 1"/>
          <p:cNvSpPr>
            <a:spLocks noGrp="1"/>
          </p:cNvSpPr>
          <p:nvPr>
            <p:ph type="title"/>
          </p:nvPr>
        </p:nvSpPr>
        <p:spPr/>
        <p:txBody>
          <a:bodyPr/>
          <a:lstStyle/>
          <a:p>
            <a:r>
              <a:rPr lang="en-US" altLang="zh-TW" sz="3600" smtClean="0"/>
              <a:t>Introduction of GUI - Engineering</a:t>
            </a:r>
            <a:endParaRPr lang="zh-TW" altLang="en-US" sz="3600" smtClean="0"/>
          </a:p>
        </p:txBody>
      </p:sp>
      <p:pic>
        <p:nvPicPr>
          <p:cNvPr id="32770" name="內容版面配置區 3" descr="02.jpg"/>
          <p:cNvPicPr>
            <a:picLocks noGrp="1" noChangeAspect="1"/>
          </p:cNvPicPr>
          <p:nvPr>
            <p:ph idx="1"/>
          </p:nvPr>
        </p:nvPicPr>
        <p:blipFill>
          <a:blip r:embed="rId2"/>
          <a:srcRect l="-28258" r="-28258"/>
          <a:stretch>
            <a:fillRect/>
          </a:stretch>
        </p:blipFill>
        <p:spPr>
          <a:xfrm>
            <a:off x="-757238" y="1412875"/>
            <a:ext cx="10442576" cy="515937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標題 1"/>
          <p:cNvSpPr>
            <a:spLocks noGrp="1"/>
          </p:cNvSpPr>
          <p:nvPr>
            <p:ph type="title"/>
          </p:nvPr>
        </p:nvSpPr>
        <p:spPr/>
        <p:txBody>
          <a:bodyPr/>
          <a:lstStyle/>
          <a:p>
            <a:r>
              <a:rPr lang="en-US" altLang="zh-TW" sz="3600" smtClean="0"/>
              <a:t>Introduction of GUI - Setup</a:t>
            </a:r>
            <a:endParaRPr lang="zh-TW" altLang="en-US" sz="3600" smtClean="0"/>
          </a:p>
        </p:txBody>
      </p:sp>
      <p:pic>
        <p:nvPicPr>
          <p:cNvPr id="33794" name="內容版面配置區 3" descr="04.jpg"/>
          <p:cNvPicPr>
            <a:picLocks noGrp="1" noChangeAspect="1"/>
          </p:cNvPicPr>
          <p:nvPr>
            <p:ph idx="1"/>
          </p:nvPr>
        </p:nvPicPr>
        <p:blipFill>
          <a:blip r:embed="rId2"/>
          <a:srcRect l="-28198" r="-28198"/>
          <a:stretch>
            <a:fillRect/>
          </a:stretch>
        </p:blipFill>
        <p:spPr>
          <a:xfrm>
            <a:off x="-757238" y="1268413"/>
            <a:ext cx="10514013" cy="51943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標題 1"/>
          <p:cNvSpPr>
            <a:spLocks noGrp="1"/>
          </p:cNvSpPr>
          <p:nvPr>
            <p:ph type="title"/>
          </p:nvPr>
        </p:nvSpPr>
        <p:spPr/>
        <p:txBody>
          <a:bodyPr/>
          <a:lstStyle/>
          <a:p>
            <a:r>
              <a:rPr lang="en-US" altLang="zh-TW" smtClean="0"/>
              <a:t>Relationship of SPJT and Setup</a:t>
            </a:r>
            <a:endParaRPr lang="zh-TW" altLang="en-US" smtClean="0"/>
          </a:p>
        </p:txBody>
      </p:sp>
      <p:pic>
        <p:nvPicPr>
          <p:cNvPr id="34818" name="內容版面配置區 3" descr="螢幕快照 2014-07-14 下午5.50.34.png"/>
          <p:cNvPicPr>
            <a:picLocks noGrp="1" noChangeAspect="1"/>
          </p:cNvPicPr>
          <p:nvPr>
            <p:ph idx="1"/>
          </p:nvPr>
        </p:nvPicPr>
        <p:blipFill>
          <a:blip r:embed="rId2"/>
          <a:srcRect l="-44273" r="-44273"/>
          <a:stretch>
            <a:fillRect/>
          </a:stretch>
        </p:blipFill>
        <p:spPr>
          <a:xfrm>
            <a:off x="-1908175" y="1268413"/>
            <a:ext cx="10783888" cy="532923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標題 1"/>
          <p:cNvSpPr>
            <a:spLocks noGrp="1"/>
          </p:cNvSpPr>
          <p:nvPr>
            <p:ph type="title"/>
          </p:nvPr>
        </p:nvSpPr>
        <p:spPr/>
        <p:txBody>
          <a:bodyPr/>
          <a:lstStyle/>
          <a:p>
            <a:r>
              <a:rPr lang="en-US" altLang="zh-TW" smtClean="0"/>
              <a:t>Procedure of Testing</a:t>
            </a:r>
            <a:endParaRPr lang="zh-TW" altLang="en-US" smtClean="0"/>
          </a:p>
        </p:txBody>
      </p:sp>
      <p:pic>
        <p:nvPicPr>
          <p:cNvPr id="35842" name="內容版面配置區 3" descr="SG9000 OI Procedure.jpg"/>
          <p:cNvPicPr>
            <a:picLocks noGrp="1" noChangeAspect="1"/>
          </p:cNvPicPr>
          <p:nvPr>
            <p:ph idx="1"/>
          </p:nvPr>
        </p:nvPicPr>
        <p:blipFill>
          <a:blip r:embed="rId2"/>
          <a:srcRect l="-88409" r="-88409"/>
          <a:stretch>
            <a:fillRect/>
          </a:stretch>
        </p:blipFill>
        <p:spPr>
          <a:xfrm>
            <a:off x="-1692275" y="1268413"/>
            <a:ext cx="10836275" cy="5354637"/>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gurd">
  <a:themeElements>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佈景主題">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ahoma" pitchFamily="32" charset="0"/>
            <a:ea typeface="新細明體" charset="-12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ahoma" pitchFamily="32" charset="0"/>
            <a:ea typeface="新細明體" charset="-120"/>
          </a:defRPr>
        </a:defPPr>
      </a:lstStyle>
    </a:lnDef>
  </a:objectDefaults>
  <a:extraClrSchemeLst>
    <a:extraClrScheme>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佈景主題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佈景主題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佈景主題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佈景主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佈景主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佈景主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佈景主題">
  <a:themeElements>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佈景主題">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ahoma" pitchFamily="32" charset="0"/>
            <a:ea typeface="新細明體" charset="-12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ahoma" pitchFamily="32" charset="0"/>
            <a:ea typeface="新細明體" charset="-120"/>
          </a:defRPr>
        </a:defPPr>
      </a:lstStyle>
    </a:lnDef>
  </a:objectDefaults>
  <a:extraClrSchemeLst>
    <a:extraClrScheme>
      <a:clrScheme name="Office 佈景主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佈景主題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佈景主題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佈景主題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佈景主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佈景主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佈景主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Sigurd.potx</Template>
  <TotalTime>33909</TotalTime>
  <Words>431</Words>
  <Application>Microsoft Macintosh PowerPoint</Application>
  <PresentationFormat>如螢幕大小 (4:3)</PresentationFormat>
  <Paragraphs>87</Paragraphs>
  <Slides>23</Slides>
  <Notes>0</Notes>
  <HiddenSlides>0</HiddenSlides>
  <MMClips>0</MMClips>
  <ScaleCrop>false</ScaleCrop>
  <HeadingPairs>
    <vt:vector size="6" baseType="variant">
      <vt:variant>
        <vt:lpstr>使用字型</vt:lpstr>
      </vt:variant>
      <vt:variant>
        <vt:i4>5</vt:i4>
      </vt:variant>
      <vt:variant>
        <vt:lpstr>簡報設計範本</vt:lpstr>
      </vt:variant>
      <vt:variant>
        <vt:i4>2</vt:i4>
      </vt:variant>
      <vt:variant>
        <vt:lpstr>投影片標題</vt:lpstr>
      </vt:variant>
      <vt:variant>
        <vt:i4>23</vt:i4>
      </vt:variant>
    </vt:vector>
  </HeadingPairs>
  <TitlesOfParts>
    <vt:vector size="30" baseType="lpstr">
      <vt:lpstr>Tahoma</vt:lpstr>
      <vt:lpstr>新細明體</vt:lpstr>
      <vt:lpstr>Times New Roman</vt:lpstr>
      <vt:lpstr>Arial</vt:lpstr>
      <vt:lpstr>微軟正黑體</vt:lpstr>
      <vt:lpstr>Sigurd</vt:lpstr>
      <vt:lpstr>1_Office 佈景主題</vt:lpstr>
      <vt:lpstr>SG9000 Standard OS</vt:lpstr>
      <vt:lpstr>Agenda</vt:lpstr>
      <vt:lpstr>Introduction of GUI – Auto Load</vt:lpstr>
      <vt:lpstr>Setting of Auto Load</vt:lpstr>
      <vt:lpstr>Introduction of GUI - Production</vt:lpstr>
      <vt:lpstr>Introduction of GUI - Engineering</vt:lpstr>
      <vt:lpstr>Introduction of GUI - Setup</vt:lpstr>
      <vt:lpstr>Relationship of SPJT and Setup</vt:lpstr>
      <vt:lpstr>Procedure of Testing</vt:lpstr>
      <vt:lpstr>Structure of Testing</vt:lpstr>
      <vt:lpstr>Structure of Testing</vt:lpstr>
      <vt:lpstr>Structure of Testing</vt:lpstr>
      <vt:lpstr>Directories of OS</vt:lpstr>
      <vt:lpstr>Testing Function</vt:lpstr>
      <vt:lpstr>Testing Function – Auto Transform</vt:lpstr>
      <vt:lpstr>Testing Function – Stop on Fail</vt:lpstr>
      <vt:lpstr>Testing Function – SQC Check</vt:lpstr>
      <vt:lpstr>Testing Function – Test Time</vt:lpstr>
      <vt:lpstr>Testing Function – Check Stack</vt:lpstr>
      <vt:lpstr>Testing Function – Check Stack</vt:lpstr>
      <vt:lpstr>Testing Function – PAT</vt:lpstr>
      <vt:lpstr>Testing Function – PAT</vt:lpstr>
      <vt:lpstr>Auto EndLot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Serge Wang</dc:creator>
  <cp:lastModifiedBy>arkhan_cao</cp:lastModifiedBy>
  <cp:revision>996</cp:revision>
  <cp:lastPrinted>2001-06-21T13:15:50Z</cp:lastPrinted>
  <dcterms:created xsi:type="dcterms:W3CDTF">2001-01-30T08:58:49Z</dcterms:created>
  <dcterms:modified xsi:type="dcterms:W3CDTF">2014-07-18T06:31:34Z</dcterms:modified>
</cp:coreProperties>
</file>