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5" r:id="rId4"/>
    <p:sldId id="267" r:id="rId5"/>
    <p:sldId id="278" r:id="rId6"/>
    <p:sldId id="263" r:id="rId7"/>
    <p:sldId id="266" r:id="rId8"/>
    <p:sldId id="268" r:id="rId9"/>
    <p:sldId id="264" r:id="rId10"/>
    <p:sldId id="273" r:id="rId11"/>
    <p:sldId id="283" r:id="rId12"/>
    <p:sldId id="269" r:id="rId13"/>
    <p:sldId id="270" r:id="rId14"/>
    <p:sldId id="277" r:id="rId15"/>
    <p:sldId id="276" r:id="rId16"/>
    <p:sldId id="285" r:id="rId17"/>
    <p:sldId id="279" r:id="rId18"/>
    <p:sldId id="280" r:id="rId19"/>
    <p:sldId id="281" r:id="rId20"/>
    <p:sldId id="282" r:id="rId21"/>
    <p:sldId id="28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38" autoAdjust="0"/>
  </p:normalViewPr>
  <p:slideViewPr>
    <p:cSldViewPr>
      <p:cViewPr varScale="1">
        <p:scale>
          <a:sx n="85" d="100"/>
          <a:sy n="85" d="100"/>
        </p:scale>
        <p:origin x="-23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52B5-133F-4A28-AF60-9B189CE1C8D5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FE70C-865F-4B15-A0DF-4767E4B7D1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SGOS</a:t>
            </a:r>
            <a:r>
              <a:rPr lang="zh-TW" altLang="en-US" dirty="0" smtClean="0"/>
              <a:t>介面架構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SG9000ini:</a:t>
            </a:r>
            <a:r>
              <a:rPr lang="zh-TW" altLang="en-US" dirty="0" smtClean="0"/>
              <a:t>當機台的資訊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DataEndLot</a:t>
            </a:r>
            <a:r>
              <a:rPr lang="en-US" altLang="zh-TW" dirty="0" smtClean="0"/>
              <a:t>:</a:t>
            </a:r>
            <a:r>
              <a:rPr lang="zh-TW" altLang="en-US" dirty="0" smtClean="0"/>
              <a:t>整批貨測試結束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DataAfterLotEnd</a:t>
            </a:r>
            <a:r>
              <a:rPr lang="en-US" altLang="zh-TW" dirty="0" smtClean="0"/>
              <a:t>:</a:t>
            </a:r>
            <a:r>
              <a:rPr lang="zh-TW" altLang="en-US" dirty="0" smtClean="0"/>
              <a:t>呼叫</a:t>
            </a:r>
            <a:r>
              <a:rPr lang="en-US" altLang="zh-TW" dirty="0" err="1" smtClean="0"/>
              <a:t>EndLot</a:t>
            </a:r>
            <a:r>
              <a:rPr lang="zh-TW" altLang="en-US" dirty="0" smtClean="0"/>
              <a:t>時會需要的</a:t>
            </a:r>
            <a:r>
              <a:rPr lang="en-US" altLang="zh-TW" dirty="0" smtClean="0"/>
              <a:t>Tool(ex:</a:t>
            </a:r>
            <a:r>
              <a:rPr lang="zh-TW" altLang="en-US" dirty="0" smtClean="0"/>
              <a:t>轉檔程式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AfterLotEnd</a:t>
            </a:r>
            <a:r>
              <a:rPr lang="en-US" altLang="zh-TW" dirty="0" smtClean="0"/>
              <a:t>:</a:t>
            </a:r>
            <a:r>
              <a:rPr lang="zh-TW" altLang="en-US" dirty="0" smtClean="0"/>
              <a:t>關閉功能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ex:PAT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SaveDatalogSum</a:t>
            </a:r>
            <a:r>
              <a:rPr lang="en-US" altLang="zh-TW" dirty="0" smtClean="0"/>
              <a:t>:</a:t>
            </a:r>
            <a:r>
              <a:rPr lang="zh-TW" altLang="en-US" dirty="0" smtClean="0"/>
              <a:t>看否需要進行</a:t>
            </a:r>
            <a:r>
              <a:rPr lang="en-US" altLang="zh-TW" dirty="0" err="1" smtClean="0"/>
              <a:t>AutoTransform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SGOS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程式架構將介面操作流程與測試程式呼叫保持在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MainCore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 而其他可分類的功能則以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的概念製作為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檔案並統一放置在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”\Interface”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目錄下給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Core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呼叫執行。各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之間以及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Core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之間資料的傳遞則以結構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MyModuleVar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將所有需要的變數包成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來做讀取。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功能分類如下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1.AutoLoad: Barcode file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file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讀取與下載測試程式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2.AutoLotID: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依照客戶的檔名規則產生測試檔案檔名， 為執行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AutoLoad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流程時所呼叫。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3.AutoTran: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結果並計算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values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且存入檔案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4.LotIDKey: 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頁面時按照客戶檔名規則產生檔名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5.Setup: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讀取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SPJT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檔案所儲存的設定並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至程式中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6.Interface: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負責與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Handler/Prober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的溝通，內含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TTL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GPIB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兩種溝通方式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7.Datalog: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將測試資料寫入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STDF/XLS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檔與產生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LSR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8.BackProc: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執行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Average Testing limits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計算與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PAT limits.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舉凡每一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DUT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測試完畢後的資料相關額外處理皆可寫於此處。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9.SQCRule: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每一批測試完畢後檢查的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yield control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原本為給客戶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(ANA)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的客製化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，未來可以考慮移除。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10.StackCheck: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以軟體方式的疊料檢查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11.ANASum: 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為客戶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(ANA)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客製化的產生客製化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Datalog</a:t>
            </a:r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，未來可考慮移除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儲存</a:t>
            </a:r>
            <a:r>
              <a:rPr lang="en-US" altLang="zh-TW" dirty="0" smtClean="0"/>
              <a:t>GS/MP/QC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儲存測試程式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儲存各個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儲存各個</a:t>
            </a:r>
            <a:r>
              <a:rPr lang="en-US" altLang="zh-TW" dirty="0" smtClean="0"/>
              <a:t>Tooling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SGOS</a:t>
            </a:r>
            <a:r>
              <a:rPr lang="zh-TW" altLang="en-US" dirty="0" smtClean="0"/>
              <a:t>測試動作架構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Setup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Automation System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Automation System</a:t>
            </a:r>
            <a:r>
              <a:rPr lang="zh-TW" altLang="en-US" dirty="0" smtClean="0"/>
              <a:t>介面動作流程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Production</a:t>
            </a:r>
            <a:r>
              <a:rPr lang="zh-TW" altLang="en-US" dirty="0" smtClean="0"/>
              <a:t>介面與動作流程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Engineering</a:t>
            </a:r>
            <a:r>
              <a:rPr lang="zh-TW" altLang="en-US" baseline="0" dirty="0" smtClean="0"/>
              <a:t>介面與動作流程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SGOS</a:t>
            </a:r>
            <a:r>
              <a:rPr lang="zh-TW" altLang="en-US" dirty="0" smtClean="0"/>
              <a:t>測試動作流程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GSRuleSetting</a:t>
            </a:r>
            <a:r>
              <a:rPr lang="en-US" altLang="zh-TW" baseline="0" dirty="0" smtClean="0"/>
              <a:t> : GS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Rule</a:t>
            </a:r>
            <a:r>
              <a:rPr lang="zh-TW" altLang="en-US" baseline="0" dirty="0" smtClean="0"/>
              <a:t>的卡關機制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Determine Handler type: </a:t>
            </a:r>
            <a:r>
              <a:rPr lang="zh-TW" altLang="en-US" baseline="0" dirty="0" smtClean="0"/>
              <a:t>選擇</a:t>
            </a:r>
            <a:r>
              <a:rPr lang="en-US" altLang="zh-TW" baseline="0" dirty="0" smtClean="0"/>
              <a:t>Handler</a:t>
            </a:r>
            <a:r>
              <a:rPr lang="zh-TW" altLang="en-US" baseline="0" dirty="0" smtClean="0"/>
              <a:t> 的種類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InitialRTGrid</a:t>
            </a:r>
            <a:r>
              <a:rPr lang="en-US" altLang="zh-TW" baseline="0" dirty="0" smtClean="0"/>
              <a:t> : </a:t>
            </a:r>
            <a:r>
              <a:rPr lang="en-US" altLang="zh-TW" baseline="0" dirty="0" err="1" smtClean="0"/>
              <a:t>realtimeMonitor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Init_SoT</a:t>
            </a:r>
            <a:r>
              <a:rPr lang="en-US" altLang="zh-TW" baseline="0" dirty="0" smtClean="0"/>
              <a:t> :</a:t>
            </a:r>
            <a:r>
              <a:rPr lang="zh-TW" altLang="en-US" baseline="0" dirty="0" smtClean="0"/>
              <a:t>初始化</a:t>
            </a:r>
            <a:r>
              <a:rPr lang="en-US" altLang="zh-TW" baseline="0" dirty="0" err="1" smtClean="0"/>
              <a:t>SoT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SGOS</a:t>
            </a:r>
            <a:r>
              <a:rPr lang="zh-TW" altLang="en-US" dirty="0" smtClean="0"/>
              <a:t>測試動作流程</a:t>
            </a:r>
            <a:endParaRPr lang="en-US" altLang="zh-TW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LotBegin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整批貨開始的相關設定</a:t>
            </a:r>
            <a:r>
              <a:rPr lang="en-US" altLang="zh-TW" baseline="0" dirty="0" smtClean="0"/>
              <a:t>(EX:PAT</a:t>
            </a:r>
            <a:r>
              <a:rPr lang="zh-TW" altLang="en-US" baseline="0" dirty="0" smtClean="0"/>
              <a:t>是否開啟</a:t>
            </a:r>
            <a:r>
              <a:rPr lang="en-US" altLang="zh-TW" baseline="0" dirty="0" smtClean="0"/>
              <a:t>)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ReceiveSoT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Test_Procedure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開始測試流程</a:t>
            </a:r>
            <a:r>
              <a:rPr lang="en-US" altLang="zh-TW" baseline="0" dirty="0" smtClean="0"/>
              <a:t>,</a:t>
            </a:r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Instrument_Setup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initial parameters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DataDutBegin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開始測試每一顆</a:t>
            </a:r>
            <a:r>
              <a:rPr lang="en-US" altLang="zh-TW" baseline="0" dirty="0" smtClean="0"/>
              <a:t>IC</a:t>
            </a:r>
            <a:r>
              <a:rPr lang="zh-TW" altLang="en-US" baseline="0" dirty="0" smtClean="0"/>
              <a:t>並將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寫入</a:t>
            </a:r>
            <a:r>
              <a:rPr lang="en-US" altLang="zh-TW" baseline="0" dirty="0" smtClean="0"/>
              <a:t>STDF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Call test program:</a:t>
            </a:r>
            <a:r>
              <a:rPr lang="zh-TW" altLang="en-US" baseline="0" dirty="0" smtClean="0"/>
              <a:t>呼叫測試程式進行測試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BinSumSet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做</a:t>
            </a:r>
            <a:r>
              <a:rPr lang="en-US" altLang="zh-TW" baseline="0" dirty="0" smtClean="0"/>
              <a:t>Bin Summary</a:t>
            </a:r>
            <a:r>
              <a:rPr lang="zh-TW" altLang="en-US" baseline="0" dirty="0" smtClean="0"/>
              <a:t>的設定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DutEnd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每一顆</a:t>
            </a:r>
            <a:r>
              <a:rPr lang="en-US" altLang="zh-TW" baseline="0" dirty="0" smtClean="0"/>
              <a:t>IC</a:t>
            </a:r>
            <a:r>
              <a:rPr lang="zh-TW" altLang="en-US" baseline="0" dirty="0" smtClean="0"/>
              <a:t>結束的動作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ShowSitBin:Show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每一個</a:t>
            </a:r>
            <a:r>
              <a:rPr lang="en-US" altLang="zh-TW" baseline="0" dirty="0" smtClean="0"/>
              <a:t>Site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Bin</a:t>
            </a:r>
            <a:r>
              <a:rPr lang="zh-TW" altLang="en-US" baseline="0" dirty="0" smtClean="0"/>
              <a:t>資訊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ShowBinSum:ShowBin</a:t>
            </a:r>
            <a:r>
              <a:rPr lang="zh-TW" altLang="en-US" baseline="0" dirty="0" smtClean="0"/>
              <a:t>的總和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ShowLotInfo</a:t>
            </a:r>
            <a:r>
              <a:rPr lang="en-US" altLang="zh-TW" baseline="0" dirty="0" smtClean="0"/>
              <a:t>: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DataDutEnd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每一顆</a:t>
            </a:r>
            <a:r>
              <a:rPr lang="en-US" altLang="zh-TW" baseline="0" dirty="0" smtClean="0"/>
              <a:t>IC</a:t>
            </a:r>
            <a:r>
              <a:rPr lang="zh-TW" altLang="en-US" baseline="0" dirty="0" smtClean="0"/>
              <a:t>測試結束動作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FE70C-865F-4B15-A0DF-4767E4B7D1D6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fld id="{63381DFF-51A0-4BD8-9C5D-BCA92E4AE2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pPr algn="ctr"/>
            <a:r>
              <a:rPr lang="en-US" altLang="zh-TW" dirty="0" smtClean="0"/>
              <a:t>SG9000II OS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Chu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Engineering</a:t>
            </a:r>
            <a:endParaRPr lang="zh-TW" altLang="en-US" dirty="0"/>
          </a:p>
        </p:txBody>
      </p:sp>
      <p:pic>
        <p:nvPicPr>
          <p:cNvPr id="7" name="內容版面配置區 6" descr="Engineer (2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772816"/>
            <a:ext cx="1152525" cy="4391025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060848"/>
            <a:ext cx="585880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Start </a:t>
            </a:r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3168352" cy="454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process</a:t>
            </a:r>
            <a:endParaRPr lang="zh-TW" altLang="en-US" dirty="0"/>
          </a:p>
        </p:txBody>
      </p:sp>
      <p:pic>
        <p:nvPicPr>
          <p:cNvPr id="12" name="內容版面配置區 11" descr="Untitled 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1196752"/>
            <a:ext cx="3744416" cy="5065596"/>
          </a:xfrm>
        </p:spPr>
      </p:pic>
      <p:pic>
        <p:nvPicPr>
          <p:cNvPr id="6" name="圖片 5" descr="PrductionGU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924944"/>
            <a:ext cx="4796730" cy="307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EndLot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pic>
        <p:nvPicPr>
          <p:cNvPr id="4" name="內容版面配置區 3" descr="ProductionEndLo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27784" y="1556792"/>
            <a:ext cx="3517495" cy="49296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525963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09902"/>
            <a:ext cx="6480720" cy="469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1560" y="1844824"/>
            <a:ext cx="7391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Folder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3400" dirty="0" smtClean="0"/>
              <a:t>SPJT File</a:t>
            </a:r>
          </a:p>
          <a:p>
            <a:pPr lvl="1"/>
            <a:r>
              <a:rPr lang="en-US" altLang="zh-TW" sz="2600" dirty="0" smtClean="0"/>
              <a:t>Save the other file’s path and basic test setup.</a:t>
            </a:r>
          </a:p>
          <a:p>
            <a:r>
              <a:rPr lang="en-US" altLang="zh-TW" sz="3400" dirty="0" smtClean="0"/>
              <a:t>Tab File</a:t>
            </a:r>
          </a:p>
          <a:p>
            <a:pPr lvl="1"/>
            <a:r>
              <a:rPr lang="en-US" altLang="zh-TW" sz="2600" dirty="0" smtClean="0"/>
              <a:t>Save the test item</a:t>
            </a:r>
            <a:r>
              <a:rPr lang="en-US" altLang="zh-TW" dirty="0" smtClean="0"/>
              <a:t>.</a:t>
            </a:r>
          </a:p>
          <a:p>
            <a:r>
              <a:rPr lang="en-US" altLang="zh-TW" sz="3400" dirty="0" smtClean="0"/>
              <a:t>Limit File</a:t>
            </a:r>
          </a:p>
          <a:p>
            <a:pPr lvl="1"/>
            <a:r>
              <a:rPr lang="en-US" altLang="zh-TW" sz="2600" dirty="0" smtClean="0"/>
              <a:t>Save the test conditions of each test item.</a:t>
            </a:r>
          </a:p>
          <a:p>
            <a:r>
              <a:rPr lang="en-US" altLang="zh-TW" sz="3400" dirty="0" smtClean="0"/>
              <a:t>DLL File</a:t>
            </a:r>
          </a:p>
          <a:p>
            <a:pPr lvl="1"/>
            <a:r>
              <a:rPr lang="en-US" altLang="zh-TW" sz="2600" dirty="0" smtClean="0"/>
              <a:t>The additional function of OS.</a:t>
            </a:r>
          </a:p>
          <a:p>
            <a:r>
              <a:rPr lang="en-US" altLang="zh-TW" sz="3400" dirty="0" smtClean="0"/>
              <a:t>CPP File</a:t>
            </a:r>
          </a:p>
          <a:p>
            <a:pPr lvl="1"/>
            <a:r>
              <a:rPr lang="en-US" altLang="zh-TW" sz="2600" dirty="0" smtClean="0"/>
              <a:t>The test program.</a:t>
            </a:r>
          </a:p>
          <a:p>
            <a:r>
              <a:rPr lang="en-US" altLang="zh-TW" sz="3400" dirty="0" smtClean="0"/>
              <a:t>Transform File  (*.trf)</a:t>
            </a:r>
          </a:p>
          <a:p>
            <a:pPr lvl="1"/>
            <a:r>
              <a:rPr lang="en-US" altLang="zh-TW" sz="2600" dirty="0" smtClean="0"/>
              <a:t>The test compensated value of golden sample</a:t>
            </a:r>
          </a:p>
          <a:p>
            <a:r>
              <a:rPr lang="en-US" altLang="zh-TW" sz="3400" dirty="0" smtClean="0"/>
              <a:t>SQC File</a:t>
            </a:r>
          </a:p>
          <a:p>
            <a:pPr lvl="1"/>
            <a:r>
              <a:rPr lang="en-US" altLang="zh-TW" sz="2600" dirty="0" smtClean="0"/>
              <a:t>Save the SQC conditions.</a:t>
            </a:r>
            <a:endParaRPr lang="zh-TW" altLang="en-US" sz="2600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7524328" y="1484784"/>
          <a:ext cx="1333500" cy="698500"/>
        </p:xfrm>
        <a:graphic>
          <a:graphicData uri="http://schemas.openxmlformats.org/presentationml/2006/ole">
            <p:oleObj spid="_x0000_s16386" name="封裝程式殼層物件" r:id="rId3" imgW="1332720" imgH="698400" progId="Package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7524328" y="2132856"/>
          <a:ext cx="1308100" cy="698500"/>
        </p:xfrm>
        <a:graphic>
          <a:graphicData uri="http://schemas.openxmlformats.org/presentationml/2006/ole">
            <p:oleObj spid="_x0000_s16387" name="封裝程式殼層物件" showAsIcon="1" r:id="rId4" imgW="1307520" imgH="698400" progId="Package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7596336" y="2924944"/>
          <a:ext cx="1282700" cy="698500"/>
        </p:xfrm>
        <a:graphic>
          <a:graphicData uri="http://schemas.openxmlformats.org/presentationml/2006/ole">
            <p:oleObj spid="_x0000_s16388" name="封裝程式殼層物件" r:id="rId5" imgW="1281960" imgH="698400" progId="Package">
              <p:embed/>
            </p:oleObj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7812360" y="3717032"/>
          <a:ext cx="850900" cy="698500"/>
        </p:xfrm>
        <a:graphic>
          <a:graphicData uri="http://schemas.openxmlformats.org/presentationml/2006/ole">
            <p:oleObj spid="_x0000_s16389" name="封裝程式殼層物件" r:id="rId6" imgW="850320" imgH="6984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Folder structure</a:t>
            </a:r>
            <a:endParaRPr lang="zh-TW" altLang="en-US" dirty="0"/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76962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Folder structure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79438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Folder structure</a:t>
            </a:r>
            <a:endParaRPr lang="zh-TW" altLang="en-US" dirty="0"/>
          </a:p>
        </p:txBody>
      </p:sp>
      <p:pic>
        <p:nvPicPr>
          <p:cNvPr id="4" name="Picture 2" descr="C:\Users\brady_chen\Desktop\Study report\圖\Director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3615"/>
          <a:stretch>
            <a:fillRect/>
          </a:stretch>
        </p:blipFill>
        <p:spPr bwMode="auto">
          <a:xfrm>
            <a:off x="1259632" y="2348880"/>
            <a:ext cx="1080120" cy="2034826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276872"/>
            <a:ext cx="12001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線接點 30"/>
          <p:cNvCxnSpPr/>
          <p:nvPr/>
        </p:nvCxnSpPr>
        <p:spPr>
          <a:xfrm>
            <a:off x="1259632" y="2852936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259632" y="2852936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123728" y="2852936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259632" y="3140968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123728" y="2996952"/>
            <a:ext cx="20162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139952" y="2276872"/>
            <a:ext cx="0" cy="3096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39952" y="2276872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364088" y="2276872"/>
            <a:ext cx="0" cy="3096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4139952" y="537321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Sigurd</a:t>
            </a:r>
            <a:r>
              <a:rPr lang="en-US" altLang="zh-TW" dirty="0" smtClean="0"/>
              <a:t> SGOS</a:t>
            </a:r>
          </a:p>
          <a:p>
            <a:r>
              <a:rPr lang="en-US" altLang="zh-TW" dirty="0" smtClean="0"/>
              <a:t>SGOS Action flow</a:t>
            </a:r>
          </a:p>
          <a:p>
            <a:r>
              <a:rPr lang="en-US" altLang="zh-TW" dirty="0" smtClean="0"/>
              <a:t>Setup</a:t>
            </a:r>
          </a:p>
          <a:p>
            <a:r>
              <a:rPr lang="en-US" altLang="zh-TW" dirty="0" err="1" smtClean="0"/>
              <a:t>AutoLoad</a:t>
            </a:r>
            <a:endParaRPr lang="en-US" altLang="zh-TW" dirty="0" smtClean="0"/>
          </a:p>
          <a:p>
            <a:r>
              <a:rPr lang="en-US" altLang="zh-TW" dirty="0" smtClean="0"/>
              <a:t>Production Mode</a:t>
            </a:r>
          </a:p>
          <a:p>
            <a:r>
              <a:rPr lang="en-US" altLang="zh-TW" dirty="0" smtClean="0"/>
              <a:t>Engineering Mode</a:t>
            </a:r>
          </a:p>
          <a:p>
            <a:r>
              <a:rPr lang="en-US" altLang="zh-TW" dirty="0" smtClean="0"/>
              <a:t>Testing Start process</a:t>
            </a:r>
            <a:endParaRPr lang="en-US" altLang="zh-TW" dirty="0" smtClean="0"/>
          </a:p>
          <a:p>
            <a:r>
              <a:rPr lang="en-US" altLang="zh-TW" dirty="0" smtClean="0"/>
              <a:t>Testing process</a:t>
            </a:r>
          </a:p>
          <a:p>
            <a:r>
              <a:rPr lang="en-US" altLang="zh-TW" dirty="0" err="1" smtClean="0"/>
              <a:t>EndLot</a:t>
            </a:r>
            <a:r>
              <a:rPr lang="en-US" altLang="zh-TW" dirty="0" smtClean="0"/>
              <a:t> process</a:t>
            </a:r>
          </a:p>
          <a:p>
            <a:r>
              <a:rPr lang="en-US" altLang="zh-TW" dirty="0" smtClean="0"/>
              <a:t>Module</a:t>
            </a:r>
          </a:p>
          <a:p>
            <a:r>
              <a:rPr lang="en-US" altLang="zh-TW" dirty="0" smtClean="0"/>
              <a:t>Folder structure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Folder structure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546993" y="1604963"/>
            <a:ext cx="1865863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brady_chen\Desktop\Study report\圖\Directory.png"/>
          <p:cNvPicPr>
            <a:picLocks noChangeAspect="1" noChangeArrowheads="1"/>
          </p:cNvPicPr>
          <p:nvPr/>
        </p:nvPicPr>
        <p:blipFill>
          <a:blip r:embed="rId4" cstate="print"/>
          <a:srcRect b="3615"/>
          <a:stretch>
            <a:fillRect/>
          </a:stretch>
        </p:blipFill>
        <p:spPr bwMode="auto">
          <a:xfrm>
            <a:off x="1331640" y="2060848"/>
            <a:ext cx="1080120" cy="2034826"/>
          </a:xfrm>
          <a:prstGeom prst="rect">
            <a:avLst/>
          </a:prstGeom>
          <a:noFill/>
        </p:spPr>
      </p:pic>
      <p:cxnSp>
        <p:nvCxnSpPr>
          <p:cNvPr id="11" name="直線接點 10"/>
          <p:cNvCxnSpPr/>
          <p:nvPr/>
        </p:nvCxnSpPr>
        <p:spPr>
          <a:xfrm>
            <a:off x="1331640" y="386104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331640" y="3861048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331640" y="4149080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123728" y="386104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123728" y="4005064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19872" y="1556792"/>
            <a:ext cx="0" cy="4320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419872" y="1556792"/>
            <a:ext cx="2016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436096" y="1556792"/>
            <a:ext cx="0" cy="4320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3419872" y="5877272"/>
            <a:ext cx="2016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82068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TW" sz="4000" b="1" dirty="0" smtClean="0"/>
              <a:t>Thank you for your kind attention!!!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Sigurd</a:t>
            </a:r>
            <a:r>
              <a:rPr lang="en-US" altLang="zh-TW" dirty="0" smtClean="0"/>
              <a:t> SGOS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SGOS STDF V1.17.0 (</a:t>
            </a:r>
            <a:r>
              <a:rPr lang="zh-TW" altLang="zh-TW" b="1" dirty="0"/>
              <a:t>中興廠</a:t>
            </a:r>
            <a:r>
              <a:rPr lang="en-US" altLang="zh-TW" b="1" dirty="0"/>
              <a:t>, FT</a:t>
            </a:r>
            <a:r>
              <a:rPr lang="zh-TW" altLang="zh-TW" b="1" dirty="0"/>
              <a:t>用</a:t>
            </a:r>
            <a:r>
              <a:rPr lang="en-US" altLang="zh-TW" b="1" dirty="0"/>
              <a:t>)</a:t>
            </a:r>
            <a:endParaRPr lang="zh-TW" altLang="zh-TW" b="1" dirty="0"/>
          </a:p>
          <a:p>
            <a:pPr lvl="0"/>
            <a:r>
              <a:rPr lang="en-US" altLang="zh-TW" dirty="0"/>
              <a:t>SGOS Default V1.17.1 (</a:t>
            </a:r>
            <a:r>
              <a:rPr lang="zh-TW" altLang="zh-TW" dirty="0"/>
              <a:t>北興廠</a:t>
            </a:r>
            <a:r>
              <a:rPr lang="en-US" altLang="zh-TW" dirty="0"/>
              <a:t>, CP</a:t>
            </a:r>
            <a:r>
              <a:rPr lang="zh-TW" altLang="zh-TW" dirty="0"/>
              <a:t>用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SGOS MS (Multi Station</a:t>
            </a:r>
            <a:r>
              <a:rPr lang="zh-TW" altLang="zh-TW" dirty="0"/>
              <a:t>用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SGOS </a:t>
            </a:r>
            <a:r>
              <a:rPr lang="en-US" altLang="zh-TW" dirty="0" err="1"/>
              <a:t>Testhead</a:t>
            </a:r>
            <a:r>
              <a:rPr lang="en-US" altLang="zh-TW" dirty="0"/>
              <a:t> (for SOC device)</a:t>
            </a:r>
            <a:endParaRPr lang="zh-TW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SGOS Action flow</a:t>
            </a:r>
            <a:endParaRPr lang="zh-TW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420888"/>
            <a:ext cx="69437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692696"/>
            <a:ext cx="1981304" cy="285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內容版面配置區 14"/>
          <p:cNvGraphicFramePr>
            <a:graphicFrameLocks noChangeAspect="1"/>
          </p:cNvGraphicFramePr>
          <p:nvPr>
            <p:ph idx="1"/>
          </p:nvPr>
        </p:nvGraphicFramePr>
        <p:xfrm>
          <a:off x="4788024" y="5877272"/>
          <a:ext cx="1054100" cy="698500"/>
        </p:xfrm>
        <a:graphic>
          <a:graphicData uri="http://schemas.openxmlformats.org/presentationml/2006/ole">
            <p:oleObj spid="_x0000_s9225" name="封裝程式殼層物件" showAsIcon="1" r:id="rId6" imgW="1053720" imgH="6984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SGOS Action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7048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28800"/>
            <a:ext cx="6304781" cy="406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6588224" cy="42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28800"/>
            <a:ext cx="5533430" cy="47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Production</a:t>
            </a:r>
            <a:endParaRPr lang="zh-TW" altLang="en-US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95536" y="2636912"/>
            <a:ext cx="2413344" cy="2402840"/>
            <a:chOff x="4126" y="1920"/>
            <a:chExt cx="3801" cy="3784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175" y="1920"/>
              <a:ext cx="1701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Production</a:t>
              </a:r>
              <a:endPara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175" y="2970"/>
              <a:ext cx="1701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Start</a:t>
              </a:r>
              <a:endPara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175" y="4085"/>
              <a:ext cx="1701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End Lot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126" y="5137"/>
              <a:ext cx="1701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Change Lot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226" y="5137"/>
              <a:ext cx="1701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Exit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>
              <a:off x="6026" y="2487"/>
              <a:ext cx="1" cy="4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 flipH="1">
              <a:off x="4977" y="4652"/>
              <a:ext cx="1049" cy="4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>
              <a:off x="6876" y="2204"/>
              <a:ext cx="1051" cy="3217"/>
            </a:xfrm>
            <a:prstGeom prst="bentConnector3">
              <a:avLst>
                <a:gd name="adj1" fmla="val 13415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AutoShape 5"/>
            <p:cNvSpPr>
              <a:spLocks noChangeShapeType="1"/>
            </p:cNvSpPr>
            <p:nvPr/>
          </p:nvSpPr>
          <p:spPr bwMode="auto">
            <a:xfrm>
              <a:off x="6026" y="4652"/>
              <a:ext cx="1051" cy="4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AutoShape 4"/>
            <p:cNvSpPr>
              <a:spLocks noChangeShapeType="1"/>
            </p:cNvSpPr>
            <p:nvPr/>
          </p:nvSpPr>
          <p:spPr bwMode="auto">
            <a:xfrm rot="10800000" flipH="1">
              <a:off x="4126" y="3254"/>
              <a:ext cx="1049" cy="2167"/>
            </a:xfrm>
            <a:prstGeom prst="bentConnector3">
              <a:avLst>
                <a:gd name="adj1" fmla="val -3431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AutoShape 3"/>
            <p:cNvSpPr>
              <a:spLocks noChangeShapeType="1"/>
            </p:cNvSpPr>
            <p:nvPr/>
          </p:nvSpPr>
          <p:spPr bwMode="auto">
            <a:xfrm>
              <a:off x="5827" y="5421"/>
              <a:ext cx="3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AutoShape 2"/>
            <p:cNvSpPr>
              <a:spLocks noChangeShapeType="1"/>
            </p:cNvSpPr>
            <p:nvPr/>
          </p:nvSpPr>
          <p:spPr bwMode="auto">
            <a:xfrm>
              <a:off x="6026" y="3537"/>
              <a:ext cx="1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" name="圖片 18" descr="PrductionGU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276872"/>
            <a:ext cx="4796730" cy="307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5802</TotalTime>
  <Words>651</Words>
  <Application>Microsoft Office PowerPoint</Application>
  <PresentationFormat>如螢幕大小 (4:3)</PresentationFormat>
  <Paragraphs>142</Paragraphs>
  <Slides>21</Slides>
  <Notes>16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Sigurd</vt:lpstr>
      <vt:lpstr>封裝</vt:lpstr>
      <vt:lpstr>SG9000II OS</vt:lpstr>
      <vt:lpstr>Outline</vt:lpstr>
      <vt:lpstr>Sigurd SGOS</vt:lpstr>
      <vt:lpstr>SGOS Action flow</vt:lpstr>
      <vt:lpstr>SGOS Action flow</vt:lpstr>
      <vt:lpstr>Setup</vt:lpstr>
      <vt:lpstr>AutoLoad</vt:lpstr>
      <vt:lpstr>AutoLoad</vt:lpstr>
      <vt:lpstr>Production</vt:lpstr>
      <vt:lpstr>Engineering</vt:lpstr>
      <vt:lpstr>Testing Start process</vt:lpstr>
      <vt:lpstr>Testing process</vt:lpstr>
      <vt:lpstr>EndLot process</vt:lpstr>
      <vt:lpstr>Module</vt:lpstr>
      <vt:lpstr>Module</vt:lpstr>
      <vt:lpstr>Folder structure</vt:lpstr>
      <vt:lpstr>Folder structure</vt:lpstr>
      <vt:lpstr>Folder structure</vt:lpstr>
      <vt:lpstr>Folder structure</vt:lpstr>
      <vt:lpstr>Folder structure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Chu_ Eric (朱竣誠)</dc:creator>
  <cp:lastModifiedBy>Chu_ Eric (朱竣誠)</cp:lastModifiedBy>
  <cp:revision>441</cp:revision>
  <dcterms:created xsi:type="dcterms:W3CDTF">2017-05-15T05:18:37Z</dcterms:created>
  <dcterms:modified xsi:type="dcterms:W3CDTF">2017-05-19T06:01:27Z</dcterms:modified>
</cp:coreProperties>
</file>