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6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2043E-D366-4450-B976-0EAF57F712F1}" type="datetimeFigureOut">
              <a:rPr lang="zh-TW" altLang="en-US" smtClean="0"/>
              <a:pPr/>
              <a:t>2016/2/22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7F4F-3B93-44BF-927D-8B919B3006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t>SG900Setup</a:t>
            </a:r>
            <a:endParaRPr lang="zh-TW" altLang="en-US" dirty="0"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Editor : Eric Chu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: 2016/01/26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12" descr="L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72456"/>
            <a:ext cx="7620000" cy="3981450"/>
          </a:xfrm>
        </p:spPr>
      </p:pic>
      <p:cxnSp>
        <p:nvCxnSpPr>
          <p:cNvPr id="6" name="直線接點 5"/>
          <p:cNvCxnSpPr/>
          <p:nvPr/>
        </p:nvCxnSpPr>
        <p:spPr>
          <a:xfrm>
            <a:off x="1115616" y="2420888"/>
            <a:ext cx="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15616" y="2420888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19672" y="2420888"/>
            <a:ext cx="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115616" y="2924944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619672" y="2780928"/>
            <a:ext cx="1224136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915816" y="25649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Lot</a:t>
            </a:r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頁面無法設定，只用為顯示</a:t>
            </a:r>
            <a:endParaRPr lang="zh-TW" altLang="en-US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autom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72456"/>
            <a:ext cx="7620000" cy="39814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存檔</a:t>
            </a:r>
            <a:endParaRPr lang="zh-TW" altLang="en-US" dirty="0"/>
          </a:p>
        </p:txBody>
      </p:sp>
      <p:pic>
        <p:nvPicPr>
          <p:cNvPr id="4" name="內容版面配置區 3" descr="sa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7712" y="1862931"/>
            <a:ext cx="7648575" cy="40005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savepa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3112" y="1600200"/>
            <a:ext cx="8037775" cy="4525963"/>
          </a:xfrm>
        </p:spPr>
      </p:pic>
      <p:cxnSp>
        <p:nvCxnSpPr>
          <p:cNvPr id="6" name="直線接點 5"/>
          <p:cNvCxnSpPr/>
          <p:nvPr/>
        </p:nvCxnSpPr>
        <p:spPr>
          <a:xfrm>
            <a:off x="1619672" y="5085184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619672" y="5085184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5085184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19672" y="537321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051720" y="5445224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043608" y="61653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儲存檔案須為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ini</a:t>
            </a:r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格式</a:t>
            </a:r>
            <a:endParaRPr lang="zh-TW" altLang="en-US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終端機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636912"/>
            <a:ext cx="8530313" cy="2639007"/>
          </a:xfrm>
        </p:spPr>
      </p:pic>
      <p:cxnSp>
        <p:nvCxnSpPr>
          <p:cNvPr id="10" name="直線接點 9"/>
          <p:cNvCxnSpPr/>
          <p:nvPr/>
        </p:nvCxnSpPr>
        <p:spPr>
          <a:xfrm>
            <a:off x="1691680" y="3645024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347864" y="3645024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1691680" y="3933056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691680" y="3645024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835696" y="3861048"/>
            <a:ext cx="144016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99592" y="45091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執行檔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2915816" y="3861048"/>
            <a:ext cx="72008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55577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讀取檔案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4" name="內容版面配置區 3" descr="OSop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534" y="1600200"/>
            <a:ext cx="6992932" cy="4525963"/>
          </a:xfrm>
        </p:spPr>
      </p:pic>
      <p:pic>
        <p:nvPicPr>
          <p:cNvPr id="5" name="圖片 4" descr="SG9000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229200"/>
            <a:ext cx="601400" cy="792088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07504" y="5085184"/>
            <a:ext cx="0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7504" y="5085184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971600" y="5085184"/>
            <a:ext cx="0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07504" y="6165304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9512" y="46531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SG9000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1403648" y="170080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403648" y="1700808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403648" y="198884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763688" y="170080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403648" y="13407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點選</a:t>
            </a:r>
            <a:r>
              <a:rPr lang="en-US" altLang="zh-TW" dirty="0" smtClean="0">
                <a:solidFill>
                  <a:srgbClr val="FF0000"/>
                </a:solidFill>
              </a:rPr>
              <a:t>Utility</a:t>
            </a:r>
            <a:r>
              <a:rPr lang="zh-TW" altLang="en-US" dirty="0" smtClean="0">
                <a:solidFill>
                  <a:srgbClr val="FF0000"/>
                </a:solidFill>
              </a:rPr>
              <a:t>，選擇</a:t>
            </a:r>
            <a:r>
              <a:rPr lang="en-US" altLang="zh-TW" dirty="0" smtClean="0">
                <a:solidFill>
                  <a:srgbClr val="FF0000"/>
                </a:solidFill>
              </a:rPr>
              <a:t>SG9000Setup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403648" y="220486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403648" y="2204864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555776" y="220486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403648" y="2348880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87624" y="548680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SG9000Setup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介面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介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762000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讀檔</a:t>
            </a:r>
            <a:endParaRPr lang="zh-TW" altLang="en-US" dirty="0"/>
          </a:p>
        </p:txBody>
      </p:sp>
      <p:pic>
        <p:nvPicPr>
          <p:cNvPr id="7" name="內容版面配置區 6" descr="op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72456"/>
            <a:ext cx="7620000" cy="39814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inifi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6349" y="1600200"/>
            <a:ext cx="8071301" cy="4525963"/>
          </a:xfrm>
          <a:ln w="28575">
            <a:solidFill>
              <a:srgbClr val="FF0000"/>
            </a:solidFill>
          </a:ln>
        </p:spPr>
      </p:pic>
      <p:cxnSp>
        <p:nvCxnSpPr>
          <p:cNvPr id="12" name="直線接點 11"/>
          <p:cNvCxnSpPr/>
          <p:nvPr/>
        </p:nvCxnSpPr>
        <p:spPr>
          <a:xfrm>
            <a:off x="2051720" y="3501008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987824" y="350100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2051720" y="3717032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2051720" y="350100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3059832" y="2924944"/>
            <a:ext cx="3456384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660232" y="263691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選取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ini</a:t>
            </a:r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格式設定檔</a:t>
            </a:r>
            <a:endParaRPr lang="zh-TW" altLang="en-US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initex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5694" y="1600200"/>
            <a:ext cx="4512612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內容版面配置區 11" descr="interf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2950" y="1872456"/>
            <a:ext cx="7658100" cy="3981450"/>
          </a:xfrm>
        </p:spPr>
      </p:pic>
      <p:cxnSp>
        <p:nvCxnSpPr>
          <p:cNvPr id="7" name="直線接點 6"/>
          <p:cNvCxnSpPr/>
          <p:nvPr/>
        </p:nvCxnSpPr>
        <p:spPr>
          <a:xfrm>
            <a:off x="4860032" y="2996952"/>
            <a:ext cx="1872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732240" y="2996952"/>
            <a:ext cx="0" cy="151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860032" y="2996952"/>
            <a:ext cx="0" cy="151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860032" y="4509120"/>
            <a:ext cx="1872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940152" y="458112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148064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使用下拉式選單選取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Interface</a:t>
            </a:r>
            <a:endParaRPr lang="zh-TW" altLang="en-US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12" descr="setupP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16832"/>
            <a:ext cx="7620000" cy="3981450"/>
          </a:xfrm>
        </p:spPr>
      </p:pic>
      <p:cxnSp>
        <p:nvCxnSpPr>
          <p:cNvPr id="8" name="直線接點 7"/>
          <p:cNvCxnSpPr/>
          <p:nvPr/>
        </p:nvCxnSpPr>
        <p:spPr>
          <a:xfrm>
            <a:off x="2051720" y="4077072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563888" y="4077072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051720" y="4077072"/>
            <a:ext cx="0" cy="792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051720" y="4869160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563888" y="4797152"/>
            <a:ext cx="0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771800" y="494116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051720" y="522920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使用下拉式選單選取</a:t>
            </a:r>
            <a:r>
              <a:rPr lang="en-US" altLang="zh-TW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SetupPW</a:t>
            </a:r>
            <a:endParaRPr lang="zh-TW" altLang="en-US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0" descr="socketcontro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72456"/>
            <a:ext cx="7620000" cy="3981450"/>
          </a:xfrm>
        </p:spPr>
      </p:pic>
      <p:cxnSp>
        <p:nvCxnSpPr>
          <p:cNvPr id="13" name="直線接點 12"/>
          <p:cNvCxnSpPr/>
          <p:nvPr/>
        </p:nvCxnSpPr>
        <p:spPr>
          <a:xfrm>
            <a:off x="5076056" y="4077072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076056" y="4077072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076056" y="4797152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6588224" y="4077072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012160" y="4869160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004048" y="52292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使用下拉式選單選擇</a:t>
            </a:r>
            <a:r>
              <a:rPr lang="en-US" altLang="zh-TW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Socketcontrol</a:t>
            </a:r>
            <a:endParaRPr lang="zh-TW" altLang="en-US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12802</TotalTime>
  <Words>74</Words>
  <Application>Microsoft Office PowerPoint</Application>
  <PresentationFormat>如螢幕大小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SG900Setup</vt:lpstr>
      <vt:lpstr>OS介面</vt:lpstr>
      <vt:lpstr>投影片 3</vt:lpstr>
      <vt:lpstr>讀檔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存檔</vt:lpstr>
      <vt:lpstr>投影片 13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Chu_ Eric (朱竣誠)</dc:creator>
  <cp:lastModifiedBy>Chu_ Eric (朱竣誠)</cp:lastModifiedBy>
  <cp:revision>603</cp:revision>
  <dcterms:created xsi:type="dcterms:W3CDTF">2016-01-18T01:45:32Z</dcterms:created>
  <dcterms:modified xsi:type="dcterms:W3CDTF">2016-02-22T01:45:04Z</dcterms:modified>
</cp:coreProperties>
</file>