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5" r:id="rId3"/>
    <p:sldId id="306" r:id="rId4"/>
    <p:sldId id="312" r:id="rId5"/>
    <p:sldId id="311" r:id="rId6"/>
    <p:sldId id="303" r:id="rId7"/>
    <p:sldId id="304" r:id="rId8"/>
    <p:sldId id="307" r:id="rId9"/>
    <p:sldId id="308" r:id="rId10"/>
    <p:sldId id="309" r:id="rId11"/>
    <p:sldId id="310" r:id="rId12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0105" autoAdjust="0"/>
  </p:normalViewPr>
  <p:slideViewPr>
    <p:cSldViewPr>
      <p:cViewPr>
        <p:scale>
          <a:sx n="100" d="100"/>
          <a:sy n="100" d="100"/>
        </p:scale>
        <p:origin x="-186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1E93FFB2-08C6-4E11-AD3A-3729661C7D9F}" type="datetime1">
              <a:rPr lang="zh-TW" altLang="en-US"/>
              <a:pPr>
                <a:defRPr/>
              </a:pPr>
              <a:t>2017/5/10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6DE05DA2-F354-4C09-BDC7-DD53E957F5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33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B329BE06-5B6F-4163-A730-C53C366EA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20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57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Deploy to Test Floor SOP in CS</a:t>
            </a:r>
            <a:endParaRPr kumimoji="1" lang="zh-TW" altLang="en-US" sz="3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600" dirty="0" smtClean="0"/>
              <a:t>Rule:</a:t>
            </a:r>
          </a:p>
          <a:p>
            <a:r>
              <a:rPr kumimoji="1" lang="en-US" altLang="zh-TW" sz="2600" dirty="0" smtClean="0"/>
              <a:t>1. Pick up a tester to update newer version SGOS then monitor 2-3 days.</a:t>
            </a:r>
          </a:p>
          <a:p>
            <a:r>
              <a:rPr lang="en-US" altLang="zh-TW" sz="2600" dirty="0" smtClean="0"/>
              <a:t>2. If no related issues in monitored 3 days, upload new version SGOS to auto-update server to auto-update to every tester.</a:t>
            </a:r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4435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91480" y="1196752"/>
            <a:ext cx="85693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UpdateControl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]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OpenServerUpdate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允許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Server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上的新版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OS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可更新至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Tester</a:t>
            </a:r>
            <a:r>
              <a:rPr lang="en-US" altLang="zh-TW" sz="1800" b="1" dirty="0">
                <a:latin typeface="+mn-lt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(ON/OFF)</a:t>
            </a:r>
          </a:p>
          <a:p>
            <a:r>
              <a:rPr lang="en-US" altLang="zh-TW" sz="1800" b="1" dirty="0" err="1" smtClean="0">
                <a:solidFill>
                  <a:schemeClr val="tx1"/>
                </a:solidFill>
                <a:latin typeface="+mn-lt"/>
              </a:rPr>
              <a:t>OpenTesterUpdate</a:t>
            </a:r>
            <a:r>
              <a:rPr lang="en-US" altLang="zh-TW" sz="1800" b="1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 smtClean="0">
                <a:solidFill>
                  <a:schemeClr val="tx1"/>
                </a:solidFill>
                <a:latin typeface="+mn-lt"/>
              </a:rPr>
              <a:t>開啟</a:t>
            </a:r>
            <a:r>
              <a:rPr lang="en-US" altLang="zh-TW" sz="1800" b="1" dirty="0" smtClean="0">
                <a:solidFill>
                  <a:schemeClr val="tx1"/>
                </a:solidFill>
                <a:latin typeface="+mn-lt"/>
              </a:rPr>
              <a:t>Tester</a:t>
            </a:r>
            <a:r>
              <a:rPr lang="zh-TW" altLang="en-US" sz="1800" b="1" dirty="0" smtClean="0">
                <a:solidFill>
                  <a:schemeClr val="tx1"/>
                </a:solidFill>
                <a:latin typeface="+mn-lt"/>
              </a:rPr>
              <a:t>端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n-lt"/>
              </a:rPr>
              <a:t>AutoUpdate</a:t>
            </a:r>
            <a:r>
              <a:rPr lang="zh-TW" altLang="en-US" sz="1800" b="1" dirty="0" smtClean="0">
                <a:solidFill>
                  <a:schemeClr val="tx1"/>
                </a:solidFill>
                <a:latin typeface="+mn-lt"/>
              </a:rPr>
              <a:t>功能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(ON/OFF)</a:t>
            </a:r>
          </a:p>
          <a:p>
            <a:r>
              <a:rPr lang="en-US" altLang="zh-TW" sz="1800" b="1" dirty="0" err="1" smtClean="0">
                <a:solidFill>
                  <a:schemeClr val="tx1"/>
                </a:solidFill>
                <a:latin typeface="+mn-lt"/>
              </a:rPr>
              <a:t>OpenRecoveryUpdate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開啟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Server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上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Recovery Update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功能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(ON/OFF)</a:t>
            </a:r>
          </a:p>
          <a:p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UpdateTime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]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WeekDateType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固定於某日或某範圍日內更新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(Above/Between)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HourType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固定於某小時或某小時範圍內更新</a:t>
            </a:r>
            <a:r>
              <a:rPr lang="zh-TW" altLang="en-US" sz="1800" b="1" dirty="0">
                <a:latin typeface="+mn-lt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目前只有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Between)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WeekDateStart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要更新的開始日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WeekDateEnd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要更新的截止日</a:t>
            </a:r>
            <a:r>
              <a:rPr lang="zh-TW" altLang="en-US" sz="1800" b="1" dirty="0">
                <a:latin typeface="+mn-lt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若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WeekDateType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為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Above, 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不判斷這項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HourStart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要更新的開始小時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HourEnd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要更新的截止小時</a:t>
            </a:r>
          </a:p>
          <a:p>
            <a:endParaRPr lang="zh-TW" altLang="en-US" sz="1800" b="1" dirty="0">
              <a:solidFill>
                <a:schemeClr val="tx1"/>
              </a:solidFill>
              <a:latin typeface="+mn-lt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***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WeekDate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 : 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代表星期幾，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1: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星期天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, 2: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星期一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, 3: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星期二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,…… 7: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星期六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                        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(use 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DayOfWeek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 function)</a:t>
            </a:r>
          </a:p>
          <a:p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WeekDateStart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=2 (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星期一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WeekDateEnd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=6 (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星期五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代表從星期一到星期五都會執行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AutoUpdate</a:t>
            </a:r>
            <a:endParaRPr lang="en-US" altLang="zh-TW" sz="1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6632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 smtClean="0">
                <a:solidFill>
                  <a:schemeClr val="accent6"/>
                </a:solidFill>
              </a:rPr>
              <a:t>Auto-Update Server Note - </a:t>
            </a:r>
            <a:r>
              <a:rPr lang="en-US" altLang="zh-TW" sz="3000" b="1" dirty="0" smtClean="0">
                <a:solidFill>
                  <a:schemeClr val="accent6"/>
                </a:solidFill>
              </a:rPr>
              <a:t/>
            </a:r>
            <a:br>
              <a:rPr lang="en-US" altLang="zh-TW" sz="3000" b="1" dirty="0" smtClean="0">
                <a:solidFill>
                  <a:schemeClr val="accent6"/>
                </a:solidFill>
              </a:rPr>
            </a:br>
            <a:r>
              <a:rPr lang="en-US" altLang="zh-TW" sz="3000" b="1" dirty="0" smtClean="0">
                <a:solidFill>
                  <a:schemeClr val="accent6"/>
                </a:solidFill>
              </a:rPr>
              <a:t>StandardOSAutoUpdate.ini Setting</a:t>
            </a:r>
            <a:endParaRPr lang="zh-TW" altLang="en-US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US" altLang="zh-TW"/>
              <a:t>AutoUpdate Flow Chart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55650" y="1628775"/>
            <a:ext cx="3529013" cy="23764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28675" y="1730375"/>
            <a:ext cx="302418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>
                <a:solidFill>
                  <a:srgbClr val="0000FF"/>
                </a:solidFill>
              </a:rPr>
              <a:t>FTP :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OSVer</a:t>
            </a:r>
            <a:r>
              <a:rPr lang="en-US" altLang="zh-TW" sz="1400" b="1" dirty="0">
                <a:solidFill>
                  <a:srgbClr val="0000FF"/>
                </a:solidFill>
              </a:rPr>
              <a:t> = new OS Version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OpenSerUpdate</a:t>
            </a:r>
            <a:r>
              <a:rPr lang="en-US" altLang="zh-TW" sz="1400" b="1" dirty="0">
                <a:solidFill>
                  <a:srgbClr val="0000FF"/>
                </a:solidFill>
              </a:rPr>
              <a:t> = ON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OpenTesterUpdate</a:t>
            </a:r>
            <a:r>
              <a:rPr lang="en-US" altLang="zh-TW" sz="1400" b="1" dirty="0">
                <a:solidFill>
                  <a:srgbClr val="0000FF"/>
                </a:solidFill>
              </a:rPr>
              <a:t> = OFF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OpenRecoveryUpdate</a:t>
            </a:r>
            <a:r>
              <a:rPr lang="en-US" altLang="zh-TW" sz="1400" b="1" dirty="0">
                <a:solidFill>
                  <a:srgbClr val="0000FF"/>
                </a:solidFill>
              </a:rPr>
              <a:t> = OFF 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>
                <a:solidFill>
                  <a:srgbClr val="FF00FF"/>
                </a:solidFill>
              </a:rPr>
              <a:t>Tester :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FF00FF"/>
                </a:solidFill>
              </a:rPr>
              <a:t>AutoUpdate</a:t>
            </a:r>
            <a:r>
              <a:rPr lang="en-US" altLang="zh-TW" sz="1400" b="1" dirty="0">
                <a:solidFill>
                  <a:srgbClr val="0000FF"/>
                </a:solidFill>
              </a:rPr>
              <a:t> = ON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859338" y="1628775"/>
            <a:ext cx="3384550" cy="23764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903788" y="1673225"/>
            <a:ext cx="34131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FTP :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OSVer </a:t>
            </a:r>
            <a:r>
              <a:rPr lang="en-US" altLang="zh-TW" sz="1400" b="1">
                <a:solidFill>
                  <a:srgbClr val="FF0000"/>
                </a:solidFill>
              </a:rPr>
              <a:t>change to last Version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OpenSerUpdate </a:t>
            </a:r>
            <a:r>
              <a:rPr lang="en-US" altLang="zh-TW" sz="1400" b="1">
                <a:solidFill>
                  <a:srgbClr val="FF0000"/>
                </a:solidFill>
              </a:rPr>
              <a:t>change to OFF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OpenTesterUpdate </a:t>
            </a:r>
            <a:r>
              <a:rPr lang="en-US" altLang="zh-TW" sz="1400" b="1">
                <a:solidFill>
                  <a:srgbClr val="FF0000"/>
                </a:solidFill>
              </a:rPr>
              <a:t>change to OFF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OpenRecoveryUpdate </a:t>
            </a:r>
            <a:r>
              <a:rPr lang="en-US" altLang="zh-TW" sz="1400" b="1">
                <a:solidFill>
                  <a:srgbClr val="FF0000"/>
                </a:solidFill>
              </a:rPr>
              <a:t>change to ON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FF"/>
                </a:solidFill>
              </a:rPr>
              <a:t>Tester :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FF"/>
                </a:solidFill>
              </a:rPr>
              <a:t>AutoUpdate</a:t>
            </a:r>
            <a:r>
              <a:rPr lang="en-US" altLang="zh-TW" sz="1400" b="1">
                <a:solidFill>
                  <a:srgbClr val="0000FF"/>
                </a:solidFill>
              </a:rPr>
              <a:t> </a:t>
            </a:r>
            <a:r>
              <a:rPr lang="en-US" altLang="zh-TW" sz="1400" b="1">
                <a:solidFill>
                  <a:srgbClr val="FF0000"/>
                </a:solidFill>
              </a:rPr>
              <a:t>change to OFF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55650" y="4579938"/>
            <a:ext cx="5329238" cy="18018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00100" y="4652963"/>
            <a:ext cx="5284788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FTP :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OSVer </a:t>
            </a:r>
            <a:r>
              <a:rPr lang="en-US" altLang="zh-TW" sz="1400" b="1">
                <a:solidFill>
                  <a:srgbClr val="FF0000"/>
                </a:solidFill>
              </a:rPr>
              <a:t>change to new Version (administrator setting)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OpenSerUpdate </a:t>
            </a:r>
            <a:r>
              <a:rPr lang="en-US" altLang="zh-TW" sz="1400" b="1">
                <a:solidFill>
                  <a:srgbClr val="FF0000"/>
                </a:solidFill>
              </a:rPr>
              <a:t>change to ON (administrator setting)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OpenTesterUpdate </a:t>
            </a:r>
            <a:r>
              <a:rPr lang="en-US" altLang="zh-TW" sz="1400" b="1">
                <a:solidFill>
                  <a:srgbClr val="FF0000"/>
                </a:solidFill>
              </a:rPr>
              <a:t>change to ON (administrator setting)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OpenRecoveryUpdate </a:t>
            </a:r>
            <a:r>
              <a:rPr lang="en-US" altLang="zh-TW" sz="1400" b="1">
                <a:solidFill>
                  <a:srgbClr val="FF0000"/>
                </a:solidFill>
              </a:rPr>
              <a:t>change to OFF (administrator setting)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037493" y="1259443"/>
            <a:ext cx="29653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0000"/>
                </a:solidFill>
              </a:rPr>
              <a:t>Normal Condition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21313" y="1282700"/>
            <a:ext cx="2449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0000"/>
                </a:solidFill>
              </a:rPr>
              <a:t>After Recovery OS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246609" y="4210606"/>
            <a:ext cx="4391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0000"/>
                </a:solidFill>
              </a:rPr>
              <a:t>After debugging and resetting</a:t>
            </a:r>
          </a:p>
        </p:txBody>
      </p:sp>
    </p:spTree>
    <p:extLst>
      <p:ext uri="{BB962C8B-B14F-4D97-AF65-F5344CB8AC3E}">
        <p14:creationId xmlns:p14="http://schemas.microsoft.com/office/powerpoint/2010/main" val="29428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Export SGOS files for updating using </a:t>
            </a:r>
            <a:r>
              <a:rPr lang="en-US" altLang="zh-TW" sz="3000" dirty="0" err="1" smtClean="0"/>
              <a:t>TortoiseHg</a:t>
            </a:r>
            <a:endParaRPr lang="zh-TW" altLang="en-US" sz="3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80920" cy="5258824"/>
          </a:xfrm>
        </p:spPr>
      </p:pic>
      <p:sp>
        <p:nvSpPr>
          <p:cNvPr id="7" name="矩形 6"/>
          <p:cNvSpPr/>
          <p:nvPr/>
        </p:nvSpPr>
        <p:spPr bwMode="auto">
          <a:xfrm>
            <a:off x="2123728" y="1772816"/>
            <a:ext cx="1296144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2195736" y="1916832"/>
            <a:ext cx="7200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1259632" y="2215927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選取要匯出的版本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99992" y="3717032"/>
            <a:ext cx="1368152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4716016" y="3861048"/>
            <a:ext cx="72008" cy="4320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4341554" y="428928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匯出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Export SGOS files for updating using </a:t>
            </a:r>
            <a:r>
              <a:rPr lang="en-US" altLang="zh-TW" sz="3000" dirty="0" err="1"/>
              <a:t>TortoiseHg</a:t>
            </a:r>
            <a:endParaRPr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911350"/>
            <a:ext cx="4914900" cy="3362325"/>
          </a:xfrm>
        </p:spPr>
      </p:pic>
      <p:sp>
        <p:nvSpPr>
          <p:cNvPr id="5" name="矩形 4"/>
          <p:cNvSpPr/>
          <p:nvPr/>
        </p:nvSpPr>
        <p:spPr bwMode="auto">
          <a:xfrm>
            <a:off x="3059832" y="2996952"/>
            <a:ext cx="1512168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 flipV="1">
            <a:off x="4427984" y="3212976"/>
            <a:ext cx="360040" cy="2160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4766295" y="3429000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設定匯出的目錄位置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Zip the files</a:t>
            </a:r>
            <a:endParaRPr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552728" cy="5363059"/>
          </a:xfrm>
        </p:spPr>
      </p:pic>
      <p:sp>
        <p:nvSpPr>
          <p:cNvPr id="5" name="文字方塊 4"/>
          <p:cNvSpPr txBox="1"/>
          <p:nvPr/>
        </p:nvSpPr>
        <p:spPr>
          <a:xfrm>
            <a:off x="683568" y="1465808"/>
            <a:ext cx="530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Then select all files and zip as zip file.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Steps of deploying SGOS to Auto-Update Server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Step 1</a:t>
            </a:r>
            <a:r>
              <a:rPr lang="en-US" altLang="zh-TW" sz="2400" dirty="0" smtClean="0"/>
              <a:t>. Upload the latest SGOS zipped file to server in BS (SMB File Server a.k.a. </a:t>
            </a:r>
            <a:r>
              <a:rPr lang="zh-TW" altLang="en-US" sz="2400" dirty="0" smtClean="0"/>
              <a:t>網路磁碟機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Step 2</a:t>
            </a:r>
            <a:r>
              <a:rPr lang="en-US" altLang="zh-TW" sz="2400" dirty="0" smtClean="0"/>
              <a:t>. Rename the older SGOS zipped file on server. (NewOS.zip -&gt; OldOS.zip).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Step 3</a:t>
            </a:r>
            <a:r>
              <a:rPr lang="en-US" altLang="zh-TW" sz="2400" dirty="0" smtClean="0"/>
              <a:t>. Rename the uploaded SGOS zipped file to NewOS.zip.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Step 4</a:t>
            </a:r>
            <a:r>
              <a:rPr lang="en-US" altLang="zh-TW" sz="2400" dirty="0" smtClean="0"/>
              <a:t>. Set the correct version number in </a:t>
            </a:r>
            <a:r>
              <a:rPr lang="en-US" altLang="zh-TW" sz="2400" dirty="0"/>
              <a:t>StandardOSAutoUpdate.ini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3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Auto-update server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SMB File Server:</a:t>
            </a:r>
          </a:p>
          <a:p>
            <a:r>
              <a:rPr lang="en-US" altLang="zh-TW" sz="2600" dirty="0" smtClean="0"/>
              <a:t>IP : 192.168.39.9/192.168.5.191</a:t>
            </a:r>
          </a:p>
          <a:p>
            <a:r>
              <a:rPr kumimoji="1" lang="en-US" altLang="zh-TW" sz="2600" dirty="0" smtClean="0"/>
              <a:t>Account : </a:t>
            </a:r>
            <a:r>
              <a:rPr lang="en-US" altLang="zh-TW" sz="2600" dirty="0" smtClean="0"/>
              <a:t>power</a:t>
            </a:r>
            <a:endParaRPr kumimoji="1" lang="en-US" altLang="zh-TW" sz="2600" dirty="0" smtClean="0"/>
          </a:p>
          <a:p>
            <a:r>
              <a:rPr lang="en-US" altLang="zh-TW" sz="2600" dirty="0" smtClean="0"/>
              <a:t>Password : power</a:t>
            </a:r>
          </a:p>
          <a:p>
            <a:r>
              <a:rPr kumimoji="1" lang="en-US" altLang="zh-TW" sz="2600" dirty="0" smtClean="0"/>
              <a:t>Path:</a:t>
            </a:r>
            <a:endParaRPr lang="en-US" altLang="zh-TW" sz="2600" dirty="0" smtClean="0"/>
          </a:p>
          <a:p>
            <a:r>
              <a:rPr kumimoji="1" lang="en-US" altLang="zh-TW" sz="2000" dirty="0" smtClean="0"/>
              <a:t>   </a:t>
            </a:r>
            <a:r>
              <a:rPr lang="en-US" altLang="zh-TW" sz="2000" dirty="0"/>
              <a:t>\\</a:t>
            </a:r>
            <a:r>
              <a:rPr lang="en-US" altLang="zh-TW" sz="2000" dirty="0" smtClean="0"/>
              <a:t>192.168.5.191\Pool-1_Power\Temp\SG9000OS\OS </a:t>
            </a:r>
            <a:r>
              <a:rPr lang="en-US" altLang="zh-TW" sz="2000" dirty="0" smtClean="0"/>
              <a:t>Main</a:t>
            </a:r>
          </a:p>
          <a:p>
            <a:endParaRPr kumimoji="1" lang="en-US" altLang="zh-TW" sz="2000" dirty="0"/>
          </a:p>
          <a:p>
            <a:r>
              <a:rPr lang="en-US" altLang="zh-TW" sz="1400" dirty="0" smtClean="0"/>
              <a:t>*</a:t>
            </a:r>
            <a:r>
              <a:rPr lang="zh-TW" altLang="en-US" sz="1400" dirty="0" smtClean="0"/>
              <a:t>從中興連線至北興時</a:t>
            </a:r>
            <a:r>
              <a:rPr lang="en-US" altLang="zh-TW" sz="1400" dirty="0" smtClean="0"/>
              <a:t>IP</a:t>
            </a:r>
            <a:r>
              <a:rPr lang="zh-TW" altLang="en-US" sz="1400" dirty="0" smtClean="0"/>
              <a:t>請輸入</a:t>
            </a:r>
            <a:r>
              <a:rPr lang="en-US" altLang="zh-TW" sz="1400" dirty="0" smtClean="0"/>
              <a:t>: </a:t>
            </a:r>
            <a:r>
              <a:rPr lang="en-US" altLang="zh-TW" sz="1400" dirty="0" smtClean="0"/>
              <a:t>192.168.39.9,  </a:t>
            </a:r>
            <a:r>
              <a:rPr lang="zh-TW" altLang="en-US" sz="1400" dirty="0" smtClean="0"/>
              <a:t>在北興連線時</a:t>
            </a:r>
            <a:r>
              <a:rPr lang="en-US" altLang="zh-TW" sz="1400" dirty="0" smtClean="0"/>
              <a:t>IP</a:t>
            </a:r>
            <a:r>
              <a:rPr lang="zh-TW" altLang="en-US" sz="1400" dirty="0" smtClean="0"/>
              <a:t>請輸入</a:t>
            </a:r>
            <a:r>
              <a:rPr lang="en-US" altLang="zh-TW" sz="1400" dirty="0" smtClean="0"/>
              <a:t>: 192.168.5.191</a:t>
            </a:r>
          </a:p>
          <a:p>
            <a:endParaRPr kumimoji="1"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9165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1390526"/>
            <a:ext cx="9048750" cy="40767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75656" y="1556792"/>
            <a:ext cx="3240807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032225" y="1851819"/>
            <a:ext cx="2159000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Auto-Update Server Note</a:t>
            </a:r>
            <a:endParaRPr lang="zh-TW" altLang="en-US" sz="30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64088" y="2723034"/>
            <a:ext cx="3614737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200" b="1" dirty="0" smtClean="0">
                <a:solidFill>
                  <a:srgbClr val="FF0000"/>
                </a:solidFill>
              </a:rPr>
              <a:t>存放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OS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壓縮檔及相關設定</a:t>
            </a:r>
            <a:r>
              <a:rPr lang="en-US" altLang="zh-TW" sz="2200" b="1" dirty="0" err="1" smtClean="0">
                <a:solidFill>
                  <a:srgbClr val="FF0000"/>
                </a:solidFill>
              </a:rPr>
              <a:t>ini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檔的路徑位置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03848" y="4581128"/>
            <a:ext cx="1584176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8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Auto-Update Server </a:t>
            </a:r>
            <a:r>
              <a:rPr lang="en-US" altLang="zh-TW" sz="3000" dirty="0" smtClean="0"/>
              <a:t>Note - </a:t>
            </a:r>
            <a:br>
              <a:rPr lang="en-US" altLang="zh-TW" sz="3000" dirty="0" smtClean="0"/>
            </a:br>
            <a:r>
              <a:rPr lang="en-US" altLang="zh-TW" sz="3000" dirty="0" smtClean="0"/>
              <a:t>OS </a:t>
            </a:r>
            <a:r>
              <a:rPr lang="en-US" altLang="zh-TW" sz="3000" dirty="0"/>
              <a:t>Main Folder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47050" cy="4133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b="1" dirty="0"/>
              <a:t>NewOS.zip</a:t>
            </a:r>
          </a:p>
          <a:p>
            <a:pPr lvl="1">
              <a:lnSpc>
                <a:spcPct val="80000"/>
              </a:lnSpc>
            </a:pPr>
            <a:r>
              <a:rPr lang="zh-TW" altLang="en-US" sz="2400" b="1" dirty="0"/>
              <a:t>新版</a:t>
            </a:r>
            <a:r>
              <a:rPr lang="en-US" altLang="zh-TW" sz="2400" b="1" dirty="0"/>
              <a:t>OS</a:t>
            </a:r>
            <a:r>
              <a:rPr lang="zh-TW" altLang="en-US" sz="2400" b="1" dirty="0"/>
              <a:t>的壓縮檔</a:t>
            </a:r>
          </a:p>
          <a:p>
            <a:pPr lvl="1">
              <a:lnSpc>
                <a:spcPct val="80000"/>
              </a:lnSpc>
            </a:pPr>
            <a:endParaRPr lang="zh-TW" altLang="en-US" sz="2400" b="1" dirty="0"/>
          </a:p>
          <a:p>
            <a:pPr>
              <a:lnSpc>
                <a:spcPct val="80000"/>
              </a:lnSpc>
            </a:pPr>
            <a:r>
              <a:rPr lang="en-US" altLang="zh-TW" sz="2400" b="1" dirty="0"/>
              <a:t>OldOS.zip</a:t>
            </a:r>
          </a:p>
          <a:p>
            <a:pPr lvl="1">
              <a:lnSpc>
                <a:spcPct val="80000"/>
              </a:lnSpc>
            </a:pPr>
            <a:r>
              <a:rPr kumimoji="0" lang="zh-TW" altLang="en-US" sz="2400" b="1" dirty="0"/>
              <a:t>舊版</a:t>
            </a:r>
            <a:r>
              <a:rPr kumimoji="0" lang="en-US" altLang="zh-TW" sz="2400" b="1" dirty="0"/>
              <a:t>(</a:t>
            </a:r>
            <a:r>
              <a:rPr kumimoji="0" lang="zh-TW" altLang="en-US" sz="2400" b="1" dirty="0"/>
              <a:t>前一版</a:t>
            </a:r>
            <a:r>
              <a:rPr kumimoji="0" lang="en-US" altLang="zh-TW" sz="2400" b="1" dirty="0"/>
              <a:t>)OS</a:t>
            </a:r>
            <a:r>
              <a:rPr kumimoji="0" lang="zh-TW" altLang="en-US" sz="2400" b="1" dirty="0"/>
              <a:t>的壓縮檔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TW" sz="2400" b="1" dirty="0"/>
          </a:p>
          <a:p>
            <a:pPr>
              <a:lnSpc>
                <a:spcPct val="80000"/>
              </a:lnSpc>
            </a:pPr>
            <a:r>
              <a:rPr lang="en-US" altLang="zh-TW" sz="2400" b="1" dirty="0"/>
              <a:t>StandardOSAutoUpdate.ini</a:t>
            </a:r>
          </a:p>
          <a:p>
            <a:pPr lvl="1">
              <a:lnSpc>
                <a:spcPct val="80000"/>
              </a:lnSpc>
            </a:pPr>
            <a:r>
              <a:rPr kumimoji="0" lang="zh-TW" altLang="en-US" sz="2400" b="1" dirty="0"/>
              <a:t>控制整個</a:t>
            </a:r>
            <a:r>
              <a:rPr kumimoji="0" lang="en-US" altLang="zh-TW" sz="2400" b="1" dirty="0" err="1"/>
              <a:t>AutoUpdate</a:t>
            </a:r>
            <a:r>
              <a:rPr kumimoji="0" lang="zh-TW" altLang="en-US" sz="2400" b="1" dirty="0"/>
              <a:t>系統的設定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835696" y="5301208"/>
            <a:ext cx="5041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solidFill>
                  <a:srgbClr val="0000FF"/>
                </a:solidFill>
              </a:rPr>
              <a:t>*</a:t>
            </a:r>
            <a:r>
              <a:rPr lang="zh-TW" altLang="en-US" b="1" dirty="0" smtClean="0">
                <a:solidFill>
                  <a:srgbClr val="0000FF"/>
                </a:solidFill>
              </a:rPr>
              <a:t>在</a:t>
            </a:r>
            <a:r>
              <a:rPr lang="en-US" altLang="zh-TW" b="1" dirty="0">
                <a:solidFill>
                  <a:srgbClr val="0000FF"/>
                </a:solidFill>
              </a:rPr>
              <a:t>OS Main</a:t>
            </a:r>
            <a:r>
              <a:rPr lang="zh-TW" altLang="en-US" b="1" dirty="0">
                <a:solidFill>
                  <a:srgbClr val="0000FF"/>
                </a:solidFill>
              </a:rPr>
              <a:t>資料夾下，必須包含</a:t>
            </a:r>
            <a:r>
              <a:rPr lang="zh-TW" altLang="en-US" b="1" dirty="0" smtClean="0">
                <a:solidFill>
                  <a:srgbClr val="0000FF"/>
                </a:solidFill>
              </a:rPr>
              <a:t>上列</a:t>
            </a:r>
            <a:r>
              <a:rPr lang="en-US" altLang="zh-TW" b="1" dirty="0">
                <a:solidFill>
                  <a:srgbClr val="0000FF"/>
                </a:solidFill>
              </a:rPr>
              <a:t>3</a:t>
            </a:r>
            <a:r>
              <a:rPr lang="zh-TW" altLang="en-US" b="1" dirty="0" smtClean="0">
                <a:solidFill>
                  <a:srgbClr val="0000FF"/>
                </a:solidFill>
              </a:rPr>
              <a:t>種</a:t>
            </a:r>
            <a:r>
              <a:rPr lang="zh-TW" altLang="en-US" b="1" dirty="0">
                <a:solidFill>
                  <a:srgbClr val="0000FF"/>
                </a:solidFill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204301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Auto-Update Server </a:t>
            </a:r>
            <a:r>
              <a:rPr lang="en-US" altLang="zh-TW" sz="3000" dirty="0" smtClean="0"/>
              <a:t>Note - </a:t>
            </a:r>
            <a:r>
              <a:rPr lang="en-US" altLang="zh-TW" sz="3000" b="1" dirty="0" smtClean="0"/>
              <a:t/>
            </a:r>
            <a:br>
              <a:rPr lang="en-US" altLang="zh-TW" sz="3000" b="1" dirty="0" smtClean="0"/>
            </a:br>
            <a:r>
              <a:rPr lang="en-US" altLang="zh-TW" sz="3000" b="1" dirty="0" smtClean="0"/>
              <a:t>StandardOSAutoUpdate.ini </a:t>
            </a:r>
            <a:r>
              <a:rPr lang="en-US" altLang="zh-TW" sz="3000" b="1" dirty="0"/>
              <a:t>Setting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31640" y="1340768"/>
            <a:ext cx="67691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</a:rPr>
              <a:t>[</a:t>
            </a:r>
            <a:r>
              <a:rPr lang="en-US" altLang="zh-TW" b="1" dirty="0" err="1">
                <a:solidFill>
                  <a:schemeClr val="tx1"/>
                </a:solidFill>
              </a:rPr>
              <a:t>VerControl</a:t>
            </a:r>
            <a:r>
              <a:rPr lang="en-US" altLang="zh-TW" b="1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OSVer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目前</a:t>
            </a:r>
            <a:r>
              <a:rPr lang="en-US" altLang="zh-TW" b="1" dirty="0">
                <a:solidFill>
                  <a:schemeClr val="tx1"/>
                </a:solidFill>
              </a:rPr>
              <a:t>Tester OS</a:t>
            </a:r>
            <a:r>
              <a:rPr lang="zh-TW" altLang="en-US" b="1" dirty="0">
                <a:solidFill>
                  <a:schemeClr val="tx1"/>
                </a:solidFill>
              </a:rPr>
              <a:t>的版本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OSVerControl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要更新的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版本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RecoveryOSVerControl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前一版的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版本</a:t>
            </a:r>
          </a:p>
          <a:p>
            <a:pPr>
              <a:spcBef>
                <a:spcPct val="50000"/>
              </a:spcBef>
            </a:pPr>
            <a:endParaRPr lang="zh-TW" altLang="en-US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chemeClr val="tx1"/>
                </a:solidFill>
              </a:rPr>
              <a:t>[Automation]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UpdateFile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新版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在</a:t>
            </a:r>
            <a:r>
              <a:rPr lang="en-US" altLang="zh-TW" b="1" dirty="0">
                <a:solidFill>
                  <a:schemeClr val="tx1"/>
                </a:solidFill>
              </a:rPr>
              <a:t>Server</a:t>
            </a:r>
            <a:r>
              <a:rPr lang="zh-TW" altLang="en-US" b="1" dirty="0">
                <a:solidFill>
                  <a:schemeClr val="tx1"/>
                </a:solidFill>
              </a:rPr>
              <a:t>上的位置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RecoveryFile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前一版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在</a:t>
            </a:r>
            <a:r>
              <a:rPr lang="en-US" altLang="zh-TW" b="1" dirty="0">
                <a:solidFill>
                  <a:schemeClr val="tx1"/>
                </a:solidFill>
              </a:rPr>
              <a:t>Server</a:t>
            </a:r>
            <a:r>
              <a:rPr lang="zh-TW" altLang="en-US" b="1" dirty="0">
                <a:solidFill>
                  <a:schemeClr val="tx1"/>
                </a:solidFill>
              </a:rPr>
              <a:t>的位置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LocalFile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從</a:t>
            </a:r>
            <a:r>
              <a:rPr lang="en-US" altLang="zh-TW" b="1" dirty="0">
                <a:solidFill>
                  <a:schemeClr val="tx1"/>
                </a:solidFill>
              </a:rPr>
              <a:t>Server</a:t>
            </a:r>
            <a:r>
              <a:rPr lang="zh-TW" altLang="en-US" b="1" dirty="0">
                <a:solidFill>
                  <a:schemeClr val="tx1"/>
                </a:solidFill>
              </a:rPr>
              <a:t>下載到</a:t>
            </a:r>
            <a:r>
              <a:rPr lang="en-US" altLang="zh-TW" b="1" dirty="0">
                <a:solidFill>
                  <a:schemeClr val="tx1"/>
                </a:solidFill>
              </a:rPr>
              <a:t>Tester</a:t>
            </a:r>
            <a:r>
              <a:rPr lang="zh-TW" altLang="en-US" b="1" dirty="0">
                <a:solidFill>
                  <a:schemeClr val="tx1"/>
                </a:solidFill>
              </a:rPr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1431455101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</Template>
  <TotalTime>2013</TotalTime>
  <Words>365</Words>
  <Application>Microsoft Office PowerPoint</Application>
  <PresentationFormat>如螢幕大小 (4:3)</PresentationFormat>
  <Paragraphs>91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Sigurd</vt:lpstr>
      <vt:lpstr>SGOS Deploy to Test Floor SOP in CS</vt:lpstr>
      <vt:lpstr>Export SGOS files for updating using TortoiseHg</vt:lpstr>
      <vt:lpstr>Export SGOS files for updating using TortoiseHg</vt:lpstr>
      <vt:lpstr>Zip the files</vt:lpstr>
      <vt:lpstr>Steps of deploying SGOS to Auto-Update Server</vt:lpstr>
      <vt:lpstr>Auto-update server</vt:lpstr>
      <vt:lpstr>Auto-Update Server Note</vt:lpstr>
      <vt:lpstr>Auto-Update Server Note -  OS Main Folder</vt:lpstr>
      <vt:lpstr>Auto-Update Server Note -  StandardOSAutoUpdate.ini Setting</vt:lpstr>
      <vt:lpstr>PowerPoint 簡報</vt:lpstr>
      <vt:lpstr>AutoUpdate 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SGOS Deploy to Test Floor SOP in CS</dc:title>
  <dc:creator>Arkhan Tsao</dc:creator>
  <cp:lastModifiedBy>Cao_Arkhan(曹正宏)</cp:lastModifiedBy>
  <cp:revision>16</cp:revision>
  <cp:lastPrinted>2001-06-21T13:15:50Z</cp:lastPrinted>
  <dcterms:created xsi:type="dcterms:W3CDTF">2016-12-27T01:32:07Z</dcterms:created>
  <dcterms:modified xsi:type="dcterms:W3CDTF">2017-05-10T09:34:12Z</dcterms:modified>
</cp:coreProperties>
</file>