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2" r:id="rId2"/>
    <p:sldId id="307" r:id="rId3"/>
    <p:sldId id="303" r:id="rId4"/>
    <p:sldId id="304" r:id="rId5"/>
    <p:sldId id="308" r:id="rId6"/>
    <p:sldId id="305" r:id="rId7"/>
    <p:sldId id="306" r:id="rId8"/>
    <p:sldId id="309" r:id="rId9"/>
    <p:sldId id="310" r:id="rId10"/>
    <p:sldId id="311" r:id="rId11"/>
  </p:sldIdLst>
  <p:sldSz cx="9144000" cy="6858000" type="screen4x3"/>
  <p:notesSz cx="7008813" cy="9294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80324" autoAdjust="0"/>
  </p:normalViewPr>
  <p:slideViewPr>
    <p:cSldViewPr>
      <p:cViewPr varScale="1">
        <p:scale>
          <a:sx n="88" d="100"/>
          <a:sy n="88" d="100"/>
        </p:scale>
        <p:origin x="-222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1E93FFB2-08C6-4E11-AD3A-3729661C7D9F}" type="datetime1">
              <a:rPr lang="zh-TW" altLang="en-US"/>
              <a:pPr>
                <a:defRPr/>
              </a:pPr>
              <a:t>2017/3/17</a:t>
            </a:fld>
            <a:endParaRPr lang="en-US" altLang="zh-TW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6DE05DA2-F354-4C09-BDC7-DD53E957F5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339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560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7150" cy="417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noProof="0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5300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20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B329BE06-5B6F-4163-A730-C53C366EA3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6204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新細明體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329BE06-5B6F-4163-A730-C53C366EA36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257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defRPr kumimoji="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/>
              <a:t>SGOS Checked Procedure for new build/modified SG9000 Tester</a:t>
            </a:r>
            <a:endParaRPr kumimoji="1" lang="zh-TW" altLang="en-US" sz="32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435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/>
              <a:t>SGOS Check Procedure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Check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SGSetting.ini </a:t>
            </a:r>
            <a:r>
              <a:rPr lang="en-US" altLang="zh-TW" sz="2000" b="1" dirty="0">
                <a:solidFill>
                  <a:schemeClr val="tx1"/>
                </a:solidFill>
              </a:rPr>
              <a:t>in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/Utility </a:t>
            </a:r>
            <a:r>
              <a:rPr lang="en-US" altLang="zh-TW" sz="2000" b="1" dirty="0">
                <a:solidFill>
                  <a:schemeClr val="tx1"/>
                </a:solidFill>
              </a:rPr>
              <a:t>directory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1. It’s related to the “Customer’ set in SPJT file and the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AutoLotID</a:t>
            </a:r>
            <a:r>
              <a:rPr lang="en-US" altLang="zh-TW" sz="1800" dirty="0" smtClean="0">
                <a:solidFill>
                  <a:schemeClr val="tx1"/>
                </a:solidFill>
              </a:rPr>
              <a:t> module to know use which customer’s file rule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2. The key “Customer” mean customer name store as same as in SPJT file and split by comma.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3. The key “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CustomerNo</a:t>
            </a:r>
            <a:r>
              <a:rPr lang="en-US" altLang="zh-TW" sz="1800" dirty="0" smtClean="0">
                <a:solidFill>
                  <a:schemeClr val="tx1"/>
                </a:solidFill>
              </a:rPr>
              <a:t>” mean the number indicate which customer that same as in barcode file.</a:t>
            </a:r>
          </a:p>
          <a:p>
            <a:endParaRPr lang="en-US" altLang="zh-TW" sz="2000" b="1" dirty="0">
              <a:solidFill>
                <a:schemeClr val="tx1"/>
              </a:solidFill>
            </a:endParaRPr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4" y="3933056"/>
            <a:ext cx="5647683" cy="33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smtClean="0"/>
              <a:t>1. Make sure </a:t>
            </a:r>
            <a:r>
              <a:rPr kumimoji="1" lang="en-US" altLang="zh-TW" sz="2400" dirty="0" err="1" smtClean="0"/>
              <a:t>AutoUpdate</a:t>
            </a:r>
            <a:r>
              <a:rPr kumimoji="1" lang="en-US" altLang="zh-TW" sz="2400" dirty="0" smtClean="0"/>
              <a:t> installed in tester.</a:t>
            </a:r>
          </a:p>
          <a:p>
            <a:r>
              <a:rPr lang="en-US" altLang="zh-TW" sz="2400" dirty="0" smtClean="0"/>
              <a:t>2. Create shortcut of </a:t>
            </a:r>
            <a:r>
              <a:rPr lang="en-US" altLang="zh-TW" sz="2400" dirty="0" err="1" smtClean="0"/>
              <a:t>AutoUpdate</a:t>
            </a:r>
            <a:r>
              <a:rPr lang="en-US" altLang="zh-TW" sz="2400" dirty="0" smtClean="0"/>
              <a:t> on desktop</a:t>
            </a:r>
            <a:endParaRPr kumimoji="1" lang="en-US" altLang="zh-TW" sz="2400" dirty="0" smtClean="0"/>
          </a:p>
          <a:p>
            <a:r>
              <a:rPr lang="en-US" altLang="zh-TW" sz="2400" dirty="0" smtClean="0"/>
              <a:t>3. Check OSUpdate.ini setting</a:t>
            </a:r>
          </a:p>
          <a:p>
            <a:r>
              <a:rPr kumimoji="1" lang="en-US" altLang="zh-TW" sz="2400" dirty="0" smtClean="0"/>
              <a:t>4. Check SG9000II.ini setting</a:t>
            </a:r>
          </a:p>
          <a:p>
            <a:r>
              <a:rPr lang="en-US" altLang="zh-TW" sz="2400" dirty="0" smtClean="0"/>
              <a:t>5. Check interface type setting</a:t>
            </a:r>
          </a:p>
          <a:p>
            <a:r>
              <a:rPr kumimoji="1" lang="en-US" altLang="zh-TW" sz="2400" dirty="0" smtClean="0"/>
              <a:t>6. Check </a:t>
            </a:r>
            <a:r>
              <a:rPr kumimoji="1" lang="en-US" altLang="zh-TW" sz="2400" dirty="0" smtClean="0"/>
              <a:t>EndLot.txt</a:t>
            </a:r>
          </a:p>
          <a:p>
            <a:r>
              <a:rPr lang="en-US" altLang="zh-TW" sz="2400" dirty="0" smtClean="0"/>
              <a:t>7. Check SGSeting.ini</a:t>
            </a:r>
            <a:endParaRPr kumimoji="1" lang="en-US" altLang="zh-TW" sz="2400" dirty="0" smtClean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843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smtClean="0"/>
              <a:t>1. Make sure </a:t>
            </a:r>
            <a:r>
              <a:rPr kumimoji="1" lang="en-US" altLang="zh-TW" sz="2400" dirty="0" err="1" smtClean="0"/>
              <a:t>AutoUpdate</a:t>
            </a:r>
            <a:r>
              <a:rPr kumimoji="1" lang="en-US" altLang="zh-TW" sz="2400" dirty="0" smtClean="0"/>
              <a:t> installed in tester.</a:t>
            </a:r>
          </a:p>
          <a:p>
            <a:r>
              <a:rPr lang="en-US" altLang="zh-TW" sz="2400" dirty="0" smtClean="0"/>
              <a:t>2. Check OSUpdate.ini setting</a:t>
            </a:r>
            <a:endParaRPr kumimoji="1" lang="en-US" altLang="zh-TW" sz="2400" dirty="0" smtClean="0"/>
          </a:p>
          <a:p>
            <a:endParaRPr kumimoji="1"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9793"/>
            <a:ext cx="7884368" cy="43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smtClean="0"/>
              <a:t>OSUpdate</a:t>
            </a:r>
            <a:r>
              <a:rPr lang="en-US" altLang="zh-TW" sz="2400" dirty="0" smtClean="0"/>
              <a:t>.ini</a:t>
            </a:r>
          </a:p>
          <a:p>
            <a:r>
              <a:rPr kumimoji="1" lang="en-US" altLang="zh-TW" sz="2400" dirty="0" smtClean="0"/>
              <a:t>*Condition = CP or FT</a:t>
            </a:r>
          </a:p>
          <a:p>
            <a:r>
              <a:rPr kumimoji="1" lang="en-US" altLang="zh-TW" sz="2400" dirty="0" smtClean="0"/>
              <a:t>*</a:t>
            </a:r>
            <a:r>
              <a:rPr kumimoji="1" lang="en-US" altLang="zh-TW" sz="2400" dirty="0" err="1" smtClean="0"/>
              <a:t>AutoUpdate</a:t>
            </a:r>
            <a:r>
              <a:rPr kumimoji="1" lang="en-US" altLang="zh-TW" sz="2400" dirty="0" smtClean="0"/>
              <a:t>= ON or OFF</a:t>
            </a:r>
            <a:endParaRPr kumimoji="1"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17032"/>
            <a:ext cx="4305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smtClean="0"/>
              <a:t>1. Create shortcut of AutoUpdate</a:t>
            </a:r>
            <a:r>
              <a:rPr lang="en-US" altLang="zh-TW" sz="2400" dirty="0" smtClean="0"/>
              <a:t>.exe to desktop.</a:t>
            </a:r>
          </a:p>
          <a:p>
            <a:r>
              <a:rPr kumimoji="1" lang="en-US" altLang="zh-TW" sz="2400" dirty="0" smtClean="0"/>
              <a:t>2. </a:t>
            </a:r>
            <a:r>
              <a:rPr lang="en-US" altLang="zh-TW" sz="2400" dirty="0" smtClean="0"/>
              <a:t>Rename the name of shortcut as “SG9000II.exe”.</a:t>
            </a:r>
            <a:endParaRPr kumimoji="1"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1" y="2500859"/>
            <a:ext cx="4383459" cy="42448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667000"/>
            <a:ext cx="809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1.Check </a:t>
            </a:r>
            <a:r>
              <a:rPr lang="en-US" altLang="zh-TW" sz="2400" dirty="0" err="1" smtClean="0"/>
              <a:t>OSVersion</a:t>
            </a:r>
            <a:r>
              <a:rPr lang="en-US" altLang="zh-TW" sz="2400" dirty="0" smtClean="0"/>
              <a:t>. </a:t>
            </a:r>
          </a:p>
          <a:p>
            <a:r>
              <a:rPr lang="en-US" altLang="zh-TW" sz="2400" dirty="0" smtClean="0"/>
              <a:t>2.Check SG9000II.ini content and setting</a:t>
            </a:r>
            <a:endParaRPr kumimoji="1"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5" y="2528122"/>
            <a:ext cx="7236296" cy="40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5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 smtClean="0"/>
              <a:t>SG9000II.ini</a:t>
            </a:r>
          </a:p>
          <a:p>
            <a:r>
              <a:rPr lang="en-US" altLang="zh-TW" sz="1800" dirty="0"/>
              <a:t>[Tester</a:t>
            </a:r>
            <a:r>
              <a:rPr lang="en-US" altLang="zh-TW" sz="1800" dirty="0" smtClean="0"/>
              <a:t>]</a:t>
            </a:r>
            <a:endParaRPr lang="en-US" altLang="zh-TW" sz="1800" dirty="0"/>
          </a:p>
          <a:p>
            <a:r>
              <a:rPr lang="en-US" altLang="zh-TW" sz="1800" dirty="0" smtClean="0"/>
              <a:t>Name=TSG80  </a:t>
            </a:r>
            <a:r>
              <a:rPr lang="en-US" altLang="zh-TW" sz="1800" dirty="0" smtClean="0">
                <a:solidFill>
                  <a:srgbClr val="FF0000"/>
                </a:solidFill>
              </a:rPr>
              <a:t>#Tester No.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err="1" smtClean="0"/>
              <a:t>OSVer</a:t>
            </a:r>
            <a:r>
              <a:rPr lang="en-US" altLang="zh-TW" sz="1800" dirty="0" smtClean="0"/>
              <a:t>=V1.17  </a:t>
            </a: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OSVer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err="1" smtClean="0"/>
              <a:t>OSVerControl</a:t>
            </a:r>
            <a:r>
              <a:rPr lang="en-US" altLang="zh-TW" sz="1800" dirty="0" smtClean="0"/>
              <a:t>=V1.17.0.</a:t>
            </a:r>
            <a:r>
              <a:rPr lang="en-US" altLang="zh-TW" sz="1800" dirty="0" smtClean="0">
                <a:solidFill>
                  <a:srgbClr val="FF0000"/>
                </a:solidFill>
              </a:rPr>
              <a:t>0018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VerControl</a:t>
            </a:r>
            <a:r>
              <a:rPr lang="en-US" altLang="zh-TW" sz="1800" dirty="0" smtClean="0">
                <a:solidFill>
                  <a:srgbClr val="FF0000"/>
                </a:solidFill>
              </a:rPr>
              <a:t> setting for auto-update 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#if version number less than version on SGOS server, it will activate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autoupdate</a:t>
            </a:r>
            <a:r>
              <a:rPr lang="en-US" altLang="zh-TW" sz="1800" dirty="0" smtClean="0">
                <a:solidFill>
                  <a:srgbClr val="FF0000"/>
                </a:solidFill>
              </a:rPr>
              <a:t> procedure.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Interface=DAQ7432 </a:t>
            </a:r>
            <a:r>
              <a:rPr lang="en-US" altLang="zh-TW" sz="1800" dirty="0" smtClean="0">
                <a:solidFill>
                  <a:srgbClr val="FF0000"/>
                </a:solidFill>
              </a:rPr>
              <a:t>#It decide what kind of interface to connect Handler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(DAQ7432. DAQ7230, DAQ6509, GPIBEPSON, GPIBUF200)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err="1" smtClean="0"/>
              <a:t>SetupPW</a:t>
            </a:r>
            <a:r>
              <a:rPr lang="en-US" altLang="zh-TW" sz="1800" dirty="0" smtClean="0"/>
              <a:t>=OFF  </a:t>
            </a:r>
            <a:r>
              <a:rPr lang="en-US" altLang="zh-TW" sz="1800" dirty="0" smtClean="0">
                <a:solidFill>
                  <a:srgbClr val="FF0000"/>
                </a:solidFill>
              </a:rPr>
              <a:t>#Turn on/off the password form of Setup Page</a:t>
            </a:r>
            <a:endParaRPr lang="en-US" altLang="zh-TW" sz="1800" dirty="0">
              <a:solidFill>
                <a:srgbClr val="FF0000"/>
              </a:solidFill>
            </a:endParaRPr>
          </a:p>
          <a:p>
            <a:endParaRPr kumimoji="1" lang="en-US" altLang="zh-TW" sz="1800" dirty="0" smtClean="0"/>
          </a:p>
          <a:p>
            <a:r>
              <a:rPr lang="en-US" altLang="zh-TW" sz="1800" dirty="0"/>
              <a:t>[Automation]</a:t>
            </a:r>
          </a:p>
          <a:p>
            <a:r>
              <a:rPr lang="en-US" altLang="zh-TW" sz="1800" dirty="0" err="1"/>
              <a:t>BarCode</a:t>
            </a:r>
            <a:r>
              <a:rPr lang="en-US" altLang="zh-TW" sz="1800" dirty="0"/>
              <a:t>=P:\</a:t>
            </a:r>
            <a:r>
              <a:rPr lang="en-US" altLang="zh-TW" sz="1800" dirty="0" smtClean="0"/>
              <a:t>Xml\TSG80\Tester_barcode.xml </a:t>
            </a:r>
            <a:r>
              <a:rPr lang="en-US" altLang="zh-TW" sz="1800" dirty="0" smtClean="0">
                <a:solidFill>
                  <a:srgbClr val="FF0000"/>
                </a:solidFill>
              </a:rPr>
              <a:t>#Indicate the location of Barcode file(Xml) for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Autoload</a:t>
            </a:r>
            <a:endParaRPr kumimoji="1"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3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 smtClean="0"/>
              <a:t>Check Interface Type in SG9000II.ini.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SG9000 could use the interface type as follows:</a:t>
            </a:r>
          </a:p>
          <a:p>
            <a:r>
              <a:rPr kumimoji="1" lang="en-US" altLang="zh-TW" sz="1800" dirty="0" smtClean="0">
                <a:solidFill>
                  <a:schemeClr val="tx1"/>
                </a:solidFill>
              </a:rPr>
              <a:t>1. DAQ7432, DAQ7230 – </a:t>
            </a:r>
            <a:r>
              <a:rPr kumimoji="1" lang="en-US" altLang="zh-TW" sz="1800" dirty="0" err="1" smtClean="0">
                <a:solidFill>
                  <a:schemeClr val="tx1"/>
                </a:solidFill>
              </a:rPr>
              <a:t>ADLink</a:t>
            </a:r>
            <a:r>
              <a:rPr kumimoji="1" lang="en-US" altLang="zh-TW" sz="1800" dirty="0" smtClean="0">
                <a:solidFill>
                  <a:schemeClr val="tx1"/>
                </a:solidFill>
              </a:rPr>
              <a:t> PCI Card for TTL, Connect Bow feeder Handler for Final Testing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2. DAQ6509 – NI 6509 Card for TTL, connect Bow feeder Handler for Final Testing</a:t>
            </a:r>
          </a:p>
          <a:p>
            <a:r>
              <a:rPr kumimoji="1" lang="en-US" altLang="zh-TW" sz="1800" dirty="0" smtClean="0">
                <a:solidFill>
                  <a:schemeClr val="tx1"/>
                </a:solidFill>
              </a:rPr>
              <a:t>3. GPIBEPSON – GPIB Card for Pick-n-Place Handler, Connect EPSON N-Series Handler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4. GPIBUF200 – GPIB Card for Prober, Connect UF200 Series Prober.</a:t>
            </a:r>
            <a:endParaRPr kumimoji="1"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7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Check Procedure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000" b="1" dirty="0" smtClean="0">
                <a:solidFill>
                  <a:schemeClr val="tx1"/>
                </a:solidFill>
              </a:rPr>
              <a:t>Check EndLot.txt in /SYSTEM/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Customer</a:t>
            </a:r>
            <a:r>
              <a:rPr kumimoji="1" lang="en-US" altLang="zh-TW" sz="2000" b="1" dirty="0" smtClean="0">
                <a:solidFill>
                  <a:schemeClr val="tx1"/>
                </a:solidFill>
              </a:rPr>
              <a:t>/ directory.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1. Put the filename of execute program when End-Lot into EndLot.txt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2. The content of EndLot.txt is customer related. </a:t>
            </a:r>
          </a:p>
          <a:p>
            <a:endParaRPr kumimoji="1" lang="zh-TW" altLang="en-US" sz="18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7"/>
            <a:ext cx="5934075" cy="37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102"/>
      </p:ext>
    </p:extLst>
  </p:cSld>
  <p:clrMapOvr>
    <a:masterClrMapping/>
  </p:clrMapOvr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</Template>
  <TotalTime>98</TotalTime>
  <Words>397</Words>
  <Application>Microsoft Office PowerPoint</Application>
  <PresentationFormat>如螢幕大小 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Sigurd</vt:lpstr>
      <vt:lpstr>SGOS Checked Procedure for new build/modified SG9000 Tester</vt:lpstr>
      <vt:lpstr>SGOS Check Procedure</vt:lpstr>
      <vt:lpstr>SGOS Check Procedure</vt:lpstr>
      <vt:lpstr>SGOS Check Procedure</vt:lpstr>
      <vt:lpstr>SGOS Check Procedure</vt:lpstr>
      <vt:lpstr>SGOS Check Procedure</vt:lpstr>
      <vt:lpstr>SGOS Check Procedure</vt:lpstr>
      <vt:lpstr>SGOS Check Procedure</vt:lpstr>
      <vt:lpstr>SGOS Check Procedure</vt:lpstr>
      <vt:lpstr>SGOS Check Procedure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SGOS Checked Procedure for new build/modified SG9000 Tester</dc:title>
  <dc:creator>Arkhan Tsao</dc:creator>
  <cp:lastModifiedBy>Cao_Arkhan(曹正宏)</cp:lastModifiedBy>
  <cp:revision>15</cp:revision>
  <cp:lastPrinted>2001-06-21T13:15:50Z</cp:lastPrinted>
  <dcterms:created xsi:type="dcterms:W3CDTF">2016-12-30T05:26:00Z</dcterms:created>
  <dcterms:modified xsi:type="dcterms:W3CDTF">2017-03-17T04:26:06Z</dcterms:modified>
</cp:coreProperties>
</file>