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55DB-508D-4717-887B-144DBCCCC498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D833-4558-40A4-9838-3D32DC2630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SPJTEditor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Editor : Eric Chu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Data :2016/01/26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</a:t>
            </a:r>
            <a:endParaRPr lang="zh-TW" altLang="en-US" dirty="0"/>
          </a:p>
        </p:txBody>
      </p:sp>
      <p:pic>
        <p:nvPicPr>
          <p:cNvPr id="6" name="內容版面配置區 5" descr="P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5158" y="1600200"/>
            <a:ext cx="6009636" cy="4637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存檔</a:t>
            </a:r>
            <a:endParaRPr lang="zh-TW" altLang="en-US" dirty="0"/>
          </a:p>
        </p:txBody>
      </p:sp>
      <p:pic>
        <p:nvPicPr>
          <p:cNvPr id="6" name="內容版面配置區 5" descr="s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6546" y="1600200"/>
            <a:ext cx="58709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save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458" y="1600200"/>
            <a:ext cx="8061084" cy="4525963"/>
          </a:xfrm>
        </p:spPr>
      </p:pic>
      <p:cxnSp>
        <p:nvCxnSpPr>
          <p:cNvPr id="6" name="直線接點 5"/>
          <p:cNvCxnSpPr/>
          <p:nvPr/>
        </p:nvCxnSpPr>
        <p:spPr>
          <a:xfrm>
            <a:off x="1691680" y="508518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91680" y="5085184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339752" y="508518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91680" y="53732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2411760" y="5301208"/>
            <a:ext cx="36004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87824" y="56612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儲存檔案類型必須為</a:t>
            </a:r>
            <a:r>
              <a:rPr lang="en-US" altLang="zh-TW" dirty="0" smtClean="0">
                <a:solidFill>
                  <a:srgbClr val="FF0000"/>
                </a:solidFill>
              </a:rPr>
              <a:t>.spjt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終端機模式開啟</a:t>
            </a:r>
            <a:endParaRPr lang="zh-TW" altLang="en-US" dirty="0"/>
          </a:p>
        </p:txBody>
      </p:sp>
      <p:pic>
        <p:nvPicPr>
          <p:cNvPr id="15" name="內容版面配置區 14" descr="終端機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0778"/>
            <a:ext cx="8229600" cy="3764806"/>
          </a:xfrm>
        </p:spPr>
      </p:pic>
      <p:cxnSp>
        <p:nvCxnSpPr>
          <p:cNvPr id="5" name="直線接點 4"/>
          <p:cNvCxnSpPr/>
          <p:nvPr/>
        </p:nvCxnSpPr>
        <p:spPr>
          <a:xfrm>
            <a:off x="1763688" y="321297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555776" y="3212976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635896" y="3212976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555776" y="3573016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63688" y="357301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63688" y="3212976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763688" y="3429000"/>
            <a:ext cx="288032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99592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987824" y="3429000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483768" y="4005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讀取檔案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4" name="內容版面配置區 3" descr="OSop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2642" y="1600200"/>
            <a:ext cx="6998715" cy="4525963"/>
          </a:xfrm>
        </p:spPr>
      </p:pic>
      <p:pic>
        <p:nvPicPr>
          <p:cNvPr id="5" name="圖片 4" descr="SG9000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301208"/>
            <a:ext cx="656073" cy="864096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107504" y="5229200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99592" y="5229200"/>
            <a:ext cx="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107504" y="6237312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07504" y="5229200"/>
            <a:ext cx="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1520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SG9000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1403648" y="170080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403648" y="170080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763688" y="170080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403648" y="198884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87624" y="12687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點開</a:t>
            </a:r>
            <a:r>
              <a:rPr lang="en-US" altLang="zh-TW" dirty="0" smtClean="0">
                <a:solidFill>
                  <a:srgbClr val="FF0000"/>
                </a:solidFill>
              </a:rPr>
              <a:t>Utility</a:t>
            </a:r>
            <a:r>
              <a:rPr lang="zh-TW" altLang="en-US" dirty="0" smtClean="0">
                <a:solidFill>
                  <a:srgbClr val="FF0000"/>
                </a:solidFill>
              </a:rPr>
              <a:t>，點選</a:t>
            </a:r>
            <a:r>
              <a:rPr lang="en-US" altLang="zh-TW" dirty="0" err="1" smtClean="0">
                <a:solidFill>
                  <a:srgbClr val="FF0000"/>
                </a:solidFill>
              </a:rPr>
              <a:t>SPJTEditor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1403648" y="206084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403648" y="2204864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627784" y="206084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403648" y="206084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SPJTEditor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6" name="內容版面配置區 5" descr="介面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6546" y="1600200"/>
            <a:ext cx="58709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讀檔</a:t>
            </a:r>
            <a:endParaRPr lang="zh-TW" altLang="en-US" dirty="0"/>
          </a:p>
        </p:txBody>
      </p:sp>
      <p:pic>
        <p:nvPicPr>
          <p:cNvPr id="6" name="內容版面配置區 5" descr="op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6546" y="1600200"/>
            <a:ext cx="58709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open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2663" y="1600200"/>
            <a:ext cx="7978674" cy="4525963"/>
          </a:xfrm>
        </p:spPr>
      </p:pic>
      <p:cxnSp>
        <p:nvCxnSpPr>
          <p:cNvPr id="8" name="直線接點 7"/>
          <p:cNvCxnSpPr/>
          <p:nvPr/>
        </p:nvCxnSpPr>
        <p:spPr>
          <a:xfrm>
            <a:off x="2771800" y="4437112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771800" y="4437112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059832" y="4437112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71800" y="4581128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131840" y="3501008"/>
            <a:ext cx="1872208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076056" y="30689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讀取檔案類型必須為</a:t>
            </a:r>
            <a:r>
              <a:rPr lang="en-US" altLang="zh-TW" dirty="0" smtClean="0">
                <a:solidFill>
                  <a:srgbClr val="FF0000"/>
                </a:solidFill>
              </a:rPr>
              <a:t>.spjt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SPJT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4" name="內容版面配置區 3" descr="spjttex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0878" y="1600200"/>
            <a:ext cx="558224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pic>
        <p:nvPicPr>
          <p:cNvPr id="13" name="內容版面配置區 12" descr="D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12776"/>
            <a:ext cx="5870907" cy="4525963"/>
          </a:xfrm>
        </p:spPr>
      </p:pic>
      <p:sp>
        <p:nvSpPr>
          <p:cNvPr id="17" name="文字方塊 16"/>
          <p:cNvSpPr txBox="1"/>
          <p:nvPr/>
        </p:nvSpPr>
        <p:spPr>
          <a:xfrm>
            <a:off x="4499992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可由這些按鈕，選擇對應的檔案路徑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004048" y="242088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04048" y="242088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364088" y="242088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04048" y="5013176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5436096" y="5013176"/>
            <a:ext cx="216024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  <a:endParaRPr lang="zh-TW" altLang="en-US" dirty="0"/>
          </a:p>
        </p:txBody>
      </p:sp>
      <p:pic>
        <p:nvPicPr>
          <p:cNvPr id="8" name="內容版面配置區 7" descr="set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0846" y="1600200"/>
            <a:ext cx="58223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IC</a:t>
            </a:r>
            <a:endParaRPr lang="zh-TW" altLang="en-US" dirty="0"/>
          </a:p>
        </p:txBody>
      </p:sp>
      <p:pic>
        <p:nvPicPr>
          <p:cNvPr id="5" name="內容版面配置區 4" descr="checksta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6546" y="1600200"/>
            <a:ext cx="58709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65</Words>
  <Application>Microsoft Office PowerPoint</Application>
  <PresentationFormat>如螢幕大小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SPJTEditor</vt:lpstr>
      <vt:lpstr>OS介面</vt:lpstr>
      <vt:lpstr>SPJTEditor介面</vt:lpstr>
      <vt:lpstr>讀檔</vt:lpstr>
      <vt:lpstr>投影片 5</vt:lpstr>
      <vt:lpstr>SPJT內容</vt:lpstr>
      <vt:lpstr>DUT</vt:lpstr>
      <vt:lpstr>Setting</vt:lpstr>
      <vt:lpstr>Double IC</vt:lpstr>
      <vt:lpstr>PAT</vt:lpstr>
      <vt:lpstr>存檔</vt:lpstr>
      <vt:lpstr>投影片 12</vt:lpstr>
      <vt:lpstr>終端機模式開啟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SPJTEditor</dc:title>
  <dc:creator>Chu_ Eric (朱竣誠)</dc:creator>
  <cp:lastModifiedBy>Chu_ Eric (朱竣誠)</cp:lastModifiedBy>
  <cp:revision>14</cp:revision>
  <dcterms:created xsi:type="dcterms:W3CDTF">2016-01-28T01:40:22Z</dcterms:created>
  <dcterms:modified xsi:type="dcterms:W3CDTF">2016-02-22T01:43:32Z</dcterms:modified>
</cp:coreProperties>
</file>