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  <p:sldId id="313" r:id="rId14"/>
  </p:sldIdLst>
  <p:sldSz cx="9144000" cy="6858000" type="screen4x3"/>
  <p:notesSz cx="7008813" cy="92948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 autoAdjust="0"/>
    <p:restoredTop sz="94645" autoAdjust="0"/>
  </p:normalViewPr>
  <p:slideViewPr>
    <p:cSldViewPr>
      <p:cViewPr>
        <p:scale>
          <a:sx n="100" d="100"/>
          <a:sy n="100" d="100"/>
        </p:scale>
        <p:origin x="-1866" y="-19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6887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1E93FFB2-08C6-4E11-AD3A-3729661C7D9F}" type="datetime1">
              <a:rPr lang="zh-TW" altLang="en-US"/>
              <a:pPr>
                <a:defRPr/>
              </a:pPr>
              <a:t>2017/5/5</a:t>
            </a:fld>
            <a:endParaRPr lang="en-US" altLang="zh-TW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8088"/>
            <a:ext cx="3036888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8088"/>
            <a:ext cx="3036887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kumimoji="1" sz="1200"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6DE05DA2-F354-4C09-BDC7-DD53E957F5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1339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1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7" name="AutoShape 2"/>
          <p:cNvSpPr>
            <a:spLocks noChangeArrowheads="1"/>
          </p:cNvSpPr>
          <p:nvPr/>
        </p:nvSpPr>
        <p:spPr bwMode="auto">
          <a:xfrm>
            <a:off x="0" y="0"/>
            <a:ext cx="7008813" cy="9294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560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6913"/>
            <a:ext cx="4646613" cy="348456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5038" y="4416425"/>
            <a:ext cx="5137150" cy="4179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noProof="0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925" y="8831263"/>
            <a:ext cx="303530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0" sz="120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fld id="{B329BE06-5B6F-4163-A730-C53C366EA3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62049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新細明體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200" kern="1200">
        <a:solidFill>
          <a:srgbClr val="000000"/>
        </a:solidFill>
        <a:latin typeface="Times New Roman" pitchFamily="16" charset="0"/>
        <a:ea typeface="新細明體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329BE06-5B6F-4163-A730-C53C366EA367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57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3070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70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56125" y="1604963"/>
            <a:ext cx="39465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"/>
          <p:cNvSpPr txBox="1">
            <a:spLocks noChangeArrowheads="1"/>
          </p:cNvSpPr>
          <p:nvPr/>
        </p:nvSpPr>
        <p:spPr bwMode="auto">
          <a:xfrm>
            <a:off x="914400" y="6321425"/>
            <a:ext cx="19050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352800" y="6321425"/>
            <a:ext cx="2895600" cy="4603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319838"/>
            <a:ext cx="19018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>
              <a:buClrTx/>
              <a:buSzPct val="100000"/>
              <a:buFontTx/>
              <a:buNone/>
              <a:defRPr kumimoji="0">
                <a:solidFill>
                  <a:srgbClr val="000000"/>
                </a:solidFill>
                <a:latin typeface="Tahoma" charset="0"/>
                <a:ea typeface="新細明體" charset="0"/>
                <a:cs typeface="新細明體" charset="0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6248400" y="6324600"/>
            <a:ext cx="457200" cy="381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477000" y="62484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6400800" y="6400800"/>
            <a:ext cx="533400" cy="304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086600" y="6205538"/>
            <a:ext cx="1676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AutoShape 8"/>
          <p:cNvSpPr>
            <a:spLocks noChangeArrowheads="1"/>
          </p:cNvSpPr>
          <p:nvPr/>
        </p:nvSpPr>
        <p:spPr bwMode="auto">
          <a:xfrm flipV="1">
            <a:off x="0" y="0"/>
            <a:ext cx="1066800" cy="2667000"/>
          </a:xfrm>
          <a:prstGeom prst="rtTriangle">
            <a:avLst/>
          </a:prstGeom>
          <a:gradFill rotWithShape="0">
            <a:gsLst>
              <a:gs pos="0">
                <a:srgbClr val="D8D882"/>
              </a:gs>
              <a:gs pos="100000">
                <a:srgbClr val="FFFF99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4" name="AutoShape 9"/>
          <p:cNvSpPr>
            <a:spLocks noChangeArrowheads="1"/>
          </p:cNvSpPr>
          <p:nvPr/>
        </p:nvSpPr>
        <p:spPr bwMode="auto">
          <a:xfrm>
            <a:off x="0" y="1447800"/>
            <a:ext cx="2514600" cy="5410200"/>
          </a:xfrm>
          <a:prstGeom prst="rtTriangle">
            <a:avLst/>
          </a:prstGeom>
          <a:gradFill rotWithShape="0">
            <a:gsLst>
              <a:gs pos="0">
                <a:srgbClr val="9BC1B7"/>
              </a:gs>
              <a:gs pos="100000">
                <a:srgbClr val="CDFFF2"/>
              </a:gs>
            </a:gsLst>
            <a:lin ang="2700000" scaled="1"/>
          </a:gradFill>
          <a:ln>
            <a:noFill/>
          </a:ln>
          <a:ex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kumimoji="0" lang="zh-TW" altLang="en-US">
              <a:latin typeface="Tahoma" charset="0"/>
              <a:ea typeface="新細明體" charset="0"/>
              <a:cs typeface="新細明體" charset="0"/>
            </a:endParaRP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請按一下滑鼠，編輯標題文的格式。</a:t>
            </a:r>
          </a:p>
        </p:txBody>
      </p:sp>
      <p:sp>
        <p:nvSpPr>
          <p:cNvPr id="103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545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 smtClean="0"/>
              <a:t>請按滑鼠，編輯大綱文字格式。</a:t>
            </a:r>
          </a:p>
          <a:p>
            <a:pPr lvl="1"/>
            <a:r>
              <a:rPr lang="zh-TW" altLang="en-GB" smtClean="0"/>
              <a:t>第二個大綱層次</a:t>
            </a:r>
          </a:p>
          <a:p>
            <a:pPr lvl="2"/>
            <a:r>
              <a:rPr lang="zh-TW" altLang="en-GB" smtClean="0"/>
              <a:t>第三個大綱層次</a:t>
            </a:r>
          </a:p>
          <a:p>
            <a:pPr lvl="3"/>
            <a:r>
              <a:rPr lang="zh-TW" altLang="en-GB" smtClean="0"/>
              <a:t>第四個大綱層次</a:t>
            </a:r>
          </a:p>
          <a:p>
            <a:pPr lvl="4"/>
            <a:r>
              <a:rPr lang="zh-TW" altLang="en-GB" smtClean="0"/>
              <a:t>第五個大綱層次</a:t>
            </a:r>
          </a:p>
          <a:p>
            <a:pPr lvl="4"/>
            <a:r>
              <a:rPr lang="zh-TW" altLang="en-GB" smtClean="0"/>
              <a:t>第六個大綱層次</a:t>
            </a:r>
          </a:p>
          <a:p>
            <a:pPr lvl="4"/>
            <a:r>
              <a:rPr lang="zh-TW" altLang="en-GB" smtClean="0"/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+mj-lt"/>
          <a:ea typeface="+mj-ea"/>
          <a:cs typeface="新細明體" charset="0"/>
        </a:defRPr>
      </a:lvl1pPr>
      <a:lvl2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2pPr>
      <a:lvl3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3pPr>
      <a:lvl4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4pPr>
      <a:lvl5pPr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kumimoji="1" sz="4400">
          <a:solidFill>
            <a:srgbClr val="333399"/>
          </a:solidFill>
          <a:latin typeface="Tahoma" pitchFamily="32" charset="0"/>
          <a:ea typeface="新細明體" charset="-120"/>
          <a:cs typeface="新細明體" charset="0"/>
        </a:defRPr>
      </a:lvl5pPr>
      <a:lvl6pPr marL="25146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6pPr>
      <a:lvl7pPr marL="29718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7pPr>
      <a:lvl8pPr marL="34290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8pPr>
      <a:lvl9pPr marL="3886200" indent="-228600" algn="l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333399"/>
          </a:solidFill>
          <a:latin typeface="Tahoma" pitchFamily="32" charset="0"/>
          <a:ea typeface="新細明體" charset="-120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3200">
          <a:solidFill>
            <a:srgbClr val="000000"/>
          </a:solidFill>
          <a:latin typeface="+mn-lt"/>
          <a:ea typeface="+mn-ea"/>
          <a:cs typeface="新細明體" charset="0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m-manag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192.168.33.177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3600" dirty="0" smtClean="0"/>
              <a:t>SCM Server Management Guide</a:t>
            </a:r>
            <a:endParaRPr kumimoji="1" lang="zh-TW" altLang="en-US" sz="36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435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>
                <a:latin typeface="Arial" pitchFamily="34" charset="0"/>
                <a:cs typeface="Arial" pitchFamily="34" charset="0"/>
              </a:rPr>
              <a:t>Import Repository</a:t>
            </a:r>
            <a:endParaRPr lang="zh-TW" altLang="en-US" sz="3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357001" cy="3975100"/>
          </a:xfrm>
        </p:spPr>
      </p:pic>
      <p:sp>
        <p:nvSpPr>
          <p:cNvPr id="5" name="矩形 4"/>
          <p:cNvSpPr/>
          <p:nvPr/>
        </p:nvSpPr>
        <p:spPr bwMode="auto">
          <a:xfrm>
            <a:off x="1691680" y="3068960"/>
            <a:ext cx="720080" cy="72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987824" y="4096122"/>
            <a:ext cx="720080" cy="72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59632" y="1556792"/>
            <a:ext cx="574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I</a:t>
            </a:r>
            <a:r>
              <a:rPr lang="en-US" altLang="zh-TW" dirty="0" smtClean="0">
                <a:solidFill>
                  <a:schemeClr val="tx1"/>
                </a:solidFill>
              </a:rPr>
              <a:t>. Import Repository -&gt; choose Mercurial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Import Repository</a:t>
            </a:r>
            <a:endParaRPr lang="zh-TW" altLang="en-US" sz="3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5623312" cy="3975100"/>
          </a:xfrm>
        </p:spPr>
      </p:pic>
      <p:sp>
        <p:nvSpPr>
          <p:cNvPr id="5" name="文字方塊 4"/>
          <p:cNvSpPr txBox="1"/>
          <p:nvPr/>
        </p:nvSpPr>
        <p:spPr>
          <a:xfrm>
            <a:off x="971600" y="1700808"/>
            <a:ext cx="4543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II. Choose “Import from directory”.</a:t>
            </a:r>
            <a:endParaRPr lang="zh-TW" altLang="en-US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The authority of repository</a:t>
            </a:r>
            <a:endParaRPr lang="zh-TW" altLang="en-US" sz="3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08920"/>
            <a:ext cx="8045450" cy="3943848"/>
          </a:xfrm>
        </p:spPr>
      </p:pic>
      <p:sp>
        <p:nvSpPr>
          <p:cNvPr id="5" name="矩形 4"/>
          <p:cNvSpPr/>
          <p:nvPr/>
        </p:nvSpPr>
        <p:spPr bwMode="auto">
          <a:xfrm>
            <a:off x="611560" y="4437112"/>
            <a:ext cx="7848872" cy="9361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1560" y="1340768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tx1"/>
                </a:solidFill>
              </a:rPr>
              <a:t>You could set the permission of the repository to restrict which user/group can see the project.</a:t>
            </a:r>
          </a:p>
          <a:p>
            <a:r>
              <a:rPr lang="en-US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I. Is Group : checked if the added name is a group which set in Group page.</a:t>
            </a:r>
          </a:p>
          <a:p>
            <a:r>
              <a:rPr lang="en-US" altLang="zh-TW" sz="1600" dirty="0" smtClean="0">
                <a:solidFill>
                  <a:schemeClr val="tx1"/>
                </a:solidFill>
              </a:rPr>
              <a:t>II. Permissions: There are three type of permissions; OWNER, WRITE, READ. You can set if the </a:t>
            </a:r>
            <a:r>
              <a:rPr lang="en-US" altLang="zh-TW" sz="1600" smtClean="0">
                <a:solidFill>
                  <a:schemeClr val="tx1"/>
                </a:solidFill>
              </a:rPr>
              <a:t>user can only </a:t>
            </a:r>
            <a:r>
              <a:rPr lang="en-US" altLang="zh-TW" sz="1600" dirty="0" smtClean="0">
                <a:solidFill>
                  <a:schemeClr val="tx1"/>
                </a:solidFill>
              </a:rPr>
              <a:t>read, read/write, or owner.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5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Browse the repository</a:t>
            </a:r>
            <a:endParaRPr lang="zh-TW" altLang="en-US" sz="3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31" y="3177267"/>
            <a:ext cx="3946525" cy="2800291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6952"/>
            <a:ext cx="3538728" cy="3753197"/>
          </a:xfrm>
        </p:spPr>
      </p:pic>
      <p:sp>
        <p:nvSpPr>
          <p:cNvPr id="7" name="矩形 6"/>
          <p:cNvSpPr/>
          <p:nvPr/>
        </p:nvSpPr>
        <p:spPr bwMode="auto">
          <a:xfrm>
            <a:off x="1691680" y="4797152"/>
            <a:ext cx="2520280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9552" y="119675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 clicking the link, you can browse the status of the </a:t>
            </a: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project. Or </a:t>
            </a: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the link to </a:t>
            </a:r>
            <a:r>
              <a:rPr lang="en-US" altLang="zh-TW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clone</a:t>
            </a: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the repository to local pc by Tortoise-Hg(Mercurial) </a:t>
            </a:r>
          </a:p>
          <a:p>
            <a:pPr marL="266700" indent="-266700"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learn the Mercurial Hg, you can see the slides</a:t>
            </a: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Mercurial Introduction</a:t>
            </a: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zh-TW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Mercurial Tutorial – Basic</a:t>
            </a:r>
            <a:r>
              <a:rPr lang="en-US" altLang="zh-TW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altLang="zh-TW" sz="2000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Mercurial Tutorial - Advanced</a:t>
            </a:r>
          </a:p>
          <a:p>
            <a:endParaRPr lang="zh-TW" alt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3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The Host PC to run SCM server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itchFamily="34" charset="0"/>
                <a:cs typeface="Arial" pitchFamily="34" charset="0"/>
              </a:rPr>
              <a:t>Host PC</a:t>
            </a:r>
            <a:endParaRPr lang="en-US" altLang="zh-TW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IP : 192.168.33.177</a:t>
            </a:r>
          </a:p>
          <a:p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Account : Administrator</a:t>
            </a:r>
          </a:p>
          <a:p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Password : 0000</a:t>
            </a:r>
          </a:p>
          <a:p>
            <a:endParaRPr lang="en-US" altLang="zh-TW" sz="2400" dirty="0">
              <a:latin typeface="Arial" pitchFamily="34" charset="0"/>
              <a:cs typeface="Arial" pitchFamily="34" charset="0"/>
            </a:endParaRPr>
          </a:p>
          <a:p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SCM 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server </a:t>
            </a:r>
            <a:r>
              <a:rPr lang="en-US" altLang="zh-TW" sz="2400" dirty="0" smtClean="0">
                <a:latin typeface="Arial" pitchFamily="34" charset="0"/>
                <a:cs typeface="Arial" pitchFamily="34" charset="0"/>
              </a:rPr>
              <a:t>program website </a:t>
            </a:r>
            <a:r>
              <a:rPr lang="en-US" altLang="zh-TW" sz="2400" dirty="0">
                <a:latin typeface="Arial" pitchFamily="34" charset="0"/>
                <a:cs typeface="Arial" pitchFamily="34" charset="0"/>
              </a:rPr>
              <a:t>: </a:t>
            </a:r>
            <a:endParaRPr lang="en-US" altLang="zh-TW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TW" sz="2400" dirty="0" smtClean="0">
                <a:latin typeface="Arial" pitchFamily="34" charset="0"/>
                <a:cs typeface="Arial" pitchFamily="34" charset="0"/>
                <a:hlinkClick r:id="rId2"/>
              </a:rPr>
              <a:t>  https</a:t>
            </a:r>
            <a:r>
              <a:rPr lang="en-US" altLang="zh-TW" sz="2400" dirty="0">
                <a:latin typeface="Arial" pitchFamily="34" charset="0"/>
                <a:cs typeface="Arial" pitchFamily="34" charset="0"/>
                <a:hlinkClick r:id="rId2"/>
              </a:rPr>
              <a:t>://www.scm-manager.org/</a:t>
            </a:r>
            <a:endParaRPr lang="zh-TW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SCM Server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What purpose is SCM server for?</a:t>
            </a:r>
          </a:p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1. Manage your project repository on a central server.</a:t>
            </a:r>
          </a:p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2. Co-work a project with team member at the same time.</a:t>
            </a:r>
          </a:p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3. Reach your project by web like as </a:t>
            </a:r>
            <a:r>
              <a:rPr lang="en-US" altLang="zh-TW" sz="2200" dirty="0" err="1" smtClean="0">
                <a:latin typeface="Arial" pitchFamily="34" charset="0"/>
                <a:cs typeface="Arial" pitchFamily="34" charset="0"/>
                <a:hlinkClick r:id="rId2"/>
              </a:rPr>
              <a:t>GitHub</a:t>
            </a:r>
            <a:endParaRPr lang="zh-TW" alt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Start SCM Server</a:t>
            </a:r>
            <a:endParaRPr lang="zh-TW" altLang="en-US" sz="3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3" y="1604963"/>
            <a:ext cx="2690738" cy="3975100"/>
          </a:xfrm>
        </p:spPr>
      </p:pic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The bat to start SCM server is put on desktop of host pc.</a:t>
            </a:r>
          </a:p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To remote control the host pc, use the “</a:t>
            </a:r>
            <a:r>
              <a:rPr lang="zh-TW" altLang="en-US" sz="2200" dirty="0" smtClean="0">
                <a:latin typeface="Arial" pitchFamily="34" charset="0"/>
                <a:cs typeface="Arial" pitchFamily="34" charset="0"/>
              </a:rPr>
              <a:t>遠端桌面連線</a:t>
            </a:r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” provided by MS Windows.</a:t>
            </a:r>
          </a:p>
        </p:txBody>
      </p:sp>
    </p:spTree>
    <p:extLst>
      <p:ext uri="{BB962C8B-B14F-4D97-AF65-F5344CB8AC3E}">
        <p14:creationId xmlns:p14="http://schemas.microsoft.com/office/powerpoint/2010/main" val="230373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Open SCM Web Page</a:t>
            </a:r>
            <a:endParaRPr lang="zh-TW" altLang="en-US" sz="30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Link : </a:t>
            </a:r>
            <a:r>
              <a:rPr lang="en-US" altLang="zh-TW" sz="2200" dirty="0" smtClean="0">
                <a:latin typeface="Arial" pitchFamily="34" charset="0"/>
                <a:cs typeface="Arial" pitchFamily="34" charset="0"/>
                <a:hlinkClick r:id="rId2"/>
              </a:rPr>
              <a:t>http://192.168.33.177:8080/</a:t>
            </a:r>
            <a:endParaRPr lang="en-US" altLang="zh-TW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Manager </a:t>
            </a:r>
          </a:p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Account: </a:t>
            </a:r>
            <a:r>
              <a:rPr lang="en-US" altLang="zh-TW" sz="2200" dirty="0" err="1" smtClean="0">
                <a:latin typeface="Arial" pitchFamily="34" charset="0"/>
                <a:cs typeface="Arial" pitchFamily="34" charset="0"/>
              </a:rPr>
              <a:t>scmadmin</a:t>
            </a:r>
            <a:endParaRPr lang="en-US" altLang="zh-TW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TW" sz="2200" dirty="0" smtClean="0">
                <a:latin typeface="Arial" pitchFamily="34" charset="0"/>
                <a:cs typeface="Arial" pitchFamily="34" charset="0"/>
              </a:rPr>
              <a:t>Password: </a:t>
            </a:r>
            <a:r>
              <a:rPr lang="en-US" altLang="zh-TW" sz="2200" dirty="0" err="1" smtClean="0">
                <a:latin typeface="Arial" pitchFamily="34" charset="0"/>
                <a:cs typeface="Arial" pitchFamily="34" charset="0"/>
              </a:rPr>
              <a:t>scmadmin</a:t>
            </a:r>
            <a:endParaRPr lang="en-US" altLang="zh-TW" sz="2200" dirty="0" smtClean="0">
              <a:latin typeface="Arial" pitchFamily="34" charset="0"/>
              <a:cs typeface="Arial" pitchFamily="34" charset="0"/>
            </a:endParaRPr>
          </a:p>
          <a:p>
            <a:endParaRPr lang="zh-TW" altLang="en-US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8460432" cy="30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2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Add user account</a:t>
            </a:r>
            <a:endParaRPr lang="zh-TW" altLang="en-US" sz="3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29" y="1604963"/>
            <a:ext cx="3010866" cy="3975100"/>
          </a:xfrm>
        </p:spPr>
      </p:pic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200" dirty="0" smtClean="0"/>
              <a:t>1. Users</a:t>
            </a:r>
          </a:p>
          <a:p>
            <a:r>
              <a:rPr lang="en-US" altLang="zh-TW" sz="2200" dirty="0" smtClean="0"/>
              <a:t>2. Add/Remove</a:t>
            </a:r>
          </a:p>
          <a:p>
            <a:r>
              <a:rPr lang="en-US" altLang="zh-TW" sz="2200" dirty="0" smtClean="0"/>
              <a:t>3. Input user information.</a:t>
            </a:r>
            <a:endParaRPr lang="zh-TW" altLang="en-US" sz="2200" dirty="0"/>
          </a:p>
        </p:txBody>
      </p:sp>
      <p:sp>
        <p:nvSpPr>
          <p:cNvPr id="8" name="矩形 7"/>
          <p:cNvSpPr/>
          <p:nvPr/>
        </p:nvSpPr>
        <p:spPr bwMode="auto">
          <a:xfrm>
            <a:off x="899592" y="2780928"/>
            <a:ext cx="576064" cy="72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07704" y="1772816"/>
            <a:ext cx="576064" cy="720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16510" y="4653136"/>
            <a:ext cx="1935410" cy="8640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156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Create/Add Repository</a:t>
            </a:r>
            <a:endParaRPr lang="zh-TW" altLang="en-US" sz="3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 smtClean="0"/>
              <a:t>There are two ways to add repository into SCM.</a:t>
            </a:r>
          </a:p>
          <a:p>
            <a:r>
              <a:rPr lang="en-US" altLang="zh-TW" sz="2200" dirty="0"/>
              <a:t> </a:t>
            </a:r>
            <a:r>
              <a:rPr lang="en-US" altLang="zh-TW" sz="2200" dirty="0" smtClean="0"/>
              <a:t>I. Create/Add directly by web </a:t>
            </a:r>
            <a:r>
              <a:rPr lang="en-US" altLang="zh-TW" sz="2200" dirty="0" err="1" smtClean="0"/>
              <a:t>gui</a:t>
            </a:r>
            <a:endParaRPr lang="en-US" altLang="zh-TW" sz="2200" dirty="0" smtClean="0"/>
          </a:p>
          <a:p>
            <a:r>
              <a:rPr lang="en-US" altLang="zh-TW" sz="2200" dirty="0"/>
              <a:t> </a:t>
            </a:r>
            <a:r>
              <a:rPr lang="en-US" altLang="zh-TW" sz="2200" dirty="0" smtClean="0"/>
              <a:t>II. Import repository that put on host pc hard drive into SCM.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602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Create/Add Repository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Create/Add repository directly by web</a:t>
            </a:r>
          </a:p>
          <a:p>
            <a:r>
              <a:rPr lang="en-US" altLang="zh-TW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I. Repository -&gt; Add</a:t>
            </a:r>
          </a:p>
          <a:p>
            <a:r>
              <a:rPr lang="en-US" altLang="zh-TW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II. Input Repository Information.</a:t>
            </a:r>
          </a:p>
          <a:p>
            <a:r>
              <a:rPr lang="en-US" altLang="zh-TW" sz="1800" dirty="0" smtClean="0">
                <a:latin typeface="Arial" pitchFamily="34" charset="0"/>
                <a:cs typeface="Arial" pitchFamily="34" charset="0"/>
              </a:rPr>
              <a:t>III. Create the link of the repository. You can browse or clone it to you computer by the link.</a:t>
            </a:r>
            <a:endParaRPr lang="zh-TW" alt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6588224" cy="34173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899592" y="3645024"/>
            <a:ext cx="467544" cy="1080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28192" y="3537012"/>
            <a:ext cx="467544" cy="1080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28192" y="5696331"/>
            <a:ext cx="2160240" cy="11425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87616" y="3700778"/>
            <a:ext cx="1800200" cy="284620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  <a:ea typeface="新細明體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3153" y="3537012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I.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28192" y="571424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II.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87616" y="3729517"/>
            <a:ext cx="404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III.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28192" y="3260013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I.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 smtClean="0"/>
              <a:t>Import Repository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latin typeface="Arial" pitchFamily="34" charset="0"/>
                <a:cs typeface="Arial" pitchFamily="34" charset="0"/>
              </a:rPr>
              <a:t>To import the repository, you can put the existed project on to the host pc or create a empty repository on the host pc in the following directory :  D:\SG9000OS\Stable\</a:t>
            </a:r>
            <a:endParaRPr lang="zh-TW" alt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36912"/>
            <a:ext cx="5276475" cy="410051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619672" y="2780928"/>
            <a:ext cx="1872208" cy="1440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itchFamily="32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6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gurd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2" charset="0"/>
            <a:ea typeface="新細明體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Sigurd</Template>
  <TotalTime>6370</TotalTime>
  <Words>400</Words>
  <Application>Microsoft Office PowerPoint</Application>
  <PresentationFormat>如螢幕大小 (4:3)</PresentationFormat>
  <Paragraphs>53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Sigurd</vt:lpstr>
      <vt:lpstr>SCM Server Management Guide</vt:lpstr>
      <vt:lpstr>The Host PC to run SCM server</vt:lpstr>
      <vt:lpstr>SCM Server</vt:lpstr>
      <vt:lpstr>Start SCM Server</vt:lpstr>
      <vt:lpstr>Open SCM Web Page</vt:lpstr>
      <vt:lpstr>Add user account</vt:lpstr>
      <vt:lpstr>Create/Add Repository</vt:lpstr>
      <vt:lpstr>Create/Add Repository</vt:lpstr>
      <vt:lpstr>Import Repository</vt:lpstr>
      <vt:lpstr>Import Repository</vt:lpstr>
      <vt:lpstr>Import Repository</vt:lpstr>
      <vt:lpstr>The authority of repository</vt:lpstr>
      <vt:lpstr>Browse the repository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SCM Server Guide</dc:title>
  <dc:creator>Arkhan Tsao</dc:creator>
  <cp:lastModifiedBy>Cao_Arkhan(曹正宏)</cp:lastModifiedBy>
  <cp:revision>25</cp:revision>
  <cp:lastPrinted>2001-06-21T13:15:50Z</cp:lastPrinted>
  <dcterms:created xsi:type="dcterms:W3CDTF">2017-01-06T02:11:13Z</dcterms:created>
  <dcterms:modified xsi:type="dcterms:W3CDTF">2017-05-05T10:27:20Z</dcterms:modified>
</cp:coreProperties>
</file>