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889"/>
  </p:normalViewPr>
  <p:slideViewPr>
    <p:cSldViewPr>
      <p:cViewPr varScale="1">
        <p:scale>
          <a:sx n="98" d="100"/>
          <a:sy n="98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7EBB1-5ED4-9647-8636-808B75592258}" type="datetimeFigureOut">
              <a:rPr kumimoji="1" lang="zh-TW" altLang="en-US" smtClean="0"/>
              <a:t>2017/5/19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24B2-3938-2A41-9006-37C392458B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67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Standard SGOS</a:t>
            </a:r>
            <a:r>
              <a:rPr kumimoji="1" lang="zh-TW" altLang="en-US" dirty="0" smtClean="0"/>
              <a:t>中</a:t>
            </a:r>
            <a:r>
              <a:rPr kumimoji="1" lang="en-US" altLang="zh-TW" dirty="0" smtClean="0"/>
              <a:t>, Table file</a:t>
            </a:r>
            <a:r>
              <a:rPr kumimoji="1" lang="zh-TW" altLang="en-US" dirty="0" smtClean="0"/>
              <a:t>所列的</a:t>
            </a:r>
            <a:r>
              <a:rPr kumimoji="1" lang="en-US" altLang="zh-TW" dirty="0" smtClean="0"/>
              <a:t>test item</a:t>
            </a:r>
            <a:r>
              <a:rPr kumimoji="1" lang="zh-TW" altLang="en-US" dirty="0" smtClean="0"/>
              <a:t>其</a:t>
            </a:r>
            <a:r>
              <a:rPr kumimoji="1" lang="en-US" altLang="zh-TW" dirty="0" smtClean="0"/>
              <a:t>test id</a:t>
            </a:r>
            <a:r>
              <a:rPr kumimoji="1" lang="zh-TW" altLang="en-US" dirty="0" smtClean="0"/>
              <a:t>都皆對應到</a:t>
            </a:r>
            <a:r>
              <a:rPr kumimoji="1" lang="en-US" altLang="zh-TW" dirty="0" smtClean="0"/>
              <a:t>Limit file</a:t>
            </a:r>
            <a:r>
              <a:rPr kumimoji="1" lang="zh-TW" altLang="en-US" dirty="0" smtClean="0"/>
              <a:t>中的每一項</a:t>
            </a:r>
            <a:r>
              <a:rPr kumimoji="1" lang="en-US" altLang="zh-TW" dirty="0" smtClean="0"/>
              <a:t>test id.</a:t>
            </a:r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所以對</a:t>
            </a:r>
            <a:r>
              <a:rPr kumimoji="1" lang="en-US" altLang="zh-TW" dirty="0" smtClean="0"/>
              <a:t>Standard SGOS</a:t>
            </a:r>
            <a:r>
              <a:rPr kumimoji="1" lang="zh-TW" altLang="en-US" dirty="0" smtClean="0"/>
              <a:t>來說</a:t>
            </a:r>
            <a:r>
              <a:rPr kumimoji="1" lang="en-US" altLang="zh-TW" baseline="0" dirty="0" smtClean="0"/>
              <a:t>, Table file</a:t>
            </a:r>
            <a:r>
              <a:rPr kumimoji="1" lang="zh-TW" altLang="en-US" baseline="0" dirty="0" smtClean="0"/>
              <a:t>的每一列及代表一個</a:t>
            </a:r>
            <a:r>
              <a:rPr kumimoji="1" lang="en-US" altLang="zh-TW" baseline="0" smtClean="0"/>
              <a:t>Test </a:t>
            </a:r>
            <a:r>
              <a:rPr kumimoji="1" lang="en-US" altLang="zh-TW" baseline="0" dirty="0" smtClean="0"/>
              <a:t>Item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878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buAutoNum type="arabicPeriod"/>
            </a:pPr>
            <a:r>
              <a:rPr lang="en-US" altLang="zh-TW" dirty="0" err="1" smtClean="0"/>
              <a:t>Testhead</a:t>
            </a:r>
            <a:r>
              <a:rPr lang="en-US" altLang="zh-TW" dirty="0" smtClean="0"/>
              <a:t> OS</a:t>
            </a:r>
            <a:r>
              <a:rPr lang="zh-TW" altLang="en-US" dirty="0" smtClean="0"/>
              <a:t>為了能夠對應</a:t>
            </a:r>
            <a:r>
              <a:rPr lang="en-US" altLang="zh-TW" dirty="0" smtClean="0"/>
              <a:t>Digital</a:t>
            </a:r>
            <a:r>
              <a:rPr lang="zh-TW" altLang="en-US" dirty="0" smtClean="0"/>
              <a:t>測試中動輒</a:t>
            </a:r>
            <a:r>
              <a:rPr lang="en-US" altLang="zh-TW" dirty="0" smtClean="0"/>
              <a:t>2,30</a:t>
            </a:r>
            <a:r>
              <a:rPr lang="en-US" altLang="zh-TW" baseline="0" dirty="0" smtClean="0"/>
              <a:t> pins</a:t>
            </a:r>
            <a:r>
              <a:rPr lang="zh-TW" altLang="en-US" baseline="0" dirty="0" smtClean="0"/>
              <a:t>的需求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將</a:t>
            </a:r>
            <a:r>
              <a:rPr lang="en-US" altLang="zh-TW" baseline="0" dirty="0" smtClean="0"/>
              <a:t>table file</a:t>
            </a:r>
            <a:r>
              <a:rPr lang="zh-TW" altLang="en-US" baseline="0" dirty="0" smtClean="0"/>
              <a:t>中的每一</a:t>
            </a:r>
            <a:r>
              <a:rPr lang="en-US" altLang="zh-TW" baseline="0" dirty="0" smtClean="0"/>
              <a:t>test item</a:t>
            </a:r>
            <a:r>
              <a:rPr lang="zh-TW" altLang="en-US" baseline="0" dirty="0" smtClean="0"/>
              <a:t>可以視作一個</a:t>
            </a:r>
            <a:r>
              <a:rPr lang="en-US" altLang="zh-TW" baseline="0" dirty="0" smtClean="0"/>
              <a:t>test group.</a:t>
            </a:r>
          </a:p>
          <a:p>
            <a:pPr marL="228600" indent="-228600" algn="just">
              <a:buAutoNum type="arabicPeriod"/>
            </a:pPr>
            <a:r>
              <a:rPr lang="zh-TW" altLang="en-US" baseline="0" dirty="0" smtClean="0"/>
              <a:t>一個測試</a:t>
            </a:r>
            <a:r>
              <a:rPr lang="en-US" altLang="zh-TW" baseline="0" dirty="0" smtClean="0"/>
              <a:t>item, </a:t>
            </a:r>
            <a:r>
              <a:rPr lang="zh-TW" altLang="en-US" baseline="0" dirty="0" smtClean="0"/>
              <a:t>可以同時測試多個相同</a:t>
            </a:r>
            <a:r>
              <a:rPr lang="en-US" altLang="zh-TW" baseline="0" dirty="0" smtClean="0"/>
              <a:t>spec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pins</a:t>
            </a:r>
            <a:r>
              <a:rPr lang="zh-TW" altLang="en-US" baseline="0" dirty="0" smtClean="0"/>
              <a:t>並一起回傳結果給主程式</a:t>
            </a:r>
            <a:endParaRPr lang="en-US" altLang="zh-TW" baseline="0" dirty="0" smtClean="0"/>
          </a:p>
          <a:p>
            <a:pPr marL="228600" indent="-228600" algn="just">
              <a:buAutoNum type="arabicPeriod"/>
            </a:pPr>
            <a:r>
              <a:rPr lang="zh-TW" altLang="en-US" baseline="0" dirty="0" smtClean="0"/>
              <a:t>而</a:t>
            </a:r>
            <a:r>
              <a:rPr lang="en-US" altLang="zh-TW" baseline="0" dirty="0" smtClean="0"/>
              <a:t>Limit file</a:t>
            </a:r>
            <a:r>
              <a:rPr lang="zh-TW" altLang="en-US" baseline="0" dirty="0" smtClean="0"/>
              <a:t>中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可以透過</a:t>
            </a:r>
            <a:r>
              <a:rPr lang="en-US" altLang="zh-TW" baseline="0" dirty="0" smtClean="0"/>
              <a:t>Pin Group</a:t>
            </a:r>
            <a:r>
              <a:rPr lang="zh-TW" altLang="en-US" baseline="0" dirty="0" smtClean="0"/>
              <a:t>概念將多個相同</a:t>
            </a:r>
            <a:r>
              <a:rPr lang="en-US" altLang="zh-TW" baseline="0" dirty="0" smtClean="0"/>
              <a:t>spec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一起設定</a:t>
            </a:r>
            <a:r>
              <a:rPr lang="en-US" altLang="zh-TW" baseline="0" dirty="0" smtClean="0"/>
              <a:t>limit, </a:t>
            </a:r>
            <a:r>
              <a:rPr lang="zh-TW" altLang="en-US" baseline="0" dirty="0" smtClean="0"/>
              <a:t>或將每一根</a:t>
            </a:r>
            <a:r>
              <a:rPr lang="en-US" altLang="zh-TW" baseline="0" dirty="0" smtClean="0"/>
              <a:t>pins</a:t>
            </a:r>
            <a:r>
              <a:rPr lang="zh-TW" altLang="en-US" baseline="0" dirty="0" smtClean="0"/>
              <a:t>視為獨立來設定</a:t>
            </a:r>
            <a:r>
              <a:rPr lang="en-US" altLang="zh-TW" baseline="0" dirty="0" smtClean="0"/>
              <a:t>limit</a:t>
            </a:r>
            <a:r>
              <a:rPr lang="zh-TW" altLang="en-US" baseline="0" dirty="0" smtClean="0"/>
              <a:t>判定</a:t>
            </a:r>
            <a:r>
              <a:rPr lang="en-US" altLang="zh-TW" baseline="0" dirty="0" smtClean="0"/>
              <a:t>.</a:t>
            </a:r>
          </a:p>
          <a:p>
            <a:pPr marL="228600" indent="-228600" algn="just">
              <a:buAutoNum type="arabicPeriod"/>
            </a:pPr>
            <a:r>
              <a:rPr lang="zh-TW" altLang="en-US" dirty="0" smtClean="0"/>
              <a:t>為了達成</a:t>
            </a:r>
            <a:r>
              <a:rPr lang="en-US" altLang="zh-TW" dirty="0" smtClean="0"/>
              <a:t>test item group, </a:t>
            </a:r>
            <a:r>
              <a:rPr lang="zh-TW" altLang="en-US" dirty="0" smtClean="0"/>
              <a:t>主程式與測試程式傳遞</a:t>
            </a:r>
            <a:r>
              <a:rPr lang="en-US" altLang="zh-TW" dirty="0" smtClean="0"/>
              <a:t>test values</a:t>
            </a:r>
            <a:r>
              <a:rPr lang="zh-TW" altLang="en-US" dirty="0" smtClean="0"/>
              <a:t>的方式則比須改為</a:t>
            </a:r>
            <a:r>
              <a:rPr lang="en-US" altLang="zh-TW" dirty="0" smtClean="0"/>
              <a:t>memory file </a:t>
            </a:r>
            <a:r>
              <a:rPr lang="en-US" altLang="zh-TW" dirty="0" err="1" smtClean="0"/>
              <a:t>maping</a:t>
            </a:r>
            <a:r>
              <a:rPr lang="zh-TW" altLang="en-US" dirty="0" smtClean="0"/>
              <a:t>的方式來進行傳遞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841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原本</a:t>
            </a:r>
            <a:r>
              <a:rPr lang="en-US" altLang="zh-TW" dirty="0" smtClean="0"/>
              <a:t>Standard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與測試程式傳遞資料的方式是透過一個</a:t>
            </a:r>
            <a:r>
              <a:rPr lang="en-US" altLang="zh-TW" dirty="0" err="1" smtClean="0"/>
              <a:t>TestVar</a:t>
            </a:r>
            <a:r>
              <a:rPr lang="zh-TW" altLang="en-US" dirty="0" smtClean="0"/>
              <a:t>的陣列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利用指標來做存取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但這方式僅適用一次傳一個</a:t>
            </a:r>
            <a:r>
              <a:rPr lang="en-US" altLang="zh-TW" dirty="0" smtClean="0"/>
              <a:t>test item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</a:t>
            </a:r>
            <a:r>
              <a:rPr lang="en-US" altLang="zh-TW" dirty="0" err="1" smtClean="0"/>
              <a:t>TestValue</a:t>
            </a:r>
            <a:r>
              <a:rPr lang="zh-TW" altLang="en-US" dirty="0" smtClean="0"/>
              <a:t>的個數是固定的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194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testhead</a:t>
            </a:r>
            <a:r>
              <a:rPr lang="en-US" altLang="zh-TW" dirty="0" smtClean="0"/>
              <a:t> SGOS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傳遞</a:t>
            </a:r>
            <a:r>
              <a:rPr lang="en-US" altLang="zh-TW" dirty="0" smtClean="0"/>
              <a:t>test </a:t>
            </a:r>
            <a:r>
              <a:rPr lang="en-US" altLang="zh-TW" dirty="0" err="1" smtClean="0"/>
              <a:t>vlues</a:t>
            </a:r>
            <a:r>
              <a:rPr lang="zh-TW" altLang="en-US" dirty="0" smtClean="0"/>
              <a:t>是透過</a:t>
            </a:r>
            <a:r>
              <a:rPr lang="en-US" altLang="zh-TW" dirty="0" smtClean="0"/>
              <a:t>shared memory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此一方式可以一次傳遞多個</a:t>
            </a:r>
            <a:r>
              <a:rPr lang="en-US" altLang="zh-TW" dirty="0" smtClean="0"/>
              <a:t>test items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因此可以傳遞一個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test item, </a:t>
            </a:r>
            <a:r>
              <a:rPr lang="zh-TW" altLang="en-US" dirty="0" smtClean="0"/>
              <a:t>適合</a:t>
            </a:r>
            <a:r>
              <a:rPr lang="en-US" altLang="zh-TW" dirty="0" smtClean="0"/>
              <a:t>digital testing</a:t>
            </a:r>
            <a:r>
              <a:rPr lang="zh-TW" altLang="en-US" dirty="0" smtClean="0"/>
              <a:t>的特性需求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zh-TW" altLang="en-US" dirty="0" smtClean="0"/>
              <a:t>一次傳多個</a:t>
            </a:r>
            <a:r>
              <a:rPr lang="en-US" altLang="zh-TW" dirty="0" smtClean="0"/>
              <a:t>pin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94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測試程式要能同樣讀取這塊在記憶體中開出來的</a:t>
            </a:r>
            <a:r>
              <a:rPr lang="en-US" altLang="zh-TW" dirty="0" smtClean="0"/>
              <a:t>file mapping, </a:t>
            </a:r>
            <a:r>
              <a:rPr lang="zh-TW" altLang="en-US" dirty="0" smtClean="0"/>
              <a:t>是由上列中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szMapObject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所記錄的名稱 </a:t>
            </a:r>
            <a:r>
              <a:rPr lang="en-US" altLang="zh-TW" dirty="0" smtClean="0"/>
              <a:t>“SG9000MemFilemap”</a:t>
            </a:r>
            <a:r>
              <a:rPr lang="zh-TW" altLang="en-US" dirty="0" smtClean="0"/>
              <a:t>決定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只要名稱一樣就可以兩邊都讀到同一塊記憶體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6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SG_RETURN_RESULTS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內容可以看</a:t>
            </a:r>
            <a:r>
              <a:rPr lang="en-US" altLang="zh-TW" dirty="0" err="1" smtClean="0"/>
              <a:t>ClassSet.h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關於</a:t>
            </a:r>
            <a:r>
              <a:rPr lang="en-US" altLang="zh-TW" dirty="0" err="1" smtClean="0"/>
              <a:t>filemapping</a:t>
            </a:r>
            <a:r>
              <a:rPr lang="zh-TW" altLang="en-US" dirty="0" smtClean="0"/>
              <a:t>更詳細的介紹可以看網址 </a:t>
            </a:r>
            <a:r>
              <a:rPr lang="en-US" altLang="zh-TW" smtClean="0"/>
              <a:t>http://s.epb.idv.tw/han-shi-ku/windows/win-api-han-shi-shi-yong/mei-ri-yi-lian/windowsapiyiriyilian59createfilemappinghemapviewoffilehanshu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065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1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40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5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2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8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32D3-85EB-489E-9E3D-4796EA85F5C6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2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.epb.idv.tw/han-shi-ku/windows/win-api-han-shi-shi-yong/mei-ri-yi-lian/windowsapiyiriyilian59createfilemappinghemapviewoffilehansh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Testhead</a:t>
            </a:r>
            <a:r>
              <a:rPr lang="en-US" altLang="zh-TW" smtClean="0"/>
              <a:t> OS V2.2.5 Note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Memory file mapping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To use </a:t>
            </a:r>
            <a:r>
              <a:rPr lang="en-US" altLang="zh-TW" sz="1800" dirty="0" err="1" smtClean="0"/>
              <a:t>filemapping</a:t>
            </a:r>
            <a:r>
              <a:rPr lang="en-US" altLang="zh-TW" sz="1800" dirty="0" smtClean="0"/>
              <a:t> &amp; </a:t>
            </a:r>
            <a:r>
              <a:rPr lang="en-US" altLang="zh-TW" sz="1800" dirty="0" err="1" smtClean="0"/>
              <a:t>MapViewOfFile</a:t>
            </a:r>
            <a:endParaRPr lang="en-US" altLang="zh-TW" sz="1800" dirty="0" smtClean="0"/>
          </a:p>
          <a:p>
            <a:r>
              <a:rPr lang="en-US" altLang="zh-TW" sz="1800" dirty="0" smtClean="0"/>
              <a:t>I. Type define: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1800" dirty="0" smtClean="0"/>
              <a:t>II. Create object: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7623" y="2276872"/>
            <a:ext cx="63850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static void*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 NULL; // pointer to shared memory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static HANDLE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 NULL; // handle to file mapping</a:t>
            </a:r>
          </a:p>
          <a:p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char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szMapObject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[] = "SG9000MemFileMap"; // name of mapping object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7623" y="3500083"/>
            <a:ext cx="756084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SG_RETURN_RESULTS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SG_RETURN_RESULTS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*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ShaMem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ShmSize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sizeof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CreateFileMapping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(INVALID_HANDLE_VALUE, NULL, PAGE_READWRITE,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    0,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ShmSize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szMapObject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== NULL) {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MessageBox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(NULL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, "Could not create file mapping object",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Warning...", MB_OK);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TW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MapViewOfFile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, FILE_MAP_ALL_ACCESS, 0, 0, 0);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== NULL) {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MessageBox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(NULL, "Could not map view of file", "Warning...", MB_OK);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return;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Memory file mapping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III. Usage:</a:t>
            </a:r>
          </a:p>
          <a:p>
            <a:endParaRPr lang="en-US" altLang="zh-TW" sz="1800" dirty="0" smtClean="0">
              <a:latin typeface="Arial" pitchFamily="34" charset="0"/>
              <a:cs typeface="Arial" pitchFamily="34" charset="0"/>
            </a:endParaRPr>
          </a:p>
          <a:p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After link 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, it could read the member of 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 by use “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-&gt;”</a:t>
            </a:r>
          </a:p>
          <a:p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The introduction of </a:t>
            </a:r>
            <a:r>
              <a:rPr lang="en-US" altLang="zh-TW" sz="1800" dirty="0">
                <a:latin typeface="Arial" pitchFamily="34" charset="0"/>
                <a:cs typeface="Arial" pitchFamily="34" charset="0"/>
              </a:rPr>
              <a:t>file mapping:</a:t>
            </a:r>
            <a:br>
              <a:rPr lang="en-US" altLang="zh-TW" sz="1800" dirty="0">
                <a:latin typeface="Arial" pitchFamily="34" charset="0"/>
                <a:cs typeface="Arial" pitchFamily="34" charset="0"/>
              </a:rPr>
            </a:b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TW" sz="1800" b="1" dirty="0" smtClean="0">
                <a:hlinkClick r:id="rId3"/>
              </a:rPr>
              <a:t>Windows </a:t>
            </a:r>
            <a:r>
              <a:rPr lang="en-US" altLang="zh-TW" sz="1800" b="1" dirty="0">
                <a:hlinkClick r:id="rId3"/>
              </a:rPr>
              <a:t>API</a:t>
            </a:r>
            <a:r>
              <a:rPr lang="zh-TW" altLang="en-US" sz="1800" b="1" dirty="0">
                <a:hlinkClick r:id="rId3"/>
              </a:rPr>
              <a:t>一日一練</a:t>
            </a:r>
            <a:r>
              <a:rPr lang="en-US" altLang="zh-TW" sz="1800" b="1" dirty="0">
                <a:hlinkClick r:id="rId3"/>
              </a:rPr>
              <a:t>(59)</a:t>
            </a:r>
            <a:r>
              <a:rPr lang="en-US" altLang="zh-TW" sz="1800" b="1" dirty="0" err="1">
                <a:hlinkClick r:id="rId3"/>
              </a:rPr>
              <a:t>CreateFileMapping</a:t>
            </a:r>
            <a:r>
              <a:rPr lang="zh-TW" altLang="en-US" sz="1800" b="1" dirty="0">
                <a:hlinkClick r:id="rId3"/>
              </a:rPr>
              <a:t>和</a:t>
            </a:r>
            <a:r>
              <a:rPr lang="en-US" altLang="zh-TW" sz="1800" b="1" dirty="0" err="1">
                <a:hlinkClick r:id="rId3"/>
              </a:rPr>
              <a:t>MapViewOfFile</a:t>
            </a:r>
            <a:r>
              <a:rPr lang="zh-TW" altLang="en-US" sz="1800" b="1" dirty="0">
                <a:hlinkClick r:id="rId3"/>
              </a:rPr>
              <a:t>函數</a:t>
            </a:r>
            <a:endParaRPr lang="zh-TW" altLang="en-US" sz="18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2015262"/>
            <a:ext cx="3992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SG_RETURN_RESULTS *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(SG_RETURN_RESULTS*)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9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V2.2.4 format of tab &amp; limit file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13901"/>
              </p:ext>
            </p:extLst>
          </p:nvPr>
        </p:nvGraphicFramePr>
        <p:xfrm>
          <a:off x="1259632" y="1412776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封裝程式殼層物件" showAsIcon="1" r:id="rId3" imgW="914400" imgH="685800" progId="Package">
                  <p:embed/>
                </p:oleObj>
              </mc:Choice>
              <mc:Fallback>
                <p:oleObj name="封裝程式殼層物件" showAsIcon="1" r:id="rId3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412776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50833"/>
              </p:ext>
            </p:extLst>
          </p:nvPr>
        </p:nvGraphicFramePr>
        <p:xfrm>
          <a:off x="2411760" y="134076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封裝程式殼層物件" showAsIcon="1" r:id="rId5" imgW="914400" imgH="685800" progId="Package">
                  <p:embed/>
                </p:oleObj>
              </mc:Choice>
              <mc:Fallback>
                <p:oleObj name="封裝程式殼層物件" showAsIcon="1" r:id="rId5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1340768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2060848"/>
            <a:ext cx="70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attached file are table file and limit file of MT6169 for </a:t>
            </a:r>
            <a:r>
              <a:rPr lang="en-US" altLang="zh-TW" sz="1400" dirty="0" err="1" smtClean="0"/>
              <a:t>Testhead</a:t>
            </a:r>
            <a:r>
              <a:rPr lang="en-US" altLang="zh-TW" sz="1400" dirty="0" smtClean="0"/>
              <a:t> OS V2.2.4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format of Table File was as follows :</a:t>
            </a:r>
          </a:p>
          <a:p>
            <a:pPr marL="285750" indent="-285750">
              <a:buFont typeface="Arial" pitchFamily="34" charset="0"/>
              <a:buChar char="•"/>
            </a:pPr>
            <a:endParaRPr lang="zh-TW" altLang="en-US" sz="1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80616"/>
              </p:ext>
            </p:extLst>
          </p:nvPr>
        </p:nvGraphicFramePr>
        <p:xfrm>
          <a:off x="647564" y="2799512"/>
          <a:ext cx="8280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50"/>
                <a:gridCol w="1721775"/>
                <a:gridCol w="1311829"/>
                <a:gridCol w="2443282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User Function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Hardware Bin</a:t>
                      </a:r>
                      <a:r>
                        <a:rPr lang="en-US" altLang="zh-TW" sz="1600" baseline="0" dirty="0" smtClean="0"/>
                        <a:t> Number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Bin</a:t>
                      </a:r>
                      <a:r>
                        <a:rPr lang="en-US" altLang="zh-TW" sz="1600" baseline="0" dirty="0" smtClean="0"/>
                        <a:t> Type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Default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digital_opens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331640" y="3645024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600" dirty="0" smtClean="0"/>
              <a:t>The format of Limit file was as follows :</a:t>
            </a:r>
            <a:endParaRPr lang="zh-TW" altLang="en-US" sz="1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74962"/>
              </p:ext>
            </p:extLst>
          </p:nvPr>
        </p:nvGraphicFramePr>
        <p:xfrm>
          <a:off x="179512" y="4012072"/>
          <a:ext cx="8856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814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TestID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Test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Item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Pin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Pattern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 Type*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 Type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Unit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User </a:t>
                      </a:r>
                      <a:r>
                        <a:rPr lang="en-US" altLang="zh-TW" sz="1200" baseline="0" dirty="0" err="1" smtClean="0"/>
                        <a:t>Funciton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Number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Name</a:t>
                      </a:r>
                      <a:endParaRPr lang="zh-TW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110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continuityPositive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BSI_CK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(null)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 </a:t>
                      </a:r>
                    </a:p>
                    <a:p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0.25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1.2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V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Default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1003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27584" y="5775120"/>
            <a:ext cx="442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*Limit Type: 1: Greater, 2: Less, 3: Equal than, 4: Equal less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881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V 2.2.5 format of tab &amp; limit file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93969"/>
              </p:ext>
            </p:extLst>
          </p:nvPr>
        </p:nvGraphicFramePr>
        <p:xfrm>
          <a:off x="1259632" y="134076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封裝程式殼層物件" showAsIcon="1" r:id="rId3" imgW="914400" imgH="685800" progId="Package">
                  <p:embed/>
                </p:oleObj>
              </mc:Choice>
              <mc:Fallback>
                <p:oleObj name="封裝程式殼層物件" showAsIcon="1" r:id="rId3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340768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18966"/>
              </p:ext>
            </p:extLst>
          </p:nvPr>
        </p:nvGraphicFramePr>
        <p:xfrm>
          <a:off x="2411760" y="134076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封裝程式殼層物件" showAsIcon="1" r:id="rId5" imgW="914400" imgH="685800" progId="Package">
                  <p:embed/>
                </p:oleObj>
              </mc:Choice>
              <mc:Fallback>
                <p:oleObj name="封裝程式殼層物件" showAsIcon="1" r:id="rId5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1340768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331640" y="2132856"/>
            <a:ext cx="7229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attached file are table file and limit file of MT6176 for </a:t>
            </a:r>
            <a:r>
              <a:rPr lang="en-US" altLang="zh-TW" sz="1400" dirty="0" err="1" smtClean="0"/>
              <a:t>Testhead</a:t>
            </a:r>
            <a:r>
              <a:rPr lang="en-US" altLang="zh-TW" sz="1400" dirty="0" smtClean="0"/>
              <a:t> SGOS V2.2.5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difference of V2.2.4 &amp; V2.2.5 is the hardware bin number and bin type move to limit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hardware bin name also added to limit file for future use.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format of table file for V2.2.5 is like as follows:</a:t>
            </a:r>
            <a:endParaRPr lang="zh-TW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9258"/>
              </p:ext>
            </p:extLst>
          </p:nvPr>
        </p:nvGraphicFramePr>
        <p:xfrm>
          <a:off x="2195736" y="3112699"/>
          <a:ext cx="41814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50"/>
                <a:gridCol w="1721775"/>
                <a:gridCol w="1311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User Function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Name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Default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digital_opens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331640" y="3995191"/>
            <a:ext cx="414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format of limit file for V2.2.5 is like as follows: </a:t>
            </a:r>
            <a:endParaRPr lang="zh-TW" altLang="en-US" sz="1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04578"/>
              </p:ext>
            </p:extLst>
          </p:nvPr>
        </p:nvGraphicFramePr>
        <p:xfrm>
          <a:off x="611560" y="4365104"/>
          <a:ext cx="75608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604759"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TestID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Test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Item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Pin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Pattern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 Type*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 Type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Unit</a:t>
                      </a:r>
                      <a:endParaRPr lang="zh-TW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110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continuityPositive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BSI_CK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(null)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 </a:t>
                      </a:r>
                    </a:p>
                    <a:p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0.25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1.2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V</a:t>
                      </a:r>
                      <a:endParaRPr lang="zh-TW" alt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272616" y="4684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3568" y="59492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79743"/>
              </p:ext>
            </p:extLst>
          </p:nvPr>
        </p:nvGraphicFramePr>
        <p:xfrm>
          <a:off x="983650" y="5589240"/>
          <a:ext cx="50800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846667"/>
                <a:gridCol w="846667"/>
                <a:gridCol w="846667"/>
                <a:gridCol w="846667"/>
                <a:gridCol w="846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User Function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Hardware Bin Number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Hardware Bin Name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Number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Name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Bin Type</a:t>
                      </a:r>
                      <a:endParaRPr lang="zh-TW" alt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Default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4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(null)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1003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F</a:t>
                      </a:r>
                      <a:endParaRPr lang="zh-TW" altLang="en-US" sz="12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Testhead</a:t>
            </a:r>
            <a:r>
              <a:rPr lang="en-US" altLang="zh-TW" sz="3200" dirty="0" smtClean="0"/>
              <a:t> SGOS V2.2.5 note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V2.2.5 is only for MT6176 right now.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If MT6169 need run under V2.2.5, it’s just need to modify the format of MT6169 table and limit file as V2.2.5 required. Don’t need re-compile the test program of MT6169.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670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Difference of </a:t>
            </a:r>
            <a:r>
              <a:rPr lang="en-US" altLang="zh-TW" sz="3200" dirty="0" err="1" smtClean="0"/>
              <a:t>testhead</a:t>
            </a:r>
            <a:r>
              <a:rPr lang="en-US" altLang="zh-TW" sz="3200" dirty="0" smtClean="0"/>
              <a:t> OS &amp; Standard OS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two difference:</a:t>
            </a:r>
          </a:p>
          <a:p>
            <a:r>
              <a:rPr lang="en-US" altLang="zh-TW" sz="2400" dirty="0" smtClean="0"/>
              <a:t>I. The format of table file (*.tab) &amp; limit file (*.</a:t>
            </a:r>
            <a:r>
              <a:rPr lang="en-US" altLang="zh-TW" sz="2400" dirty="0" err="1" smtClean="0"/>
              <a:t>lim</a:t>
            </a:r>
            <a:r>
              <a:rPr lang="en-US" altLang="zh-TW" sz="2400" dirty="0" smtClean="0"/>
              <a:t>).</a:t>
            </a:r>
          </a:p>
          <a:p>
            <a:r>
              <a:rPr lang="en-US" altLang="zh-TW" sz="2400" dirty="0" smtClean="0"/>
              <a:t>II. The way to deliver test values from test program to OS main program.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176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Difference of </a:t>
            </a:r>
            <a:r>
              <a:rPr lang="en-US" altLang="zh-TW" sz="3200" dirty="0" err="1"/>
              <a:t>testhead</a:t>
            </a:r>
            <a:r>
              <a:rPr lang="en-US" altLang="zh-TW" sz="3200" dirty="0"/>
              <a:t> OS &amp; Standard OS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Standard OS : </a:t>
            </a:r>
          </a:p>
          <a:p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   Test Item in tab file must map to the item in limit file.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Ex. Table file				Ex. Limit file</a:t>
            </a:r>
            <a:endParaRPr kumimoji="1" lang="zh-TW" altLang="en-US" sz="24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15141"/>
              </p:ext>
            </p:extLst>
          </p:nvPr>
        </p:nvGraphicFramePr>
        <p:xfrm>
          <a:off x="1259632" y="3573016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封裝程式殼層物件" showAsIcon="1" r:id="rId4" imgW="914400" imgH="685800" progId="Package">
                  <p:embed/>
                </p:oleObj>
              </mc:Choice>
              <mc:Fallback>
                <p:oleObj name="封裝程式殼層物件" showAsIcon="1" r:id="rId4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3573016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60894"/>
              </p:ext>
            </p:extLst>
          </p:nvPr>
        </p:nvGraphicFramePr>
        <p:xfrm>
          <a:off x="6372200" y="34290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封裝程式殼層物件" showAsIcon="1" r:id="rId6" imgW="914400" imgH="685800" progId="Package">
                  <p:embed/>
                </p:oleObj>
              </mc:Choice>
              <mc:Fallback>
                <p:oleObj name="封裝程式殼層物件" showAsIcon="1" r:id="rId6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72200" y="34290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45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Difference of </a:t>
            </a:r>
            <a:r>
              <a:rPr lang="en-US" altLang="zh-TW" sz="3200" dirty="0" err="1"/>
              <a:t>testhead</a:t>
            </a:r>
            <a:r>
              <a:rPr lang="en-US" altLang="zh-TW" sz="3200" dirty="0"/>
              <a:t> OS &amp; Standard OS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Testhead</a:t>
            </a:r>
            <a:r>
              <a:rPr lang="en-US" altLang="zh-TW" sz="2400" dirty="0" smtClean="0"/>
              <a:t> OS: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For digital Testing, the format of table &amp; limit file has a “group” item.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The test item in tab file could be a test item group.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The test item in limit file could be set a single pin or group pin.</a:t>
            </a:r>
          </a:p>
          <a:p>
            <a:r>
              <a:rPr lang="en-US" altLang="zh-TW" sz="2400" dirty="0" smtClean="0"/>
              <a:t>  To see the example file at the page 3 of slides.</a:t>
            </a:r>
          </a:p>
          <a:p>
            <a:r>
              <a:rPr lang="en-US" altLang="zh-TW" sz="2400" dirty="0" smtClean="0"/>
              <a:t> To achieve the test item group, it need memory </a:t>
            </a:r>
            <a:r>
              <a:rPr lang="en-US" altLang="zh-TW" sz="2400" dirty="0" err="1" smtClean="0"/>
              <a:t>filemapping</a:t>
            </a:r>
            <a:r>
              <a:rPr lang="en-US" altLang="zh-TW" sz="2400" dirty="0" smtClean="0"/>
              <a:t> to deliver test values from test program to SGOS Main program.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922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The way to transfer test values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In Standard SGOS, the way to transmit test values is go through the </a:t>
            </a: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TestVar</a:t>
            </a:r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5576" y="2132856"/>
            <a:ext cx="2952328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struct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TestVariable</a:t>
            </a:r>
            <a:r>
              <a:rPr lang="en-US" altLang="zh-TW" sz="1200" dirty="0"/>
              <a:t> //V1.15.1,V1.16.0</a:t>
            </a:r>
          </a:p>
          <a:p>
            <a:r>
              <a:rPr lang="en-US" altLang="zh-TW" sz="1200" dirty="0"/>
              <a:t>{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LimNum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ItemNum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double **</a:t>
            </a:r>
            <a:r>
              <a:rPr lang="en-US" altLang="zh-TW" sz="1200" dirty="0" err="1"/>
              <a:t>meadata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Transif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double **</a:t>
            </a:r>
            <a:r>
              <a:rPr lang="en-US" altLang="zh-TW" sz="1200" dirty="0" err="1"/>
              <a:t>TransValue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double **</a:t>
            </a:r>
            <a:r>
              <a:rPr lang="en-US" altLang="zh-TW" sz="1200" dirty="0" err="1"/>
              <a:t>TestValue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number_site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unsigned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SiteFlag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MaxSite_Num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TestID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TestSites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PinCount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SiteCount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char *</a:t>
            </a:r>
            <a:r>
              <a:rPr lang="en-US" altLang="zh-TW" sz="1200" dirty="0" err="1"/>
              <a:t>CableLoss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};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067944" y="2852936"/>
            <a:ext cx="12961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</a:t>
            </a:r>
          </a:p>
          <a:p>
            <a:pPr algn="ctr"/>
            <a:r>
              <a:rPr lang="en-US" altLang="zh-TW" dirty="0" smtClean="0"/>
              <a:t>Main Core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2852936"/>
            <a:ext cx="12961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Program (DLL)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5364088" y="3645024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90964" y="3140968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TestVar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31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The way to transfer test values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In </a:t>
            </a:r>
            <a:r>
              <a:rPr lang="en-US" altLang="zh-TW" sz="1600" dirty="0" err="1" smtClean="0"/>
              <a:t>Testhead</a:t>
            </a:r>
            <a:r>
              <a:rPr lang="en-US" altLang="zh-TW" sz="1600" dirty="0" smtClean="0"/>
              <a:t> SGOS, the way to transmit test values is by shared memory (file mapping).</a:t>
            </a:r>
          </a:p>
          <a:p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4385" y="1988840"/>
            <a:ext cx="309634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/* </a:t>
            </a:r>
            <a:r>
              <a:rPr lang="en-US" altLang="zh-TW" sz="1200" dirty="0" err="1"/>
              <a:t>enum</a:t>
            </a:r>
            <a:r>
              <a:rPr lang="en-US" altLang="zh-TW" sz="1200" dirty="0"/>
              <a:t> Shared Memory Status:</a:t>
            </a:r>
          </a:p>
          <a:p>
            <a:r>
              <a:rPr lang="en-US" altLang="zh-TW" sz="1200" dirty="0"/>
              <a:t>Before the shared memory is filled with data, status is set to "NOT_READY".</a:t>
            </a:r>
          </a:p>
          <a:p>
            <a:r>
              <a:rPr lang="en-US" altLang="zh-TW" sz="1200" dirty="0"/>
              <a:t>After the shared memory is filled, the server sets status to "FILLED".</a:t>
            </a:r>
          </a:p>
          <a:p>
            <a:r>
              <a:rPr lang="en-US" altLang="zh-TW" sz="1200" dirty="0"/>
              <a:t>Then, the server waits until status becomes "TAKEN", meaning that the client has taken the data.</a:t>
            </a:r>
          </a:p>
          <a:p>
            <a:r>
              <a:rPr lang="en-US" altLang="zh-TW" sz="1200" dirty="0"/>
              <a:t>*/</a:t>
            </a:r>
          </a:p>
          <a:p>
            <a:r>
              <a:rPr lang="en-US" altLang="zh-TW" sz="1200" dirty="0" err="1"/>
              <a:t>enum</a:t>
            </a:r>
            <a:r>
              <a:rPr lang="en-US" altLang="zh-TW" sz="1200" dirty="0"/>
              <a:t> </a:t>
            </a:r>
            <a:r>
              <a:rPr lang="en-US" altLang="zh-TW" sz="1200" dirty="0" err="1"/>
              <a:t>eShmStatus</a:t>
            </a:r>
            <a:r>
              <a:rPr lang="en-US" altLang="zh-TW" sz="1200" dirty="0"/>
              <a:t>{FILLED, NOT_READY, TAKEN};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struct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strMeasValue</a:t>
            </a:r>
            <a:r>
              <a:rPr lang="en-US" altLang="zh-TW" sz="1200" dirty="0"/>
              <a:t> {</a:t>
            </a:r>
          </a:p>
          <a:p>
            <a:r>
              <a:rPr lang="en-US" altLang="zh-TW" sz="1200" dirty="0"/>
              <a:t>    char   </a:t>
            </a:r>
            <a:r>
              <a:rPr lang="en-US" altLang="zh-TW" sz="1200" dirty="0" err="1"/>
              <a:t>TestName</a:t>
            </a:r>
            <a:r>
              <a:rPr lang="en-US" altLang="zh-TW" sz="1200" dirty="0"/>
              <a:t>[100];</a:t>
            </a:r>
          </a:p>
          <a:p>
            <a:r>
              <a:rPr lang="en-US" altLang="zh-TW" sz="1200" dirty="0"/>
              <a:t>    char   Item[100];</a:t>
            </a:r>
          </a:p>
          <a:p>
            <a:r>
              <a:rPr lang="en-US" altLang="zh-TW" sz="1200" dirty="0"/>
              <a:t>    char   </a:t>
            </a:r>
            <a:r>
              <a:rPr lang="en-US" altLang="zh-TW" sz="1200" dirty="0" err="1"/>
              <a:t>PinName</a:t>
            </a:r>
            <a:r>
              <a:rPr lang="en-US" altLang="zh-TW" sz="1200" dirty="0"/>
              <a:t>[100];</a:t>
            </a:r>
          </a:p>
          <a:p>
            <a:r>
              <a:rPr lang="en-US" altLang="zh-TW" sz="1200" dirty="0"/>
              <a:t>    double </a:t>
            </a:r>
            <a:r>
              <a:rPr lang="en-US" altLang="zh-TW" sz="1200" dirty="0" err="1"/>
              <a:t>TestValue</a:t>
            </a:r>
            <a:r>
              <a:rPr lang="en-US" altLang="zh-TW" sz="1200" dirty="0"/>
              <a:t>[SITES];</a:t>
            </a:r>
          </a:p>
          <a:p>
            <a:r>
              <a:rPr lang="en-US" altLang="zh-TW" sz="1200" dirty="0"/>
              <a:t>};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struct</a:t>
            </a:r>
            <a:r>
              <a:rPr lang="en-US" altLang="zh-TW" sz="1200" dirty="0"/>
              <a:t> SG_RETURN_RESULTS {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eShmStatus</a:t>
            </a:r>
            <a:r>
              <a:rPr lang="en-US" altLang="zh-TW" sz="1200" dirty="0"/>
              <a:t> Status;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strMeasValue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MeasValue</a:t>
            </a:r>
            <a:r>
              <a:rPr lang="en-US" altLang="zh-TW" sz="1200" dirty="0"/>
              <a:t>[150];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ItemNum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};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572000" y="2204864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Share memory</a:t>
            </a:r>
          </a:p>
          <a:p>
            <a:pPr algn="ctr"/>
            <a:r>
              <a:rPr lang="en-US" altLang="zh-TW" dirty="0" smtClean="0"/>
              <a:t>(SG_RETURN_RESULTS)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3789040"/>
            <a:ext cx="12961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 </a:t>
            </a:r>
          </a:p>
          <a:p>
            <a:pPr algn="ctr"/>
            <a:r>
              <a:rPr lang="en-US" altLang="zh-TW" dirty="0" smtClean="0"/>
              <a:t>Main Core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00192" y="3789040"/>
            <a:ext cx="12961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Program (DLL)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0"/>
            <a:endCxn id="5" idx="2"/>
          </p:cNvCxnSpPr>
          <p:nvPr/>
        </p:nvCxnSpPr>
        <p:spPr>
          <a:xfrm flipV="1">
            <a:off x="4355976" y="2852936"/>
            <a:ext cx="1404156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0"/>
          </p:cNvCxnSpPr>
          <p:nvPr/>
        </p:nvCxnSpPr>
        <p:spPr>
          <a:xfrm flipH="1" flipV="1">
            <a:off x="5760132" y="2852936"/>
            <a:ext cx="1188132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6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1223</Words>
  <Application>Microsoft Office PowerPoint</Application>
  <PresentationFormat>如螢幕大小 (4:3)</PresentationFormat>
  <Paragraphs>208</Paragraphs>
  <Slides>11</Slides>
  <Notes>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Office 佈景主題</vt:lpstr>
      <vt:lpstr>封裝程式殼層物件</vt:lpstr>
      <vt:lpstr>Testhead OS V2.2.5 Note</vt:lpstr>
      <vt:lpstr>V2.2.4 format of tab &amp; limit file</vt:lpstr>
      <vt:lpstr>V 2.2.5 format of tab &amp; limit file</vt:lpstr>
      <vt:lpstr>Testhead SGOS V2.2.5 note</vt:lpstr>
      <vt:lpstr>Difference of testhead OS &amp; Standard OS</vt:lpstr>
      <vt:lpstr>Difference of testhead OS &amp; Standard OS</vt:lpstr>
      <vt:lpstr>Difference of testhead OS &amp; Standard OS</vt:lpstr>
      <vt:lpstr>The way to transfer test values</vt:lpstr>
      <vt:lpstr>The way to transfer test values</vt:lpstr>
      <vt:lpstr>Memory file mapping</vt:lpstr>
      <vt:lpstr>Memory file 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Testhead OS V2.2.5 Note</dc:title>
  <dc:creator>Cao_Arkhan(曹正宏)</dc:creator>
  <cp:lastModifiedBy>Cao_Arkhan(曹正宏)</cp:lastModifiedBy>
  <cp:revision>19</cp:revision>
  <dcterms:created xsi:type="dcterms:W3CDTF">2017-05-05T07:09:26Z</dcterms:created>
  <dcterms:modified xsi:type="dcterms:W3CDTF">2017-05-19T01:37:49Z</dcterms:modified>
</cp:coreProperties>
</file>