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67" autoAdjust="0"/>
  </p:normalViewPr>
  <p:slideViewPr>
    <p:cSldViewPr snapToGrid="0" snapToObjects="1">
      <p:cViewPr varScale="1">
        <p:scale>
          <a:sx n="49" d="100"/>
          <a:sy n="49" d="100"/>
        </p:scale>
        <p:origin x="96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mbus.com/blogs/side-channel-attacks-target-machine-learning-ml-models/" TargetMode="External"/><Relationship Id="rId3" Type="http://schemas.openxmlformats.org/officeDocument/2006/relationships/hyperlink" Target="https://nvlpubs.nist.gov/nistpubs/FIPS/NIST.FIPS.197.pdf" TargetMode="External"/><Relationship Id="rId7" Type="http://schemas.openxmlformats.org/officeDocument/2006/relationships/hyperlink" Target="https://www.ijert.org/research/comparative-study-of-cryptographic-algorithms-IJERTV9IS11024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3MPkc-PFSRI?si=QQJpcOztCjh9bcUJ" TargetMode="External"/><Relationship Id="rId5" Type="http://schemas.openxmlformats.org/officeDocument/2006/relationships/hyperlink" Target="https://youtu.be/JxcBm7CRtI0?si=JiKsUt1E1ABSK-mE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youtube.com/watch?v=O4xNJsjtN6E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1"/>
            <a:ext cx="5325494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1681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algorithm from the given dataset using AI/ML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&amp; Cybersecurity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ID- 0000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– Team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Ayurastra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8B3949-E5EF-7E6A-F6B7-1478F9B526C4}"/>
              </a:ext>
            </a:extLst>
          </p:cNvPr>
          <p:cNvSpPr/>
          <p:nvPr/>
        </p:nvSpPr>
        <p:spPr>
          <a:xfrm>
            <a:off x="167961" y="1106518"/>
            <a:ext cx="6314868" cy="5048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723923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IN" sz="2400" b="1" dirty="0"/>
              <a:t>SmartCrypto:AI-Powered Cryptographic Algorithm Identifier</a:t>
            </a: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38315" y="1048022"/>
            <a:ext cx="626796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AI/ML-based software solution that automatically identifies cryptographic algorithms from encrypted data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patterns.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Feature Extraction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Encrypted data 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distinctive patterns, like block size and key length.</a:t>
            </a:r>
          </a:p>
          <a:p>
            <a:pPr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Model Training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machine learning model is trained to classify different cryptographic algorithms based on extracted features.</a:t>
            </a:r>
          </a:p>
          <a:p>
            <a:pPr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Automation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software takes encrypted data as input and outputs the probable cryptographic algorithm automatically.</a:t>
            </a:r>
          </a:p>
          <a:p>
            <a:pPr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Python, TensorFlow/Scikit-learn, and cryptographic libraries for pattern recognition and algorithm prediction.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1447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41725BF-D5F6-43B8-428D-3E06BB760522}"/>
              </a:ext>
            </a:extLst>
          </p:cNvPr>
          <p:cNvSpPr/>
          <p:nvPr/>
        </p:nvSpPr>
        <p:spPr>
          <a:xfrm>
            <a:off x="6604093" y="1106518"/>
            <a:ext cx="5345585" cy="5048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9CF3DA2C-67DA-6E69-FA84-6F3D5B8A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93" y="1190078"/>
            <a:ext cx="52862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AI-Based Algorithm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Utilizes machine learning to automatically identify cryptographic algorithms, eliminating the need for manual analysis. This ensures faster and more accurate detection compared to traditional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instant results from encrypted data with minimal user input, making it user-friendly and efficient. The system can handle large datasets and deliver quick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Scalable and Future-Ready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solution is designed to easily integrate new cryptographic algorithms as they emerge. This ensures long-term adaptability and keeps the system relevant in a rapidly evolving security landscape.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B96AD-9B0D-088B-DB14-F6C05B5AE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1" y="64540"/>
            <a:ext cx="1179747" cy="9834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60201B-1239-9BE0-C522-D0E333DED2DE}"/>
              </a:ext>
            </a:extLst>
          </p:cNvPr>
          <p:cNvSpPr/>
          <p:nvPr/>
        </p:nvSpPr>
        <p:spPr>
          <a:xfrm>
            <a:off x="7662041" y="1359451"/>
            <a:ext cx="4272456" cy="4858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E941-1D21-E3CA-DCC7-BE7ECBBF9C3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67683" y="1572927"/>
            <a:ext cx="42724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Machine Learning 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TensorFlow,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Pandas, NumPy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Cryptographic 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PyCryptodome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Training and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Notebook, Google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Colab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Flask or Django (for building the web interface)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0AFA5F-BFF2-FF4D-75BF-6B75EDD26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7" y="1221053"/>
            <a:ext cx="6843537" cy="4997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0436A4-5AAD-160A-72C1-9AEDB976B047}"/>
              </a:ext>
            </a:extLst>
          </p:cNvPr>
          <p:cNvSpPr txBox="1"/>
          <p:nvPr/>
        </p:nvSpPr>
        <p:spPr>
          <a:xfrm>
            <a:off x="2137347" y="1232809"/>
            <a:ext cx="427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Architecture</a:t>
            </a:r>
            <a:endParaRPr lang="en-IN" sz="24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B90E-EB1A-2E58-BF0B-770D01DBB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35" y="105203"/>
            <a:ext cx="1282468" cy="10691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E18711-866B-A9EC-5AB1-5C31059F3ABF}"/>
              </a:ext>
            </a:extLst>
          </p:cNvPr>
          <p:cNvSpPr/>
          <p:nvPr/>
        </p:nvSpPr>
        <p:spPr>
          <a:xfrm>
            <a:off x="139263" y="1095375"/>
            <a:ext cx="5867400" cy="4895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52248" y="1300760"/>
            <a:ext cx="46192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Feasibility Of The Idea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039F2-2369-9626-A4D6-2D9A29379872}"/>
              </a:ext>
            </a:extLst>
          </p:cNvPr>
          <p:cNvSpPr/>
          <p:nvPr/>
        </p:nvSpPr>
        <p:spPr>
          <a:xfrm>
            <a:off x="6095999" y="1106484"/>
            <a:ext cx="5722884" cy="246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B1721-1C55-B43F-7583-4E5554D0DA28}"/>
              </a:ext>
            </a:extLst>
          </p:cNvPr>
          <p:cNvSpPr/>
          <p:nvPr/>
        </p:nvSpPr>
        <p:spPr>
          <a:xfrm>
            <a:off x="6051331" y="3593145"/>
            <a:ext cx="5839810" cy="260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9439" y="16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32F7C-C54B-2A39-2D50-23631DD8547B}"/>
              </a:ext>
            </a:extLst>
          </p:cNvPr>
          <p:cNvSpPr txBox="1"/>
          <p:nvPr/>
        </p:nvSpPr>
        <p:spPr>
          <a:xfrm>
            <a:off x="6095999" y="1117018"/>
            <a:ext cx="353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Risks</a:t>
            </a:r>
            <a:endParaRPr lang="en-IN" sz="24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91931-C6D4-3396-D96C-88C2CA17BD85}"/>
              </a:ext>
            </a:extLst>
          </p:cNvPr>
          <p:cNvSpPr txBox="1"/>
          <p:nvPr/>
        </p:nvSpPr>
        <p:spPr>
          <a:xfrm>
            <a:off x="6095999" y="3604254"/>
            <a:ext cx="41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Mitigation strategies</a:t>
            </a:r>
            <a:endParaRPr lang="en-IN" sz="24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8F7678-B52C-DF35-3FAF-6B6919F8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1" y="2007452"/>
            <a:ext cx="583981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Readiness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AI/ML tools and libraries (e.g., TensorFlow, Scikit-learn) are well-established and can be used to implement the solution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 to datasets for various cryptographic algorithms is feasible, either through public sources or by generating synthetic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solution can be scaled to handle new cryptographic algorithms and larger datasets, making it adaptable to future developments.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and Resources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Utilizing open-source tools and cloud-based services for model training and deployment helps in keeping costs manageable and resources efficient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287B3-31AD-482B-E559-4582F23FD609}"/>
              </a:ext>
            </a:extLst>
          </p:cNvPr>
          <p:cNvSpPr txBox="1"/>
          <p:nvPr/>
        </p:nvSpPr>
        <p:spPr>
          <a:xfrm>
            <a:off x="6051331" y="1540177"/>
            <a:ext cx="5722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the dataset is comprehensive and representative of various cryptographic algorithms to avoid biases and inaccuracies in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Achieving and maintaining high accuracy of the AI/ML model, which may require extensive tuning and validation, especially for complex algorithms.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88A173-80AC-CBDA-2145-82FA5C8E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663" y="4133160"/>
            <a:ext cx="61012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Assurance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Regularly validate and update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dataset,using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mix of real and synthetic data to cover various cryptographic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rigorous testing and tuning processes to enhance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Utilize efficient computing resources, such as cloud-based services with scalable options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9CE16-8632-00E4-B576-E927C065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8" y="44835"/>
            <a:ext cx="1164522" cy="9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7100F0-8874-8439-CFDE-3D72269102CE}"/>
              </a:ext>
            </a:extLst>
          </p:cNvPr>
          <p:cNvSpPr/>
          <p:nvPr/>
        </p:nvSpPr>
        <p:spPr>
          <a:xfrm>
            <a:off x="329772" y="1464245"/>
            <a:ext cx="5766227" cy="4416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DBE43-86D6-E0FE-F164-06CC5E069E17}"/>
              </a:ext>
            </a:extLst>
          </p:cNvPr>
          <p:cNvSpPr/>
          <p:nvPr/>
        </p:nvSpPr>
        <p:spPr>
          <a:xfrm>
            <a:off x="6417424" y="1464244"/>
            <a:ext cx="5422479" cy="4416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FA5781-22CC-6EAF-BDCB-727E2F0106E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87849" y="1757257"/>
            <a:ext cx="52816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Algorithm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precise identification of cryptographic algorithms, enhancing security measures and reducing the risk of exploitation.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Automates the algorithm identification process, saving time and reducing costs compared to manual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Easily scalable to accommodate new algorithms and adaptable to evolving cryptographic standards, ensuring long-term relevance and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7918AE-BEE1-9F94-C8D9-06390C677A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135762995"/>
            <a:ext cx="121919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Improving the ability to identify cryptographic algorithms can strengthen security protocols by allowing for better detection and analysis of potential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Efficiency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Automating the identification of cryptographic algorithms streamlines the process, saving time and resources compared to manual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 in Cryptography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Providing insights into algorithm identification can drive advancements in cryptographic research and development, fostering innovation in secure communication technologies.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8299CE-A3DA-0C65-0F11-D180E163CB3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1814" y="1628948"/>
            <a:ext cx="567418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Improving the ability to identify cryptographic algorithms can strengthen security protocols by allowing for better detection and analysis of potential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Automating the identification of cryptographic algorithms streamlines the process, saving time and resources compared to manual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 in Cryptography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Providing insights into algorithm identification can drive advancements in cryptographic research and development, fostering innovation in secure communication technologies.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E604AA-A9AA-ED7A-766A-8BBDD4A66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4" y="147605"/>
            <a:ext cx="1523599" cy="12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00" y="646985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280641" y="1582014"/>
            <a:ext cx="93853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https://nvlpubs.nist.gov/nistpubs/FIPS/NIST.FIPS.197.pdf</a:t>
            </a:r>
            <a:endParaRPr lang="en-US" sz="2800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https://www.youtube.com/watch?v=O4xNJsjtN6E</a:t>
            </a:r>
            <a:endParaRPr kumimoji="0" lang="en-US" sz="2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https://youtu.be/JxcBm7CRtI0?si=JiKsUt1E1ABSK-mE</a:t>
            </a:r>
            <a:endParaRPr lang="en-US" sz="2800" noProof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https://youtu.be/3MPkc-PFSRI?si=QQJpcOztCjh9bcUJ</a:t>
            </a:r>
            <a:endParaRPr kumimoji="0" lang="en-US" sz="2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https://www.ijert.org/research/comparative-study-of-cryptographic-algorithms-IJERTV9IS110240.pdf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https://www.rambus.com/blogs/side-channel-attacks-target-machine-learning-ml-models/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9C8D1-800C-18A8-3741-A9C84EE172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554" y="27912"/>
            <a:ext cx="1442520" cy="12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7811</TotalTime>
  <Words>832</Words>
  <Application>Microsoft Office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SmartCrypto:AI-Powered Cryptographic Algorithm Identifier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Ashna Brito</cp:lastModifiedBy>
  <cp:revision>150</cp:revision>
  <dcterms:created xsi:type="dcterms:W3CDTF">2013-12-12T18:46:50Z</dcterms:created>
  <dcterms:modified xsi:type="dcterms:W3CDTF">2024-09-08T04:51:31Z</dcterms:modified>
  <cp:category/>
</cp:coreProperties>
</file>