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5" r:id="rId1"/>
  </p:sldMasterIdLst>
  <p:sldIdLst>
    <p:sldId id="256" r:id="rId2"/>
    <p:sldId id="283" r:id="rId3"/>
    <p:sldId id="259" r:id="rId4"/>
    <p:sldId id="260" r:id="rId5"/>
    <p:sldId id="258" r:id="rId6"/>
    <p:sldId id="261" r:id="rId7"/>
    <p:sldId id="262" r:id="rId8"/>
    <p:sldId id="257" r:id="rId9"/>
    <p:sldId id="263" r:id="rId10"/>
    <p:sldId id="264" r:id="rId11"/>
    <p:sldId id="265" r:id="rId12"/>
    <p:sldId id="266" r:id="rId13"/>
    <p:sldId id="267" r:id="rId14"/>
    <p:sldId id="268" r:id="rId15"/>
    <p:sldId id="269" r:id="rId16"/>
    <p:sldId id="282" r:id="rId17"/>
    <p:sldId id="270" r:id="rId18"/>
    <p:sldId id="271" r:id="rId19"/>
    <p:sldId id="272" r:id="rId20"/>
    <p:sldId id="273" r:id="rId21"/>
    <p:sldId id="274" r:id="rId22"/>
    <p:sldId id="275" r:id="rId23"/>
    <p:sldId id="280" r:id="rId24"/>
    <p:sldId id="278" r:id="rId25"/>
    <p:sldId id="281" r:id="rId26"/>
    <p:sldId id="276" r:id="rId27"/>
    <p:sldId id="277" r:id="rId28"/>
    <p:sldId id="27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4E6074-161D-4E4F-AF6B-CAB023687678}" type="doc">
      <dgm:prSet loTypeId="urn:microsoft.com/office/officeart/2005/8/layout/vList2" loCatId="list" qsTypeId="urn:microsoft.com/office/officeart/2005/8/quickstyle/simple3" qsCatId="simple" csTypeId="urn:microsoft.com/office/officeart/2005/8/colors/accent0_2" csCatId="mainScheme"/>
      <dgm:spPr/>
      <dgm:t>
        <a:bodyPr/>
        <a:lstStyle/>
        <a:p>
          <a:endParaRPr lang="en-US"/>
        </a:p>
      </dgm:t>
    </dgm:pt>
    <dgm:pt modelId="{385894EE-DEED-4000-8C0C-423B353C1EC3}">
      <dgm:prSet/>
      <dgm:spPr/>
      <dgm:t>
        <a:bodyPr/>
        <a:lstStyle/>
        <a:p>
          <a:r>
            <a:rPr lang="en-GB"/>
            <a:t>Load Balancing</a:t>
          </a:r>
          <a:endParaRPr lang="en-US"/>
        </a:p>
      </dgm:t>
    </dgm:pt>
    <dgm:pt modelId="{7515C98B-C5B8-4199-AB50-1C5594337D44}" type="parTrans" cxnId="{68008C20-2DBB-4C10-A719-39903B48DCC1}">
      <dgm:prSet/>
      <dgm:spPr/>
      <dgm:t>
        <a:bodyPr/>
        <a:lstStyle/>
        <a:p>
          <a:endParaRPr lang="en-US"/>
        </a:p>
      </dgm:t>
    </dgm:pt>
    <dgm:pt modelId="{E30FBE4D-D6D3-4C7B-A9DF-BA8BE120F6B5}" type="sibTrans" cxnId="{68008C20-2DBB-4C10-A719-39903B48DCC1}">
      <dgm:prSet/>
      <dgm:spPr/>
      <dgm:t>
        <a:bodyPr/>
        <a:lstStyle/>
        <a:p>
          <a:endParaRPr lang="en-US"/>
        </a:p>
      </dgm:t>
    </dgm:pt>
    <dgm:pt modelId="{963F141E-ADDE-47E0-9C49-E41A27544C0A}">
      <dgm:prSet/>
      <dgm:spPr/>
      <dgm:t>
        <a:bodyPr/>
        <a:lstStyle/>
        <a:p>
          <a:r>
            <a:rPr lang="en-GB"/>
            <a:t>Service Discovery</a:t>
          </a:r>
          <a:endParaRPr lang="en-US"/>
        </a:p>
      </dgm:t>
    </dgm:pt>
    <dgm:pt modelId="{11A23681-2BE5-43AA-8F6E-A4C7E7B29C8A}" type="parTrans" cxnId="{70056983-BEA7-47DF-843C-AD6979C1FD03}">
      <dgm:prSet/>
      <dgm:spPr/>
      <dgm:t>
        <a:bodyPr/>
        <a:lstStyle/>
        <a:p>
          <a:endParaRPr lang="en-US"/>
        </a:p>
      </dgm:t>
    </dgm:pt>
    <dgm:pt modelId="{56150C76-9D29-4EB3-99FC-A28EEB695E30}" type="sibTrans" cxnId="{70056983-BEA7-47DF-843C-AD6979C1FD03}">
      <dgm:prSet/>
      <dgm:spPr/>
      <dgm:t>
        <a:bodyPr/>
        <a:lstStyle/>
        <a:p>
          <a:endParaRPr lang="en-US"/>
        </a:p>
      </dgm:t>
    </dgm:pt>
    <dgm:pt modelId="{9315A7EC-B277-4B74-A56E-C163962A51AB}">
      <dgm:prSet/>
      <dgm:spPr/>
      <dgm:t>
        <a:bodyPr/>
        <a:lstStyle/>
        <a:p>
          <a:r>
            <a:rPr lang="en-GB"/>
            <a:t>Reverse Proxy</a:t>
          </a:r>
          <a:endParaRPr lang="en-US"/>
        </a:p>
      </dgm:t>
    </dgm:pt>
    <dgm:pt modelId="{5FD432B9-BEE9-4C71-B74C-562E0B2D25CF}" type="parTrans" cxnId="{05AACBA1-9387-44D3-87E5-0E2F62034C94}">
      <dgm:prSet/>
      <dgm:spPr/>
      <dgm:t>
        <a:bodyPr/>
        <a:lstStyle/>
        <a:p>
          <a:endParaRPr lang="en-US"/>
        </a:p>
      </dgm:t>
    </dgm:pt>
    <dgm:pt modelId="{BBDB593D-AE31-4F34-A829-89290CD3097E}" type="sibTrans" cxnId="{05AACBA1-9387-44D3-87E5-0E2F62034C94}">
      <dgm:prSet/>
      <dgm:spPr/>
      <dgm:t>
        <a:bodyPr/>
        <a:lstStyle/>
        <a:p>
          <a:endParaRPr lang="en-US"/>
        </a:p>
      </dgm:t>
    </dgm:pt>
    <dgm:pt modelId="{058E2400-E601-45F4-ABF8-E0DF7EDC94A1}">
      <dgm:prSet/>
      <dgm:spPr/>
      <dgm:t>
        <a:bodyPr/>
        <a:lstStyle/>
        <a:p>
          <a:r>
            <a:rPr lang="en-GB"/>
            <a:t>Potential for tight coupling</a:t>
          </a:r>
          <a:endParaRPr lang="en-US"/>
        </a:p>
      </dgm:t>
    </dgm:pt>
    <dgm:pt modelId="{82833BF3-E9A1-4BE3-ACF1-9317B8D87D03}" type="parTrans" cxnId="{A1BF0219-D46E-4C24-B35E-0A426DE442AA}">
      <dgm:prSet/>
      <dgm:spPr/>
      <dgm:t>
        <a:bodyPr/>
        <a:lstStyle/>
        <a:p>
          <a:endParaRPr lang="en-US"/>
        </a:p>
      </dgm:t>
    </dgm:pt>
    <dgm:pt modelId="{4EF6F0EC-8F91-4124-98EE-B3FE1DD9E95A}" type="sibTrans" cxnId="{A1BF0219-D46E-4C24-B35E-0A426DE442AA}">
      <dgm:prSet/>
      <dgm:spPr/>
      <dgm:t>
        <a:bodyPr/>
        <a:lstStyle/>
        <a:p>
          <a:endParaRPr lang="en-US"/>
        </a:p>
      </dgm:t>
    </dgm:pt>
    <dgm:pt modelId="{8163D4EC-2A9E-4D57-8FBA-3BB43CA6FC54}">
      <dgm:prSet/>
      <dgm:spPr/>
      <dgm:t>
        <a:bodyPr/>
        <a:lstStyle/>
        <a:p>
          <a:r>
            <a:rPr lang="en-GB"/>
            <a:t>Potential for </a:t>
          </a:r>
          <a:r>
            <a:rPr lang="en-GB" i="1"/>
            <a:t>God Service</a:t>
          </a:r>
          <a:r>
            <a:rPr lang="en-GB"/>
            <a:t> anti-pattern</a:t>
          </a:r>
          <a:endParaRPr lang="en-US"/>
        </a:p>
      </dgm:t>
    </dgm:pt>
    <dgm:pt modelId="{18F68850-4935-4DD8-9B4B-A25FCAC2E56B}" type="parTrans" cxnId="{CE352719-0D8D-4BC8-86DE-613B5F52CEEC}">
      <dgm:prSet/>
      <dgm:spPr/>
      <dgm:t>
        <a:bodyPr/>
        <a:lstStyle/>
        <a:p>
          <a:endParaRPr lang="en-US"/>
        </a:p>
      </dgm:t>
    </dgm:pt>
    <dgm:pt modelId="{D9EF6BBE-0651-43D8-A898-4F26DDE235C2}" type="sibTrans" cxnId="{CE352719-0D8D-4BC8-86DE-613B5F52CEEC}">
      <dgm:prSet/>
      <dgm:spPr/>
      <dgm:t>
        <a:bodyPr/>
        <a:lstStyle/>
        <a:p>
          <a:endParaRPr lang="en-US"/>
        </a:p>
      </dgm:t>
    </dgm:pt>
    <dgm:pt modelId="{8E1A6D77-F198-415F-955D-AC37799C0728}">
      <dgm:prSet/>
      <dgm:spPr/>
      <dgm:t>
        <a:bodyPr/>
        <a:lstStyle/>
        <a:p>
          <a:r>
            <a:rPr lang="en-GB"/>
            <a:t>Potential difficulty in adding new services</a:t>
          </a:r>
          <a:endParaRPr lang="en-US"/>
        </a:p>
      </dgm:t>
    </dgm:pt>
    <dgm:pt modelId="{27A6516D-6277-42E9-B424-4B30ED4C8555}" type="parTrans" cxnId="{A941FEA7-8EBA-48CC-A3CC-F3FCD631F9D1}">
      <dgm:prSet/>
      <dgm:spPr/>
      <dgm:t>
        <a:bodyPr/>
        <a:lstStyle/>
        <a:p>
          <a:endParaRPr lang="en-US"/>
        </a:p>
      </dgm:t>
    </dgm:pt>
    <dgm:pt modelId="{10073952-5DD3-4CE0-8A0D-9967D0967544}" type="sibTrans" cxnId="{A941FEA7-8EBA-48CC-A3CC-F3FCD631F9D1}">
      <dgm:prSet/>
      <dgm:spPr/>
      <dgm:t>
        <a:bodyPr/>
        <a:lstStyle/>
        <a:p>
          <a:endParaRPr lang="en-US"/>
        </a:p>
      </dgm:t>
    </dgm:pt>
    <dgm:pt modelId="{B41F7FFF-2326-481B-B997-A5D432EC7A29}" type="pres">
      <dgm:prSet presAssocID="{B84E6074-161D-4E4F-AF6B-CAB023687678}" presName="linear" presStyleCnt="0">
        <dgm:presLayoutVars>
          <dgm:animLvl val="lvl"/>
          <dgm:resizeHandles val="exact"/>
        </dgm:presLayoutVars>
      </dgm:prSet>
      <dgm:spPr/>
    </dgm:pt>
    <dgm:pt modelId="{BD0BA2FB-987E-4BAB-A1BD-29724A4196DE}" type="pres">
      <dgm:prSet presAssocID="{385894EE-DEED-4000-8C0C-423B353C1EC3}" presName="parentText" presStyleLbl="node1" presStyleIdx="0" presStyleCnt="6">
        <dgm:presLayoutVars>
          <dgm:chMax val="0"/>
          <dgm:bulletEnabled val="1"/>
        </dgm:presLayoutVars>
      </dgm:prSet>
      <dgm:spPr/>
    </dgm:pt>
    <dgm:pt modelId="{A9067885-7D39-4BC0-8FD6-89400AE4065F}" type="pres">
      <dgm:prSet presAssocID="{E30FBE4D-D6D3-4C7B-A9DF-BA8BE120F6B5}" presName="spacer" presStyleCnt="0"/>
      <dgm:spPr/>
    </dgm:pt>
    <dgm:pt modelId="{3D6D1360-D418-42D8-80B4-9DB47A7153EB}" type="pres">
      <dgm:prSet presAssocID="{963F141E-ADDE-47E0-9C49-E41A27544C0A}" presName="parentText" presStyleLbl="node1" presStyleIdx="1" presStyleCnt="6">
        <dgm:presLayoutVars>
          <dgm:chMax val="0"/>
          <dgm:bulletEnabled val="1"/>
        </dgm:presLayoutVars>
      </dgm:prSet>
      <dgm:spPr/>
    </dgm:pt>
    <dgm:pt modelId="{2FEDAB95-EFFC-4C53-9845-68D8B51F01A7}" type="pres">
      <dgm:prSet presAssocID="{56150C76-9D29-4EB3-99FC-A28EEB695E30}" presName="spacer" presStyleCnt="0"/>
      <dgm:spPr/>
    </dgm:pt>
    <dgm:pt modelId="{C6A18016-500A-4786-BC08-EE3A45E277B0}" type="pres">
      <dgm:prSet presAssocID="{9315A7EC-B277-4B74-A56E-C163962A51AB}" presName="parentText" presStyleLbl="node1" presStyleIdx="2" presStyleCnt="6">
        <dgm:presLayoutVars>
          <dgm:chMax val="0"/>
          <dgm:bulletEnabled val="1"/>
        </dgm:presLayoutVars>
      </dgm:prSet>
      <dgm:spPr/>
    </dgm:pt>
    <dgm:pt modelId="{AF41A8C8-B54F-4577-AFBD-4F743751D03B}" type="pres">
      <dgm:prSet presAssocID="{BBDB593D-AE31-4F34-A829-89290CD3097E}" presName="spacer" presStyleCnt="0"/>
      <dgm:spPr/>
    </dgm:pt>
    <dgm:pt modelId="{CB41E026-604C-401A-B677-1CB92B8C27F6}" type="pres">
      <dgm:prSet presAssocID="{058E2400-E601-45F4-ABF8-E0DF7EDC94A1}" presName="parentText" presStyleLbl="node1" presStyleIdx="3" presStyleCnt="6">
        <dgm:presLayoutVars>
          <dgm:chMax val="0"/>
          <dgm:bulletEnabled val="1"/>
        </dgm:presLayoutVars>
      </dgm:prSet>
      <dgm:spPr/>
    </dgm:pt>
    <dgm:pt modelId="{41B22467-8FE7-4516-B0B1-AEDA6EF1B4C2}" type="pres">
      <dgm:prSet presAssocID="{4EF6F0EC-8F91-4124-98EE-B3FE1DD9E95A}" presName="spacer" presStyleCnt="0"/>
      <dgm:spPr/>
    </dgm:pt>
    <dgm:pt modelId="{21B42110-95E9-43D7-8B0F-A1FEB39F8552}" type="pres">
      <dgm:prSet presAssocID="{8163D4EC-2A9E-4D57-8FBA-3BB43CA6FC54}" presName="parentText" presStyleLbl="node1" presStyleIdx="4" presStyleCnt="6">
        <dgm:presLayoutVars>
          <dgm:chMax val="0"/>
          <dgm:bulletEnabled val="1"/>
        </dgm:presLayoutVars>
      </dgm:prSet>
      <dgm:spPr/>
    </dgm:pt>
    <dgm:pt modelId="{93ADE847-0CB5-499F-A215-BC144EBE8B4B}" type="pres">
      <dgm:prSet presAssocID="{D9EF6BBE-0651-43D8-A898-4F26DDE235C2}" presName="spacer" presStyleCnt="0"/>
      <dgm:spPr/>
    </dgm:pt>
    <dgm:pt modelId="{15F86957-CA97-4066-8EAE-187D5F2CCDD9}" type="pres">
      <dgm:prSet presAssocID="{8E1A6D77-F198-415F-955D-AC37799C0728}" presName="parentText" presStyleLbl="node1" presStyleIdx="5" presStyleCnt="6">
        <dgm:presLayoutVars>
          <dgm:chMax val="0"/>
          <dgm:bulletEnabled val="1"/>
        </dgm:presLayoutVars>
      </dgm:prSet>
      <dgm:spPr/>
    </dgm:pt>
  </dgm:ptLst>
  <dgm:cxnLst>
    <dgm:cxn modelId="{A1BF0219-D46E-4C24-B35E-0A426DE442AA}" srcId="{B84E6074-161D-4E4F-AF6B-CAB023687678}" destId="{058E2400-E601-45F4-ABF8-E0DF7EDC94A1}" srcOrd="3" destOrd="0" parTransId="{82833BF3-E9A1-4BE3-ACF1-9317B8D87D03}" sibTransId="{4EF6F0EC-8F91-4124-98EE-B3FE1DD9E95A}"/>
    <dgm:cxn modelId="{CE352719-0D8D-4BC8-86DE-613B5F52CEEC}" srcId="{B84E6074-161D-4E4F-AF6B-CAB023687678}" destId="{8163D4EC-2A9E-4D57-8FBA-3BB43CA6FC54}" srcOrd="4" destOrd="0" parTransId="{18F68850-4935-4DD8-9B4B-A25FCAC2E56B}" sibTransId="{D9EF6BBE-0651-43D8-A898-4F26DDE235C2}"/>
    <dgm:cxn modelId="{5740981E-7CD1-4542-B864-D29774307868}" type="presOf" srcId="{058E2400-E601-45F4-ABF8-E0DF7EDC94A1}" destId="{CB41E026-604C-401A-B677-1CB92B8C27F6}" srcOrd="0" destOrd="0" presId="urn:microsoft.com/office/officeart/2005/8/layout/vList2"/>
    <dgm:cxn modelId="{68008C20-2DBB-4C10-A719-39903B48DCC1}" srcId="{B84E6074-161D-4E4F-AF6B-CAB023687678}" destId="{385894EE-DEED-4000-8C0C-423B353C1EC3}" srcOrd="0" destOrd="0" parTransId="{7515C98B-C5B8-4199-AB50-1C5594337D44}" sibTransId="{E30FBE4D-D6D3-4C7B-A9DF-BA8BE120F6B5}"/>
    <dgm:cxn modelId="{E30F555F-AD1E-4BD7-A995-219245FBAE65}" type="presOf" srcId="{385894EE-DEED-4000-8C0C-423B353C1EC3}" destId="{BD0BA2FB-987E-4BAB-A1BD-29724A4196DE}" srcOrd="0" destOrd="0" presId="urn:microsoft.com/office/officeart/2005/8/layout/vList2"/>
    <dgm:cxn modelId="{AF642769-AFF3-457D-877A-525788068022}" type="presOf" srcId="{8E1A6D77-F198-415F-955D-AC37799C0728}" destId="{15F86957-CA97-4066-8EAE-187D5F2CCDD9}" srcOrd="0" destOrd="0" presId="urn:microsoft.com/office/officeart/2005/8/layout/vList2"/>
    <dgm:cxn modelId="{3736664C-5125-45E3-8462-98B674F90882}" type="presOf" srcId="{963F141E-ADDE-47E0-9C49-E41A27544C0A}" destId="{3D6D1360-D418-42D8-80B4-9DB47A7153EB}" srcOrd="0" destOrd="0" presId="urn:microsoft.com/office/officeart/2005/8/layout/vList2"/>
    <dgm:cxn modelId="{70056983-BEA7-47DF-843C-AD6979C1FD03}" srcId="{B84E6074-161D-4E4F-AF6B-CAB023687678}" destId="{963F141E-ADDE-47E0-9C49-E41A27544C0A}" srcOrd="1" destOrd="0" parTransId="{11A23681-2BE5-43AA-8F6E-A4C7E7B29C8A}" sibTransId="{56150C76-9D29-4EB3-99FC-A28EEB695E30}"/>
    <dgm:cxn modelId="{53D9919B-5BD1-481B-A0EB-886E5F8FBAD2}" type="presOf" srcId="{9315A7EC-B277-4B74-A56E-C163962A51AB}" destId="{C6A18016-500A-4786-BC08-EE3A45E277B0}" srcOrd="0" destOrd="0" presId="urn:microsoft.com/office/officeart/2005/8/layout/vList2"/>
    <dgm:cxn modelId="{05AACBA1-9387-44D3-87E5-0E2F62034C94}" srcId="{B84E6074-161D-4E4F-AF6B-CAB023687678}" destId="{9315A7EC-B277-4B74-A56E-C163962A51AB}" srcOrd="2" destOrd="0" parTransId="{5FD432B9-BEE9-4C71-B74C-562E0B2D25CF}" sibTransId="{BBDB593D-AE31-4F34-A829-89290CD3097E}"/>
    <dgm:cxn modelId="{A941FEA7-8EBA-48CC-A3CC-F3FCD631F9D1}" srcId="{B84E6074-161D-4E4F-AF6B-CAB023687678}" destId="{8E1A6D77-F198-415F-955D-AC37799C0728}" srcOrd="5" destOrd="0" parTransId="{27A6516D-6277-42E9-B424-4B30ED4C8555}" sibTransId="{10073952-5DD3-4CE0-8A0D-9967D0967544}"/>
    <dgm:cxn modelId="{B59C5CDB-18F0-48E9-9BF6-2BB1687EADDD}" type="presOf" srcId="{B84E6074-161D-4E4F-AF6B-CAB023687678}" destId="{B41F7FFF-2326-481B-B997-A5D432EC7A29}" srcOrd="0" destOrd="0" presId="urn:microsoft.com/office/officeart/2005/8/layout/vList2"/>
    <dgm:cxn modelId="{1990A0FB-662D-4916-BCBE-B5BC3ED94F8F}" type="presOf" srcId="{8163D4EC-2A9E-4D57-8FBA-3BB43CA6FC54}" destId="{21B42110-95E9-43D7-8B0F-A1FEB39F8552}" srcOrd="0" destOrd="0" presId="urn:microsoft.com/office/officeart/2005/8/layout/vList2"/>
    <dgm:cxn modelId="{6483A31B-733B-4485-B7B8-45EA957B5DF3}" type="presParOf" srcId="{B41F7FFF-2326-481B-B997-A5D432EC7A29}" destId="{BD0BA2FB-987E-4BAB-A1BD-29724A4196DE}" srcOrd="0" destOrd="0" presId="urn:microsoft.com/office/officeart/2005/8/layout/vList2"/>
    <dgm:cxn modelId="{0850AC07-C8DE-4153-AB8D-B88ACBCCA009}" type="presParOf" srcId="{B41F7FFF-2326-481B-B997-A5D432EC7A29}" destId="{A9067885-7D39-4BC0-8FD6-89400AE4065F}" srcOrd="1" destOrd="0" presId="urn:microsoft.com/office/officeart/2005/8/layout/vList2"/>
    <dgm:cxn modelId="{45A9B4E4-9468-4C60-8E4E-9A12BFE9AD2F}" type="presParOf" srcId="{B41F7FFF-2326-481B-B997-A5D432EC7A29}" destId="{3D6D1360-D418-42D8-80B4-9DB47A7153EB}" srcOrd="2" destOrd="0" presId="urn:microsoft.com/office/officeart/2005/8/layout/vList2"/>
    <dgm:cxn modelId="{C1D277A0-0619-4408-A6C0-C5B460BA7889}" type="presParOf" srcId="{B41F7FFF-2326-481B-B997-A5D432EC7A29}" destId="{2FEDAB95-EFFC-4C53-9845-68D8B51F01A7}" srcOrd="3" destOrd="0" presId="urn:microsoft.com/office/officeart/2005/8/layout/vList2"/>
    <dgm:cxn modelId="{99B21AA2-E967-4DD5-8FA9-C01749C21002}" type="presParOf" srcId="{B41F7FFF-2326-481B-B997-A5D432EC7A29}" destId="{C6A18016-500A-4786-BC08-EE3A45E277B0}" srcOrd="4" destOrd="0" presId="urn:microsoft.com/office/officeart/2005/8/layout/vList2"/>
    <dgm:cxn modelId="{A722EB7F-325D-47B3-9246-25E4DA5A5903}" type="presParOf" srcId="{B41F7FFF-2326-481B-B997-A5D432EC7A29}" destId="{AF41A8C8-B54F-4577-AFBD-4F743751D03B}" srcOrd="5" destOrd="0" presId="urn:microsoft.com/office/officeart/2005/8/layout/vList2"/>
    <dgm:cxn modelId="{F7269153-E0BB-4A0E-B9CE-10DF51C69F03}" type="presParOf" srcId="{B41F7FFF-2326-481B-B997-A5D432EC7A29}" destId="{CB41E026-604C-401A-B677-1CB92B8C27F6}" srcOrd="6" destOrd="0" presId="urn:microsoft.com/office/officeart/2005/8/layout/vList2"/>
    <dgm:cxn modelId="{4C4890CE-A88C-4205-94BA-FBD6D5659172}" type="presParOf" srcId="{B41F7FFF-2326-481B-B997-A5D432EC7A29}" destId="{41B22467-8FE7-4516-B0B1-AEDA6EF1B4C2}" srcOrd="7" destOrd="0" presId="urn:microsoft.com/office/officeart/2005/8/layout/vList2"/>
    <dgm:cxn modelId="{435FAC70-4997-4473-BA15-549A0D13C950}" type="presParOf" srcId="{B41F7FFF-2326-481B-B997-A5D432EC7A29}" destId="{21B42110-95E9-43D7-8B0F-A1FEB39F8552}" srcOrd="8" destOrd="0" presId="urn:microsoft.com/office/officeart/2005/8/layout/vList2"/>
    <dgm:cxn modelId="{64649187-29E9-4320-BAE8-E2A0F2D79941}" type="presParOf" srcId="{B41F7FFF-2326-481B-B997-A5D432EC7A29}" destId="{93ADE847-0CB5-499F-A215-BC144EBE8B4B}" srcOrd="9" destOrd="0" presId="urn:microsoft.com/office/officeart/2005/8/layout/vList2"/>
    <dgm:cxn modelId="{1335C3BD-762E-460F-A6E6-5627C477770F}" type="presParOf" srcId="{B41F7FFF-2326-481B-B997-A5D432EC7A29}" destId="{15F86957-CA97-4066-8EAE-187D5F2CCDD9}"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B46FB1-622A-4E7C-BE82-FEDAEBBD072A}" type="doc">
      <dgm:prSet loTypeId="urn:microsoft.com/office/officeart/2005/8/layout/list1" loCatId="list" qsTypeId="urn:microsoft.com/office/officeart/2005/8/quickstyle/simple5" qsCatId="simple" csTypeId="urn:microsoft.com/office/officeart/2005/8/colors/colorful4" csCatId="colorful" phldr="1"/>
      <dgm:spPr/>
      <dgm:t>
        <a:bodyPr/>
        <a:lstStyle/>
        <a:p>
          <a:endParaRPr lang="en-US"/>
        </a:p>
      </dgm:t>
    </dgm:pt>
    <dgm:pt modelId="{25C91881-3C95-43C4-86A8-0CE60A80D8FD}">
      <dgm:prSet/>
      <dgm:spPr/>
      <dgm:t>
        <a:bodyPr/>
        <a:lstStyle/>
        <a:p>
          <a:r>
            <a:rPr lang="en-GB"/>
            <a:t>It is more difficult to reason about</a:t>
          </a:r>
          <a:endParaRPr lang="en-US"/>
        </a:p>
      </dgm:t>
    </dgm:pt>
    <dgm:pt modelId="{C34CCF0D-10E1-4FA3-810C-68CDACE89389}" type="parTrans" cxnId="{4DD66BB7-8BC2-4879-B5CF-2CFA229A02A1}">
      <dgm:prSet/>
      <dgm:spPr/>
      <dgm:t>
        <a:bodyPr/>
        <a:lstStyle/>
        <a:p>
          <a:endParaRPr lang="en-US"/>
        </a:p>
      </dgm:t>
    </dgm:pt>
    <dgm:pt modelId="{A22BCDBE-ED08-4FBE-B30C-E09747CBCB6E}" type="sibTrans" cxnId="{4DD66BB7-8BC2-4879-B5CF-2CFA229A02A1}">
      <dgm:prSet/>
      <dgm:spPr/>
      <dgm:t>
        <a:bodyPr/>
        <a:lstStyle/>
        <a:p>
          <a:endParaRPr lang="en-US"/>
        </a:p>
      </dgm:t>
    </dgm:pt>
    <dgm:pt modelId="{9DFE24B4-ED26-4D66-B88C-9F5DDB3A2E4E}">
      <dgm:prSet/>
      <dgm:spPr/>
      <dgm:t>
        <a:bodyPr/>
        <a:lstStyle/>
        <a:p>
          <a:r>
            <a:rPr lang="en-GB"/>
            <a:t>There is less experience among developers</a:t>
          </a:r>
          <a:endParaRPr lang="en-US"/>
        </a:p>
      </dgm:t>
    </dgm:pt>
    <dgm:pt modelId="{889A559B-C58C-4573-ABFD-9448E9FDD184}" type="parTrans" cxnId="{503BF99D-FC75-4CA2-A8F6-15D383FEA1D7}">
      <dgm:prSet/>
      <dgm:spPr/>
      <dgm:t>
        <a:bodyPr/>
        <a:lstStyle/>
        <a:p>
          <a:endParaRPr lang="en-US"/>
        </a:p>
      </dgm:t>
    </dgm:pt>
    <dgm:pt modelId="{15356DD1-D800-44E6-B6E1-5ADBDFE191B4}" type="sibTrans" cxnId="{503BF99D-FC75-4CA2-A8F6-15D383FEA1D7}">
      <dgm:prSet/>
      <dgm:spPr/>
      <dgm:t>
        <a:bodyPr/>
        <a:lstStyle/>
        <a:p>
          <a:endParaRPr lang="en-US"/>
        </a:p>
      </dgm:t>
    </dgm:pt>
    <dgm:pt modelId="{530287C5-E8D3-40D7-B49E-167635821AF3}">
      <dgm:prSet/>
      <dgm:spPr>
        <a:solidFill>
          <a:schemeClr val="accent2">
            <a:lumMod val="75000"/>
          </a:schemeClr>
        </a:solidFill>
      </dgm:spPr>
      <dgm:t>
        <a:bodyPr/>
        <a:lstStyle/>
        <a:p>
          <a:r>
            <a:rPr lang="en-GB" dirty="0"/>
            <a:t>It seems difficult to get started</a:t>
          </a:r>
          <a:endParaRPr lang="en-US" dirty="0"/>
        </a:p>
      </dgm:t>
    </dgm:pt>
    <dgm:pt modelId="{638F34C3-1E4D-45A0-A807-0A91F293E0E1}" type="parTrans" cxnId="{6539442C-E70E-47F1-901E-A1F2F26AFA25}">
      <dgm:prSet/>
      <dgm:spPr/>
      <dgm:t>
        <a:bodyPr/>
        <a:lstStyle/>
        <a:p>
          <a:endParaRPr lang="en-US"/>
        </a:p>
      </dgm:t>
    </dgm:pt>
    <dgm:pt modelId="{622EA8D8-3592-4554-B3A2-4E22928005A3}" type="sibTrans" cxnId="{6539442C-E70E-47F1-901E-A1F2F26AFA25}">
      <dgm:prSet/>
      <dgm:spPr/>
      <dgm:t>
        <a:bodyPr/>
        <a:lstStyle/>
        <a:p>
          <a:endParaRPr lang="en-US"/>
        </a:p>
      </dgm:t>
    </dgm:pt>
    <dgm:pt modelId="{06C5F42B-7039-4097-BC86-4787481D22D6}">
      <dgm:prSet/>
      <dgm:spPr>
        <a:solidFill>
          <a:schemeClr val="accent2">
            <a:lumMod val="75000"/>
          </a:schemeClr>
        </a:solidFill>
      </dgm:spPr>
      <dgm:t>
        <a:bodyPr/>
        <a:lstStyle/>
        <a:p>
          <a:r>
            <a:rPr lang="en-GB" dirty="0"/>
            <a:t>It seems difficult to deal with Exceptions</a:t>
          </a:r>
          <a:endParaRPr lang="en-US" dirty="0"/>
        </a:p>
      </dgm:t>
    </dgm:pt>
    <dgm:pt modelId="{1056614F-5545-4BAA-AE64-B8841302F189}" type="parTrans" cxnId="{7B41F806-58B8-47D2-8368-CF834515C95C}">
      <dgm:prSet/>
      <dgm:spPr/>
      <dgm:t>
        <a:bodyPr/>
        <a:lstStyle/>
        <a:p>
          <a:endParaRPr lang="en-US"/>
        </a:p>
      </dgm:t>
    </dgm:pt>
    <dgm:pt modelId="{E9D0B631-6CB4-4E68-8F68-FFC11180410B}" type="sibTrans" cxnId="{7B41F806-58B8-47D2-8368-CF834515C95C}">
      <dgm:prSet/>
      <dgm:spPr/>
      <dgm:t>
        <a:bodyPr/>
        <a:lstStyle/>
        <a:p>
          <a:endParaRPr lang="en-US"/>
        </a:p>
      </dgm:t>
    </dgm:pt>
    <dgm:pt modelId="{7356EBD3-D6A5-4FF4-9E97-9CA3886B8665}">
      <dgm:prSet/>
      <dgm:spPr>
        <a:solidFill>
          <a:schemeClr val="accent2">
            <a:lumMod val="75000"/>
          </a:schemeClr>
        </a:solidFill>
      </dgm:spPr>
      <dgm:t>
        <a:bodyPr/>
        <a:lstStyle/>
        <a:p>
          <a:r>
            <a:rPr lang="en-GB" dirty="0"/>
            <a:t>It seems difficult to know what is happening with the system</a:t>
          </a:r>
          <a:endParaRPr lang="en-US" dirty="0"/>
        </a:p>
      </dgm:t>
    </dgm:pt>
    <dgm:pt modelId="{8D036793-E7EB-4029-9389-08B5016E4655}" type="parTrans" cxnId="{65E281F2-9A5C-4182-AAAA-94FC7E8FB06E}">
      <dgm:prSet/>
      <dgm:spPr/>
      <dgm:t>
        <a:bodyPr/>
        <a:lstStyle/>
        <a:p>
          <a:endParaRPr lang="en-US"/>
        </a:p>
      </dgm:t>
    </dgm:pt>
    <dgm:pt modelId="{AA85D236-FE98-4B1A-A499-3F1055F0FD6A}" type="sibTrans" cxnId="{65E281F2-9A5C-4182-AAAA-94FC7E8FB06E}">
      <dgm:prSet/>
      <dgm:spPr/>
      <dgm:t>
        <a:bodyPr/>
        <a:lstStyle/>
        <a:p>
          <a:endParaRPr lang="en-US"/>
        </a:p>
      </dgm:t>
    </dgm:pt>
    <dgm:pt modelId="{F543CA7D-B055-4672-BA31-2FE8D82C8E20}" type="pres">
      <dgm:prSet presAssocID="{34B46FB1-622A-4E7C-BE82-FEDAEBBD072A}" presName="linear" presStyleCnt="0">
        <dgm:presLayoutVars>
          <dgm:dir/>
          <dgm:animLvl val="lvl"/>
          <dgm:resizeHandles val="exact"/>
        </dgm:presLayoutVars>
      </dgm:prSet>
      <dgm:spPr/>
    </dgm:pt>
    <dgm:pt modelId="{90B28EE8-157C-4E96-9789-BCC64408F84F}" type="pres">
      <dgm:prSet presAssocID="{25C91881-3C95-43C4-86A8-0CE60A80D8FD}" presName="parentLin" presStyleCnt="0"/>
      <dgm:spPr/>
    </dgm:pt>
    <dgm:pt modelId="{9F814CF8-F98F-4597-B3EC-029FAA2A7FA1}" type="pres">
      <dgm:prSet presAssocID="{25C91881-3C95-43C4-86A8-0CE60A80D8FD}" presName="parentLeftMargin" presStyleLbl="node1" presStyleIdx="0" presStyleCnt="5"/>
      <dgm:spPr/>
    </dgm:pt>
    <dgm:pt modelId="{25DECA0B-5EDF-491F-87CF-EBAE6B9032A2}" type="pres">
      <dgm:prSet presAssocID="{25C91881-3C95-43C4-86A8-0CE60A80D8FD}" presName="parentText" presStyleLbl="node1" presStyleIdx="0" presStyleCnt="5">
        <dgm:presLayoutVars>
          <dgm:chMax val="0"/>
          <dgm:bulletEnabled val="1"/>
        </dgm:presLayoutVars>
      </dgm:prSet>
      <dgm:spPr/>
    </dgm:pt>
    <dgm:pt modelId="{7BAA261C-39A4-452C-B462-1F133556C78C}" type="pres">
      <dgm:prSet presAssocID="{25C91881-3C95-43C4-86A8-0CE60A80D8FD}" presName="negativeSpace" presStyleCnt="0"/>
      <dgm:spPr/>
    </dgm:pt>
    <dgm:pt modelId="{5231513B-DA5E-431A-ACA4-3E017C722CC3}" type="pres">
      <dgm:prSet presAssocID="{25C91881-3C95-43C4-86A8-0CE60A80D8FD}" presName="childText" presStyleLbl="conFgAcc1" presStyleIdx="0" presStyleCnt="5">
        <dgm:presLayoutVars>
          <dgm:bulletEnabled val="1"/>
        </dgm:presLayoutVars>
      </dgm:prSet>
      <dgm:spPr/>
    </dgm:pt>
    <dgm:pt modelId="{BEF04670-04D6-4330-8500-A7A6525285A6}" type="pres">
      <dgm:prSet presAssocID="{A22BCDBE-ED08-4FBE-B30C-E09747CBCB6E}" presName="spaceBetweenRectangles" presStyleCnt="0"/>
      <dgm:spPr/>
    </dgm:pt>
    <dgm:pt modelId="{A4CA2CA4-BF8F-4D0B-8C20-A14CDD0F0228}" type="pres">
      <dgm:prSet presAssocID="{9DFE24B4-ED26-4D66-B88C-9F5DDB3A2E4E}" presName="parentLin" presStyleCnt="0"/>
      <dgm:spPr/>
    </dgm:pt>
    <dgm:pt modelId="{57AAB5F8-5CDB-4B7E-8F65-A89E9F4A4D74}" type="pres">
      <dgm:prSet presAssocID="{9DFE24B4-ED26-4D66-B88C-9F5DDB3A2E4E}" presName="parentLeftMargin" presStyleLbl="node1" presStyleIdx="0" presStyleCnt="5"/>
      <dgm:spPr/>
    </dgm:pt>
    <dgm:pt modelId="{9BFBF88A-DEAD-4DF0-A693-4ED66CE53979}" type="pres">
      <dgm:prSet presAssocID="{9DFE24B4-ED26-4D66-B88C-9F5DDB3A2E4E}" presName="parentText" presStyleLbl="node1" presStyleIdx="1" presStyleCnt="5">
        <dgm:presLayoutVars>
          <dgm:chMax val="0"/>
          <dgm:bulletEnabled val="1"/>
        </dgm:presLayoutVars>
      </dgm:prSet>
      <dgm:spPr/>
    </dgm:pt>
    <dgm:pt modelId="{91CBCF9E-DF75-4B39-B5CA-EA9B248EBBA8}" type="pres">
      <dgm:prSet presAssocID="{9DFE24B4-ED26-4D66-B88C-9F5DDB3A2E4E}" presName="negativeSpace" presStyleCnt="0"/>
      <dgm:spPr/>
    </dgm:pt>
    <dgm:pt modelId="{9129AD3F-E40C-4875-A0F7-FEC5604F3E63}" type="pres">
      <dgm:prSet presAssocID="{9DFE24B4-ED26-4D66-B88C-9F5DDB3A2E4E}" presName="childText" presStyleLbl="conFgAcc1" presStyleIdx="1" presStyleCnt="5">
        <dgm:presLayoutVars>
          <dgm:bulletEnabled val="1"/>
        </dgm:presLayoutVars>
      </dgm:prSet>
      <dgm:spPr/>
    </dgm:pt>
    <dgm:pt modelId="{8B4CC80C-30A0-46C1-AD55-C7F1B5E865E0}" type="pres">
      <dgm:prSet presAssocID="{15356DD1-D800-44E6-B6E1-5ADBDFE191B4}" presName="spaceBetweenRectangles" presStyleCnt="0"/>
      <dgm:spPr/>
    </dgm:pt>
    <dgm:pt modelId="{916CE246-7FC0-4DA2-A108-CBD481416BA3}" type="pres">
      <dgm:prSet presAssocID="{530287C5-E8D3-40D7-B49E-167635821AF3}" presName="parentLin" presStyleCnt="0"/>
      <dgm:spPr/>
    </dgm:pt>
    <dgm:pt modelId="{7AC35854-EAC7-4A6D-9F5E-572C4BAE8A4D}" type="pres">
      <dgm:prSet presAssocID="{530287C5-E8D3-40D7-B49E-167635821AF3}" presName="parentLeftMargin" presStyleLbl="node1" presStyleIdx="1" presStyleCnt="5"/>
      <dgm:spPr/>
    </dgm:pt>
    <dgm:pt modelId="{79F70B5D-E832-4342-B0B4-8BB4D7C8AA3A}" type="pres">
      <dgm:prSet presAssocID="{530287C5-E8D3-40D7-B49E-167635821AF3}" presName="parentText" presStyleLbl="node1" presStyleIdx="2" presStyleCnt="5">
        <dgm:presLayoutVars>
          <dgm:chMax val="0"/>
          <dgm:bulletEnabled val="1"/>
        </dgm:presLayoutVars>
      </dgm:prSet>
      <dgm:spPr/>
    </dgm:pt>
    <dgm:pt modelId="{94AC647B-1912-4B35-96BE-3F8C946A48CF}" type="pres">
      <dgm:prSet presAssocID="{530287C5-E8D3-40D7-B49E-167635821AF3}" presName="negativeSpace" presStyleCnt="0"/>
      <dgm:spPr/>
    </dgm:pt>
    <dgm:pt modelId="{C179EDB4-EC9E-42B1-A8CD-6CB182E1A228}" type="pres">
      <dgm:prSet presAssocID="{530287C5-E8D3-40D7-B49E-167635821AF3}" presName="childText" presStyleLbl="conFgAcc1" presStyleIdx="2" presStyleCnt="5">
        <dgm:presLayoutVars>
          <dgm:bulletEnabled val="1"/>
        </dgm:presLayoutVars>
      </dgm:prSet>
      <dgm:spPr/>
    </dgm:pt>
    <dgm:pt modelId="{E410491A-BE2F-4235-A916-6AE3E9C6F281}" type="pres">
      <dgm:prSet presAssocID="{622EA8D8-3592-4554-B3A2-4E22928005A3}" presName="spaceBetweenRectangles" presStyleCnt="0"/>
      <dgm:spPr/>
    </dgm:pt>
    <dgm:pt modelId="{0CE3F540-67FB-454F-B97F-975003A1098C}" type="pres">
      <dgm:prSet presAssocID="{06C5F42B-7039-4097-BC86-4787481D22D6}" presName="parentLin" presStyleCnt="0"/>
      <dgm:spPr/>
    </dgm:pt>
    <dgm:pt modelId="{1F7EE356-8F54-452F-A5DC-E8A4CF83183A}" type="pres">
      <dgm:prSet presAssocID="{06C5F42B-7039-4097-BC86-4787481D22D6}" presName="parentLeftMargin" presStyleLbl="node1" presStyleIdx="2" presStyleCnt="5"/>
      <dgm:spPr/>
    </dgm:pt>
    <dgm:pt modelId="{6AA477BB-5B90-4126-96EC-EA7340A482F1}" type="pres">
      <dgm:prSet presAssocID="{06C5F42B-7039-4097-BC86-4787481D22D6}" presName="parentText" presStyleLbl="node1" presStyleIdx="3" presStyleCnt="5">
        <dgm:presLayoutVars>
          <dgm:chMax val="0"/>
          <dgm:bulletEnabled val="1"/>
        </dgm:presLayoutVars>
      </dgm:prSet>
      <dgm:spPr/>
    </dgm:pt>
    <dgm:pt modelId="{430B7F20-F1CB-48BB-898E-54E18B35DCC2}" type="pres">
      <dgm:prSet presAssocID="{06C5F42B-7039-4097-BC86-4787481D22D6}" presName="negativeSpace" presStyleCnt="0"/>
      <dgm:spPr/>
    </dgm:pt>
    <dgm:pt modelId="{715C3DC2-98B8-46DB-B68C-CF12F98EA194}" type="pres">
      <dgm:prSet presAssocID="{06C5F42B-7039-4097-BC86-4787481D22D6}" presName="childText" presStyleLbl="conFgAcc1" presStyleIdx="3" presStyleCnt="5">
        <dgm:presLayoutVars>
          <dgm:bulletEnabled val="1"/>
        </dgm:presLayoutVars>
      </dgm:prSet>
      <dgm:spPr/>
    </dgm:pt>
    <dgm:pt modelId="{C6A50BDF-37B1-447E-A42E-437357459A45}" type="pres">
      <dgm:prSet presAssocID="{E9D0B631-6CB4-4E68-8F68-FFC11180410B}" presName="spaceBetweenRectangles" presStyleCnt="0"/>
      <dgm:spPr/>
    </dgm:pt>
    <dgm:pt modelId="{BEE108C7-364F-41AB-8945-38A110D4AE6C}" type="pres">
      <dgm:prSet presAssocID="{7356EBD3-D6A5-4FF4-9E97-9CA3886B8665}" presName="parentLin" presStyleCnt="0"/>
      <dgm:spPr/>
    </dgm:pt>
    <dgm:pt modelId="{54B584A8-60A8-4F97-ABA2-BFE1A06AAD77}" type="pres">
      <dgm:prSet presAssocID="{7356EBD3-D6A5-4FF4-9E97-9CA3886B8665}" presName="parentLeftMargin" presStyleLbl="node1" presStyleIdx="3" presStyleCnt="5"/>
      <dgm:spPr/>
    </dgm:pt>
    <dgm:pt modelId="{FA742570-E0F8-43E0-B2DB-616C6E94994D}" type="pres">
      <dgm:prSet presAssocID="{7356EBD3-D6A5-4FF4-9E97-9CA3886B8665}" presName="parentText" presStyleLbl="node1" presStyleIdx="4" presStyleCnt="5">
        <dgm:presLayoutVars>
          <dgm:chMax val="0"/>
          <dgm:bulletEnabled val="1"/>
        </dgm:presLayoutVars>
      </dgm:prSet>
      <dgm:spPr/>
    </dgm:pt>
    <dgm:pt modelId="{AC3A5FBE-6373-4267-8998-09B94FAE0EC1}" type="pres">
      <dgm:prSet presAssocID="{7356EBD3-D6A5-4FF4-9E97-9CA3886B8665}" presName="negativeSpace" presStyleCnt="0"/>
      <dgm:spPr/>
    </dgm:pt>
    <dgm:pt modelId="{A8427B59-28D4-4EDD-B838-2B7185E55DB2}" type="pres">
      <dgm:prSet presAssocID="{7356EBD3-D6A5-4FF4-9E97-9CA3886B8665}" presName="childText" presStyleLbl="conFgAcc1" presStyleIdx="4" presStyleCnt="5">
        <dgm:presLayoutVars>
          <dgm:bulletEnabled val="1"/>
        </dgm:presLayoutVars>
      </dgm:prSet>
      <dgm:spPr/>
    </dgm:pt>
  </dgm:ptLst>
  <dgm:cxnLst>
    <dgm:cxn modelId="{DC910D05-A7C4-40B0-8DCB-35864A21B9D2}" type="presOf" srcId="{9DFE24B4-ED26-4D66-B88C-9F5DDB3A2E4E}" destId="{57AAB5F8-5CDB-4B7E-8F65-A89E9F4A4D74}" srcOrd="0" destOrd="0" presId="urn:microsoft.com/office/officeart/2005/8/layout/list1"/>
    <dgm:cxn modelId="{7B41F806-58B8-47D2-8368-CF834515C95C}" srcId="{34B46FB1-622A-4E7C-BE82-FEDAEBBD072A}" destId="{06C5F42B-7039-4097-BC86-4787481D22D6}" srcOrd="3" destOrd="0" parTransId="{1056614F-5545-4BAA-AE64-B8841302F189}" sibTransId="{E9D0B631-6CB4-4E68-8F68-FFC11180410B}"/>
    <dgm:cxn modelId="{BCF1230F-45E0-40A7-B63C-4C08A00B410F}" type="presOf" srcId="{7356EBD3-D6A5-4FF4-9E97-9CA3886B8665}" destId="{FA742570-E0F8-43E0-B2DB-616C6E94994D}" srcOrd="1" destOrd="0" presId="urn:microsoft.com/office/officeart/2005/8/layout/list1"/>
    <dgm:cxn modelId="{6539442C-E70E-47F1-901E-A1F2F26AFA25}" srcId="{34B46FB1-622A-4E7C-BE82-FEDAEBBD072A}" destId="{530287C5-E8D3-40D7-B49E-167635821AF3}" srcOrd="2" destOrd="0" parTransId="{638F34C3-1E4D-45A0-A807-0A91F293E0E1}" sibTransId="{622EA8D8-3592-4554-B3A2-4E22928005A3}"/>
    <dgm:cxn modelId="{4BB6D934-5A95-4489-AEFF-75EF48C7F147}" type="presOf" srcId="{7356EBD3-D6A5-4FF4-9E97-9CA3886B8665}" destId="{54B584A8-60A8-4F97-ABA2-BFE1A06AAD77}" srcOrd="0" destOrd="0" presId="urn:microsoft.com/office/officeart/2005/8/layout/list1"/>
    <dgm:cxn modelId="{3A33F26B-AFBC-483B-80F6-1E9B64041CC6}" type="presOf" srcId="{9DFE24B4-ED26-4D66-B88C-9F5DDB3A2E4E}" destId="{9BFBF88A-DEAD-4DF0-A693-4ED66CE53979}" srcOrd="1" destOrd="0" presId="urn:microsoft.com/office/officeart/2005/8/layout/list1"/>
    <dgm:cxn modelId="{C1A73899-8BCF-4181-A651-7B2AC4FF58C0}" type="presOf" srcId="{530287C5-E8D3-40D7-B49E-167635821AF3}" destId="{79F70B5D-E832-4342-B0B4-8BB4D7C8AA3A}" srcOrd="1" destOrd="0" presId="urn:microsoft.com/office/officeart/2005/8/layout/list1"/>
    <dgm:cxn modelId="{503BF99D-FC75-4CA2-A8F6-15D383FEA1D7}" srcId="{34B46FB1-622A-4E7C-BE82-FEDAEBBD072A}" destId="{9DFE24B4-ED26-4D66-B88C-9F5DDB3A2E4E}" srcOrd="1" destOrd="0" parTransId="{889A559B-C58C-4573-ABFD-9448E9FDD184}" sibTransId="{15356DD1-D800-44E6-B6E1-5ADBDFE191B4}"/>
    <dgm:cxn modelId="{EF8B8AB1-EAF9-42F3-8704-BD66EB3BA039}" type="presOf" srcId="{06C5F42B-7039-4097-BC86-4787481D22D6}" destId="{1F7EE356-8F54-452F-A5DC-E8A4CF83183A}" srcOrd="0" destOrd="0" presId="urn:microsoft.com/office/officeart/2005/8/layout/list1"/>
    <dgm:cxn modelId="{4DD66BB7-8BC2-4879-B5CF-2CFA229A02A1}" srcId="{34B46FB1-622A-4E7C-BE82-FEDAEBBD072A}" destId="{25C91881-3C95-43C4-86A8-0CE60A80D8FD}" srcOrd="0" destOrd="0" parTransId="{C34CCF0D-10E1-4FA3-810C-68CDACE89389}" sibTransId="{A22BCDBE-ED08-4FBE-B30C-E09747CBCB6E}"/>
    <dgm:cxn modelId="{29F170D0-B06B-483D-9F36-BFC52BB12EE8}" type="presOf" srcId="{25C91881-3C95-43C4-86A8-0CE60A80D8FD}" destId="{25DECA0B-5EDF-491F-87CF-EBAE6B9032A2}" srcOrd="1" destOrd="0" presId="urn:microsoft.com/office/officeart/2005/8/layout/list1"/>
    <dgm:cxn modelId="{898514D4-3237-40E9-A8F7-807FED527F97}" type="presOf" srcId="{06C5F42B-7039-4097-BC86-4787481D22D6}" destId="{6AA477BB-5B90-4126-96EC-EA7340A482F1}" srcOrd="1" destOrd="0" presId="urn:microsoft.com/office/officeart/2005/8/layout/list1"/>
    <dgm:cxn modelId="{99C266D4-8848-4C7D-93F4-87F120754051}" type="presOf" srcId="{34B46FB1-622A-4E7C-BE82-FEDAEBBD072A}" destId="{F543CA7D-B055-4672-BA31-2FE8D82C8E20}" srcOrd="0" destOrd="0" presId="urn:microsoft.com/office/officeart/2005/8/layout/list1"/>
    <dgm:cxn modelId="{2791D5DC-F073-475F-A7D4-6835063CAC88}" type="presOf" srcId="{25C91881-3C95-43C4-86A8-0CE60A80D8FD}" destId="{9F814CF8-F98F-4597-B3EC-029FAA2A7FA1}" srcOrd="0" destOrd="0" presId="urn:microsoft.com/office/officeart/2005/8/layout/list1"/>
    <dgm:cxn modelId="{39AF04E5-E8BE-4AF6-88E0-6A8C54F21918}" type="presOf" srcId="{530287C5-E8D3-40D7-B49E-167635821AF3}" destId="{7AC35854-EAC7-4A6D-9F5E-572C4BAE8A4D}" srcOrd="0" destOrd="0" presId="urn:microsoft.com/office/officeart/2005/8/layout/list1"/>
    <dgm:cxn modelId="{65E281F2-9A5C-4182-AAAA-94FC7E8FB06E}" srcId="{34B46FB1-622A-4E7C-BE82-FEDAEBBD072A}" destId="{7356EBD3-D6A5-4FF4-9E97-9CA3886B8665}" srcOrd="4" destOrd="0" parTransId="{8D036793-E7EB-4029-9389-08B5016E4655}" sibTransId="{AA85D236-FE98-4B1A-A499-3F1055F0FD6A}"/>
    <dgm:cxn modelId="{3A4F925C-8885-4370-BDEB-EDF28B2E4E12}" type="presParOf" srcId="{F543CA7D-B055-4672-BA31-2FE8D82C8E20}" destId="{90B28EE8-157C-4E96-9789-BCC64408F84F}" srcOrd="0" destOrd="0" presId="urn:microsoft.com/office/officeart/2005/8/layout/list1"/>
    <dgm:cxn modelId="{A36F342D-7AE8-45C0-8317-0FE603CF4DDC}" type="presParOf" srcId="{90B28EE8-157C-4E96-9789-BCC64408F84F}" destId="{9F814CF8-F98F-4597-B3EC-029FAA2A7FA1}" srcOrd="0" destOrd="0" presId="urn:microsoft.com/office/officeart/2005/8/layout/list1"/>
    <dgm:cxn modelId="{FD61374D-D939-4AFF-8479-DA398CCCC5AF}" type="presParOf" srcId="{90B28EE8-157C-4E96-9789-BCC64408F84F}" destId="{25DECA0B-5EDF-491F-87CF-EBAE6B9032A2}" srcOrd="1" destOrd="0" presId="urn:microsoft.com/office/officeart/2005/8/layout/list1"/>
    <dgm:cxn modelId="{BD5F0463-5B1C-4B86-A95E-A98FBF0A581D}" type="presParOf" srcId="{F543CA7D-B055-4672-BA31-2FE8D82C8E20}" destId="{7BAA261C-39A4-452C-B462-1F133556C78C}" srcOrd="1" destOrd="0" presId="urn:microsoft.com/office/officeart/2005/8/layout/list1"/>
    <dgm:cxn modelId="{B77078CE-12F5-4488-80F6-0E87BB75218E}" type="presParOf" srcId="{F543CA7D-B055-4672-BA31-2FE8D82C8E20}" destId="{5231513B-DA5E-431A-ACA4-3E017C722CC3}" srcOrd="2" destOrd="0" presId="urn:microsoft.com/office/officeart/2005/8/layout/list1"/>
    <dgm:cxn modelId="{51F50294-B364-4D8C-A274-2B7B0B1F06DB}" type="presParOf" srcId="{F543CA7D-B055-4672-BA31-2FE8D82C8E20}" destId="{BEF04670-04D6-4330-8500-A7A6525285A6}" srcOrd="3" destOrd="0" presId="urn:microsoft.com/office/officeart/2005/8/layout/list1"/>
    <dgm:cxn modelId="{111D818B-9AA7-4C4D-AF03-D80909C711E0}" type="presParOf" srcId="{F543CA7D-B055-4672-BA31-2FE8D82C8E20}" destId="{A4CA2CA4-BF8F-4D0B-8C20-A14CDD0F0228}" srcOrd="4" destOrd="0" presId="urn:microsoft.com/office/officeart/2005/8/layout/list1"/>
    <dgm:cxn modelId="{D7D47586-858F-43BC-B2A1-B19137A339DA}" type="presParOf" srcId="{A4CA2CA4-BF8F-4D0B-8C20-A14CDD0F0228}" destId="{57AAB5F8-5CDB-4B7E-8F65-A89E9F4A4D74}" srcOrd="0" destOrd="0" presId="urn:microsoft.com/office/officeart/2005/8/layout/list1"/>
    <dgm:cxn modelId="{13DD4D08-10DE-4AD4-93D1-4A02F12F2C35}" type="presParOf" srcId="{A4CA2CA4-BF8F-4D0B-8C20-A14CDD0F0228}" destId="{9BFBF88A-DEAD-4DF0-A693-4ED66CE53979}" srcOrd="1" destOrd="0" presId="urn:microsoft.com/office/officeart/2005/8/layout/list1"/>
    <dgm:cxn modelId="{FF574FD4-864E-48B1-8715-B6ADDA19602A}" type="presParOf" srcId="{F543CA7D-B055-4672-BA31-2FE8D82C8E20}" destId="{91CBCF9E-DF75-4B39-B5CA-EA9B248EBBA8}" srcOrd="5" destOrd="0" presId="urn:microsoft.com/office/officeart/2005/8/layout/list1"/>
    <dgm:cxn modelId="{F278739D-6F6E-4F3A-B203-D10EF8FBACAA}" type="presParOf" srcId="{F543CA7D-B055-4672-BA31-2FE8D82C8E20}" destId="{9129AD3F-E40C-4875-A0F7-FEC5604F3E63}" srcOrd="6" destOrd="0" presId="urn:microsoft.com/office/officeart/2005/8/layout/list1"/>
    <dgm:cxn modelId="{A1254027-FF0F-4A01-A810-81952DFD895D}" type="presParOf" srcId="{F543CA7D-B055-4672-BA31-2FE8D82C8E20}" destId="{8B4CC80C-30A0-46C1-AD55-C7F1B5E865E0}" srcOrd="7" destOrd="0" presId="urn:microsoft.com/office/officeart/2005/8/layout/list1"/>
    <dgm:cxn modelId="{9D9478F8-3F89-4514-8BA2-959C22DE4FDE}" type="presParOf" srcId="{F543CA7D-B055-4672-BA31-2FE8D82C8E20}" destId="{916CE246-7FC0-4DA2-A108-CBD481416BA3}" srcOrd="8" destOrd="0" presId="urn:microsoft.com/office/officeart/2005/8/layout/list1"/>
    <dgm:cxn modelId="{1A92AE5B-E8DF-4488-91C6-CBB23C5F660C}" type="presParOf" srcId="{916CE246-7FC0-4DA2-A108-CBD481416BA3}" destId="{7AC35854-EAC7-4A6D-9F5E-572C4BAE8A4D}" srcOrd="0" destOrd="0" presId="urn:microsoft.com/office/officeart/2005/8/layout/list1"/>
    <dgm:cxn modelId="{661C6585-01DD-4165-97B2-10F1A0CBEDA9}" type="presParOf" srcId="{916CE246-7FC0-4DA2-A108-CBD481416BA3}" destId="{79F70B5D-E832-4342-B0B4-8BB4D7C8AA3A}" srcOrd="1" destOrd="0" presId="urn:microsoft.com/office/officeart/2005/8/layout/list1"/>
    <dgm:cxn modelId="{488BFBE4-EDE9-46F8-997B-AAF8EB920FA5}" type="presParOf" srcId="{F543CA7D-B055-4672-BA31-2FE8D82C8E20}" destId="{94AC647B-1912-4B35-96BE-3F8C946A48CF}" srcOrd="9" destOrd="0" presId="urn:microsoft.com/office/officeart/2005/8/layout/list1"/>
    <dgm:cxn modelId="{B41E3817-651B-4E3A-AA42-D511C940581E}" type="presParOf" srcId="{F543CA7D-B055-4672-BA31-2FE8D82C8E20}" destId="{C179EDB4-EC9E-42B1-A8CD-6CB182E1A228}" srcOrd="10" destOrd="0" presId="urn:microsoft.com/office/officeart/2005/8/layout/list1"/>
    <dgm:cxn modelId="{37B38EDB-1E08-4109-AF98-4C95432D22B2}" type="presParOf" srcId="{F543CA7D-B055-4672-BA31-2FE8D82C8E20}" destId="{E410491A-BE2F-4235-A916-6AE3E9C6F281}" srcOrd="11" destOrd="0" presId="urn:microsoft.com/office/officeart/2005/8/layout/list1"/>
    <dgm:cxn modelId="{60B22274-6E63-4587-A922-7B575EECBD9D}" type="presParOf" srcId="{F543CA7D-B055-4672-BA31-2FE8D82C8E20}" destId="{0CE3F540-67FB-454F-B97F-975003A1098C}" srcOrd="12" destOrd="0" presId="urn:microsoft.com/office/officeart/2005/8/layout/list1"/>
    <dgm:cxn modelId="{2520D7E6-A440-4E1D-A12B-BF0DABDB3369}" type="presParOf" srcId="{0CE3F540-67FB-454F-B97F-975003A1098C}" destId="{1F7EE356-8F54-452F-A5DC-E8A4CF83183A}" srcOrd="0" destOrd="0" presId="urn:microsoft.com/office/officeart/2005/8/layout/list1"/>
    <dgm:cxn modelId="{45E0846E-7633-4EA5-B5B8-880873AE144E}" type="presParOf" srcId="{0CE3F540-67FB-454F-B97F-975003A1098C}" destId="{6AA477BB-5B90-4126-96EC-EA7340A482F1}" srcOrd="1" destOrd="0" presId="urn:microsoft.com/office/officeart/2005/8/layout/list1"/>
    <dgm:cxn modelId="{31ED1D8D-EDA3-4C6B-9503-67FC091F52AD}" type="presParOf" srcId="{F543CA7D-B055-4672-BA31-2FE8D82C8E20}" destId="{430B7F20-F1CB-48BB-898E-54E18B35DCC2}" srcOrd="13" destOrd="0" presId="urn:microsoft.com/office/officeart/2005/8/layout/list1"/>
    <dgm:cxn modelId="{68540DD1-A923-49EC-996A-D67648BBF1E0}" type="presParOf" srcId="{F543CA7D-B055-4672-BA31-2FE8D82C8E20}" destId="{715C3DC2-98B8-46DB-B68C-CF12F98EA194}" srcOrd="14" destOrd="0" presId="urn:microsoft.com/office/officeart/2005/8/layout/list1"/>
    <dgm:cxn modelId="{882B297A-3BE8-444D-9419-106FAEEBBB93}" type="presParOf" srcId="{F543CA7D-B055-4672-BA31-2FE8D82C8E20}" destId="{C6A50BDF-37B1-447E-A42E-437357459A45}" srcOrd="15" destOrd="0" presId="urn:microsoft.com/office/officeart/2005/8/layout/list1"/>
    <dgm:cxn modelId="{DD4131F6-B320-40A8-AE24-575DCB974C42}" type="presParOf" srcId="{F543CA7D-B055-4672-BA31-2FE8D82C8E20}" destId="{BEE108C7-364F-41AB-8945-38A110D4AE6C}" srcOrd="16" destOrd="0" presId="urn:microsoft.com/office/officeart/2005/8/layout/list1"/>
    <dgm:cxn modelId="{BA460C40-2D54-48A7-84D0-944C50DE8E44}" type="presParOf" srcId="{BEE108C7-364F-41AB-8945-38A110D4AE6C}" destId="{54B584A8-60A8-4F97-ABA2-BFE1A06AAD77}" srcOrd="0" destOrd="0" presId="urn:microsoft.com/office/officeart/2005/8/layout/list1"/>
    <dgm:cxn modelId="{E31EF8A6-6AF2-4642-9BEF-2735D7570744}" type="presParOf" srcId="{BEE108C7-364F-41AB-8945-38A110D4AE6C}" destId="{FA742570-E0F8-43E0-B2DB-616C6E94994D}" srcOrd="1" destOrd="0" presId="urn:microsoft.com/office/officeart/2005/8/layout/list1"/>
    <dgm:cxn modelId="{F3E92890-6C4E-477A-9876-87588718CF39}" type="presParOf" srcId="{F543CA7D-B055-4672-BA31-2FE8D82C8E20}" destId="{AC3A5FBE-6373-4267-8998-09B94FAE0EC1}" srcOrd="17" destOrd="0" presId="urn:microsoft.com/office/officeart/2005/8/layout/list1"/>
    <dgm:cxn modelId="{6C7BEC34-69C4-4932-8C4F-F5269111A3C2}" type="presParOf" srcId="{F543CA7D-B055-4672-BA31-2FE8D82C8E20}" destId="{A8427B59-28D4-4EDD-B838-2B7185E55DB2}"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88C1EC-A51E-4D1E-AB09-5FA5F632B068}" type="doc">
      <dgm:prSet loTypeId="urn:microsoft.com/office/officeart/2016/7/layout/VerticalHollowActionList" loCatId="List" qsTypeId="urn:microsoft.com/office/officeart/2005/8/quickstyle/simple1" qsCatId="simple" csTypeId="urn:microsoft.com/office/officeart/2005/8/colors/accent0_3" csCatId="mainScheme" phldr="1"/>
      <dgm:spPr/>
      <dgm:t>
        <a:bodyPr/>
        <a:lstStyle/>
        <a:p>
          <a:endParaRPr lang="en-US"/>
        </a:p>
      </dgm:t>
    </dgm:pt>
    <dgm:pt modelId="{EDF3FFA1-4BF0-40AA-94BB-DF359D32C846}">
      <dgm:prSet/>
      <dgm:spPr/>
      <dgm:t>
        <a:bodyPr/>
        <a:lstStyle/>
        <a:p>
          <a:r>
            <a:rPr lang="en-US" dirty="0"/>
            <a:t>Learn</a:t>
          </a:r>
        </a:p>
      </dgm:t>
    </dgm:pt>
    <dgm:pt modelId="{E7ECCE2E-5864-43B5-85CD-3DF10505A9F3}" type="parTrans" cxnId="{98932680-6A47-4B94-9065-985B7858D98D}">
      <dgm:prSet/>
      <dgm:spPr/>
      <dgm:t>
        <a:bodyPr/>
        <a:lstStyle/>
        <a:p>
          <a:endParaRPr lang="en-US"/>
        </a:p>
      </dgm:t>
    </dgm:pt>
    <dgm:pt modelId="{93F38238-8A6A-4DF9-A3A5-10FAB1902158}" type="sibTrans" cxnId="{98932680-6A47-4B94-9065-985B7858D98D}">
      <dgm:prSet/>
      <dgm:spPr/>
      <dgm:t>
        <a:bodyPr/>
        <a:lstStyle/>
        <a:p>
          <a:endParaRPr lang="en-US"/>
        </a:p>
      </dgm:t>
    </dgm:pt>
    <dgm:pt modelId="{9F0CA440-E662-420F-BAA0-02EF57CBCE74}">
      <dgm:prSet/>
      <dgm:spPr/>
      <dgm:t>
        <a:bodyPr/>
        <a:lstStyle/>
        <a:p>
          <a:r>
            <a:rPr lang="en-US"/>
            <a:t>Learn about solution of choice</a:t>
          </a:r>
        </a:p>
      </dgm:t>
    </dgm:pt>
    <dgm:pt modelId="{97777C70-5BB2-4DBB-BC6C-87C801003B52}" type="parTrans" cxnId="{30B0738A-1F2B-4D80-9308-F154E26F0047}">
      <dgm:prSet/>
      <dgm:spPr/>
      <dgm:t>
        <a:bodyPr/>
        <a:lstStyle/>
        <a:p>
          <a:endParaRPr lang="en-US"/>
        </a:p>
      </dgm:t>
    </dgm:pt>
    <dgm:pt modelId="{A70E8176-B66B-4798-8867-BBC70B334EFB}" type="sibTrans" cxnId="{30B0738A-1F2B-4D80-9308-F154E26F0047}">
      <dgm:prSet/>
      <dgm:spPr/>
      <dgm:t>
        <a:bodyPr/>
        <a:lstStyle/>
        <a:p>
          <a:endParaRPr lang="en-US"/>
        </a:p>
      </dgm:t>
    </dgm:pt>
    <dgm:pt modelId="{998B8F22-AF90-494E-B576-548EB270D02A}">
      <dgm:prSet/>
      <dgm:spPr/>
      <dgm:t>
        <a:bodyPr/>
        <a:lstStyle/>
        <a:p>
          <a:r>
            <a:rPr lang="en-US" dirty="0"/>
            <a:t>Play</a:t>
          </a:r>
        </a:p>
      </dgm:t>
    </dgm:pt>
    <dgm:pt modelId="{BDDBBC73-107F-4CE1-8CBA-CA9CCE320E08}" type="parTrans" cxnId="{C1260BD7-06A6-4782-93F3-D9C20AEFAE21}">
      <dgm:prSet/>
      <dgm:spPr/>
      <dgm:t>
        <a:bodyPr/>
        <a:lstStyle/>
        <a:p>
          <a:endParaRPr lang="en-US"/>
        </a:p>
      </dgm:t>
    </dgm:pt>
    <dgm:pt modelId="{C74C7D94-D9C2-4EB4-A91A-1E3176EB7090}" type="sibTrans" cxnId="{C1260BD7-06A6-4782-93F3-D9C20AEFAE21}">
      <dgm:prSet/>
      <dgm:spPr/>
      <dgm:t>
        <a:bodyPr/>
        <a:lstStyle/>
        <a:p>
          <a:endParaRPr lang="en-US"/>
        </a:p>
      </dgm:t>
    </dgm:pt>
    <dgm:pt modelId="{47DECF0E-7A90-40F9-BE75-84684B9FB45C}">
      <dgm:prSet/>
      <dgm:spPr/>
      <dgm:t>
        <a:bodyPr/>
        <a:lstStyle/>
        <a:p>
          <a:r>
            <a:rPr lang="en-US" dirty="0"/>
            <a:t>Play with it- maybe build a simple system</a:t>
          </a:r>
        </a:p>
      </dgm:t>
    </dgm:pt>
    <dgm:pt modelId="{E0530671-F8C6-4BB4-88ED-6EA3F77ED9CC}" type="parTrans" cxnId="{2BBA59B2-B4D2-4D5C-B3AD-92A5A020BE55}">
      <dgm:prSet/>
      <dgm:spPr/>
      <dgm:t>
        <a:bodyPr/>
        <a:lstStyle/>
        <a:p>
          <a:endParaRPr lang="en-US"/>
        </a:p>
      </dgm:t>
    </dgm:pt>
    <dgm:pt modelId="{4DBE4773-BF51-4BA6-9584-424B34592134}" type="sibTrans" cxnId="{2BBA59B2-B4D2-4D5C-B3AD-92A5A020BE55}">
      <dgm:prSet/>
      <dgm:spPr/>
      <dgm:t>
        <a:bodyPr/>
        <a:lstStyle/>
        <a:p>
          <a:endParaRPr lang="en-US"/>
        </a:p>
      </dgm:t>
    </dgm:pt>
    <dgm:pt modelId="{E82D9E1E-FC78-43CE-8107-82A9503D0291}">
      <dgm:prSet/>
      <dgm:spPr/>
      <dgm:t>
        <a:bodyPr/>
        <a:lstStyle/>
        <a:p>
          <a:r>
            <a:rPr lang="en-US"/>
            <a:t>Learn</a:t>
          </a:r>
        </a:p>
      </dgm:t>
    </dgm:pt>
    <dgm:pt modelId="{8D725EF3-19BF-4E17-9B34-924CAD4EE9BC}" type="parTrans" cxnId="{5893EDB2-634F-4A8D-B471-ED41084D9405}">
      <dgm:prSet/>
      <dgm:spPr/>
      <dgm:t>
        <a:bodyPr/>
        <a:lstStyle/>
        <a:p>
          <a:endParaRPr lang="en-US"/>
        </a:p>
      </dgm:t>
    </dgm:pt>
    <dgm:pt modelId="{BDA2C531-6B96-40B7-8148-76DDED6BE864}" type="sibTrans" cxnId="{5893EDB2-634F-4A8D-B471-ED41084D9405}">
      <dgm:prSet/>
      <dgm:spPr/>
      <dgm:t>
        <a:bodyPr/>
        <a:lstStyle/>
        <a:p>
          <a:endParaRPr lang="en-US"/>
        </a:p>
      </dgm:t>
    </dgm:pt>
    <dgm:pt modelId="{881E21DD-A5BC-4736-95F5-201C13A9FB22}">
      <dgm:prSet/>
      <dgm:spPr/>
      <dgm:t>
        <a:bodyPr/>
        <a:lstStyle/>
        <a:p>
          <a:r>
            <a:rPr lang="en-US"/>
            <a:t>Learn some more- you will have questions based on what you tried</a:t>
          </a:r>
        </a:p>
      </dgm:t>
    </dgm:pt>
    <dgm:pt modelId="{1A18D27D-D271-40D9-867A-D14E37E0DE3B}" type="parTrans" cxnId="{ADF227BB-8DE1-4FA9-AAF9-E33CD41144ED}">
      <dgm:prSet/>
      <dgm:spPr/>
      <dgm:t>
        <a:bodyPr/>
        <a:lstStyle/>
        <a:p>
          <a:endParaRPr lang="en-US"/>
        </a:p>
      </dgm:t>
    </dgm:pt>
    <dgm:pt modelId="{E076C155-BF0B-4580-9F80-B04CDFFB46D3}" type="sibTrans" cxnId="{ADF227BB-8DE1-4FA9-AAF9-E33CD41144ED}">
      <dgm:prSet/>
      <dgm:spPr/>
      <dgm:t>
        <a:bodyPr/>
        <a:lstStyle/>
        <a:p>
          <a:endParaRPr lang="en-US"/>
        </a:p>
      </dgm:t>
    </dgm:pt>
    <dgm:pt modelId="{41DF26BF-6777-4508-AC1C-D4A38F1DCAD8}">
      <dgm:prSet/>
      <dgm:spPr/>
      <dgm:t>
        <a:bodyPr/>
        <a:lstStyle/>
        <a:p>
          <a:r>
            <a:rPr lang="en-US" dirty="0"/>
            <a:t>Teach</a:t>
          </a:r>
        </a:p>
      </dgm:t>
    </dgm:pt>
    <dgm:pt modelId="{E292EED2-AB32-41A4-956F-746A3DCA4557}" type="parTrans" cxnId="{1BFDD2BD-142D-4C3F-B237-BFD73A4A87E3}">
      <dgm:prSet/>
      <dgm:spPr/>
      <dgm:t>
        <a:bodyPr/>
        <a:lstStyle/>
        <a:p>
          <a:endParaRPr lang="en-US"/>
        </a:p>
      </dgm:t>
    </dgm:pt>
    <dgm:pt modelId="{A73F6BE8-A662-46A9-8C1E-1085E6879F32}" type="sibTrans" cxnId="{1BFDD2BD-142D-4C3F-B237-BFD73A4A87E3}">
      <dgm:prSet/>
      <dgm:spPr/>
      <dgm:t>
        <a:bodyPr/>
        <a:lstStyle/>
        <a:p>
          <a:endParaRPr lang="en-US"/>
        </a:p>
      </dgm:t>
    </dgm:pt>
    <dgm:pt modelId="{E4628EC4-67A5-48FA-8B90-A69199D6E34D}">
      <dgm:prSet/>
      <dgm:spPr/>
      <dgm:t>
        <a:bodyPr/>
        <a:lstStyle/>
        <a:p>
          <a:r>
            <a:rPr lang="en-US" dirty="0"/>
            <a:t>Teach others- your colleagues, people in your local meetup or maybe write a blog post</a:t>
          </a:r>
        </a:p>
      </dgm:t>
    </dgm:pt>
    <dgm:pt modelId="{669EC6E3-1A9B-4EA2-8126-0750B89C1C68}" type="parTrans" cxnId="{3CB35A8A-30D7-4817-BE9D-D2A5650878A8}">
      <dgm:prSet/>
      <dgm:spPr/>
      <dgm:t>
        <a:bodyPr/>
        <a:lstStyle/>
        <a:p>
          <a:endParaRPr lang="en-US"/>
        </a:p>
      </dgm:t>
    </dgm:pt>
    <dgm:pt modelId="{9590C03F-0B71-481D-A752-950652379090}" type="sibTrans" cxnId="{3CB35A8A-30D7-4817-BE9D-D2A5650878A8}">
      <dgm:prSet/>
      <dgm:spPr/>
      <dgm:t>
        <a:bodyPr/>
        <a:lstStyle/>
        <a:p>
          <a:endParaRPr lang="en-US"/>
        </a:p>
      </dgm:t>
    </dgm:pt>
    <dgm:pt modelId="{32790BBF-4F9C-4485-8AE7-59CA39975578}" type="pres">
      <dgm:prSet presAssocID="{F688C1EC-A51E-4D1E-AB09-5FA5F632B068}" presName="Name0" presStyleCnt="0">
        <dgm:presLayoutVars>
          <dgm:dir/>
          <dgm:animLvl val="lvl"/>
          <dgm:resizeHandles val="exact"/>
        </dgm:presLayoutVars>
      </dgm:prSet>
      <dgm:spPr/>
    </dgm:pt>
    <dgm:pt modelId="{DE4395DC-140E-4075-93F0-949385445066}" type="pres">
      <dgm:prSet presAssocID="{EDF3FFA1-4BF0-40AA-94BB-DF359D32C846}" presName="linNode" presStyleCnt="0"/>
      <dgm:spPr/>
    </dgm:pt>
    <dgm:pt modelId="{8B696F28-8151-49E0-A965-A4B39081A05B}" type="pres">
      <dgm:prSet presAssocID="{EDF3FFA1-4BF0-40AA-94BB-DF359D32C846}" presName="parentText" presStyleLbl="solidFgAcc1" presStyleIdx="0" presStyleCnt="4">
        <dgm:presLayoutVars>
          <dgm:chMax val="1"/>
          <dgm:bulletEnabled/>
        </dgm:presLayoutVars>
      </dgm:prSet>
      <dgm:spPr/>
    </dgm:pt>
    <dgm:pt modelId="{6DD09681-B83A-4B72-B523-695FB69C0359}" type="pres">
      <dgm:prSet presAssocID="{EDF3FFA1-4BF0-40AA-94BB-DF359D32C846}" presName="descendantText" presStyleLbl="alignNode1" presStyleIdx="0" presStyleCnt="4">
        <dgm:presLayoutVars>
          <dgm:bulletEnabled/>
        </dgm:presLayoutVars>
      </dgm:prSet>
      <dgm:spPr/>
    </dgm:pt>
    <dgm:pt modelId="{CFE916AB-78A1-4AE6-95AD-531660AA1285}" type="pres">
      <dgm:prSet presAssocID="{93F38238-8A6A-4DF9-A3A5-10FAB1902158}" presName="sp" presStyleCnt="0"/>
      <dgm:spPr/>
    </dgm:pt>
    <dgm:pt modelId="{431EA6A2-0125-4CD7-AE9C-E0F238D779AB}" type="pres">
      <dgm:prSet presAssocID="{998B8F22-AF90-494E-B576-548EB270D02A}" presName="linNode" presStyleCnt="0"/>
      <dgm:spPr/>
    </dgm:pt>
    <dgm:pt modelId="{DB8E4E8E-35B5-499C-9130-1F2663519A06}" type="pres">
      <dgm:prSet presAssocID="{998B8F22-AF90-494E-B576-548EB270D02A}" presName="parentText" presStyleLbl="solidFgAcc1" presStyleIdx="1" presStyleCnt="4">
        <dgm:presLayoutVars>
          <dgm:chMax val="1"/>
          <dgm:bulletEnabled/>
        </dgm:presLayoutVars>
      </dgm:prSet>
      <dgm:spPr/>
    </dgm:pt>
    <dgm:pt modelId="{DAA2A449-07E1-4D3A-88AD-B5F9C0FDB588}" type="pres">
      <dgm:prSet presAssocID="{998B8F22-AF90-494E-B576-548EB270D02A}" presName="descendantText" presStyleLbl="alignNode1" presStyleIdx="1" presStyleCnt="4">
        <dgm:presLayoutVars>
          <dgm:bulletEnabled/>
        </dgm:presLayoutVars>
      </dgm:prSet>
      <dgm:spPr/>
    </dgm:pt>
    <dgm:pt modelId="{CA8FAF9F-81D7-408E-970A-9E3DC3BF588D}" type="pres">
      <dgm:prSet presAssocID="{C74C7D94-D9C2-4EB4-A91A-1E3176EB7090}" presName="sp" presStyleCnt="0"/>
      <dgm:spPr/>
    </dgm:pt>
    <dgm:pt modelId="{3A12F263-B665-46FC-A5ED-77101CDBB14E}" type="pres">
      <dgm:prSet presAssocID="{E82D9E1E-FC78-43CE-8107-82A9503D0291}" presName="linNode" presStyleCnt="0"/>
      <dgm:spPr/>
    </dgm:pt>
    <dgm:pt modelId="{060B7FFB-86BF-4934-91A0-3FE8C2FBC6EE}" type="pres">
      <dgm:prSet presAssocID="{E82D9E1E-FC78-43CE-8107-82A9503D0291}" presName="parentText" presStyleLbl="solidFgAcc1" presStyleIdx="2" presStyleCnt="4">
        <dgm:presLayoutVars>
          <dgm:chMax val="1"/>
          <dgm:bulletEnabled/>
        </dgm:presLayoutVars>
      </dgm:prSet>
      <dgm:spPr/>
    </dgm:pt>
    <dgm:pt modelId="{7C5FBABA-9780-4DE2-9844-70E7A7890A1B}" type="pres">
      <dgm:prSet presAssocID="{E82D9E1E-FC78-43CE-8107-82A9503D0291}" presName="descendantText" presStyleLbl="alignNode1" presStyleIdx="2" presStyleCnt="4">
        <dgm:presLayoutVars>
          <dgm:bulletEnabled/>
        </dgm:presLayoutVars>
      </dgm:prSet>
      <dgm:spPr/>
    </dgm:pt>
    <dgm:pt modelId="{C49EF83D-F601-4949-9965-30610BBACDE6}" type="pres">
      <dgm:prSet presAssocID="{BDA2C531-6B96-40B7-8148-76DDED6BE864}" presName="sp" presStyleCnt="0"/>
      <dgm:spPr/>
    </dgm:pt>
    <dgm:pt modelId="{507B109D-50E5-4A09-A2DE-93B438FE3580}" type="pres">
      <dgm:prSet presAssocID="{41DF26BF-6777-4508-AC1C-D4A38F1DCAD8}" presName="linNode" presStyleCnt="0"/>
      <dgm:spPr/>
    </dgm:pt>
    <dgm:pt modelId="{C4C2AE8A-FB33-482E-B7E9-3E5AF7287931}" type="pres">
      <dgm:prSet presAssocID="{41DF26BF-6777-4508-AC1C-D4A38F1DCAD8}" presName="parentText" presStyleLbl="solidFgAcc1" presStyleIdx="3" presStyleCnt="4">
        <dgm:presLayoutVars>
          <dgm:chMax val="1"/>
          <dgm:bulletEnabled/>
        </dgm:presLayoutVars>
      </dgm:prSet>
      <dgm:spPr/>
    </dgm:pt>
    <dgm:pt modelId="{9892C6AB-FB53-4CED-8FF1-DC0DB96CEF0A}" type="pres">
      <dgm:prSet presAssocID="{41DF26BF-6777-4508-AC1C-D4A38F1DCAD8}" presName="descendantText" presStyleLbl="alignNode1" presStyleIdx="3" presStyleCnt="4">
        <dgm:presLayoutVars>
          <dgm:bulletEnabled/>
        </dgm:presLayoutVars>
      </dgm:prSet>
      <dgm:spPr/>
    </dgm:pt>
  </dgm:ptLst>
  <dgm:cxnLst>
    <dgm:cxn modelId="{E17D5818-5A82-453D-857E-9B0C98E4642B}" type="presOf" srcId="{E82D9E1E-FC78-43CE-8107-82A9503D0291}" destId="{060B7FFB-86BF-4934-91A0-3FE8C2FBC6EE}" srcOrd="0" destOrd="0" presId="urn:microsoft.com/office/officeart/2016/7/layout/VerticalHollowActionList"/>
    <dgm:cxn modelId="{D06D7D42-223B-47AD-AEE2-4AADA13E6ABB}" type="presOf" srcId="{41DF26BF-6777-4508-AC1C-D4A38F1DCAD8}" destId="{C4C2AE8A-FB33-482E-B7E9-3E5AF7287931}" srcOrd="0" destOrd="0" presId="urn:microsoft.com/office/officeart/2016/7/layout/VerticalHollowActionList"/>
    <dgm:cxn modelId="{64E3A76B-7895-40A3-84DA-4A04122F75F6}" type="presOf" srcId="{9F0CA440-E662-420F-BAA0-02EF57CBCE74}" destId="{6DD09681-B83A-4B72-B523-695FB69C0359}" srcOrd="0" destOrd="0" presId="urn:microsoft.com/office/officeart/2016/7/layout/VerticalHollowActionList"/>
    <dgm:cxn modelId="{94B80B7D-A345-4CF1-A5D7-2ABB9003412C}" type="presOf" srcId="{47DECF0E-7A90-40F9-BE75-84684B9FB45C}" destId="{DAA2A449-07E1-4D3A-88AD-B5F9C0FDB588}" srcOrd="0" destOrd="0" presId="urn:microsoft.com/office/officeart/2016/7/layout/VerticalHollowActionList"/>
    <dgm:cxn modelId="{98932680-6A47-4B94-9065-985B7858D98D}" srcId="{F688C1EC-A51E-4D1E-AB09-5FA5F632B068}" destId="{EDF3FFA1-4BF0-40AA-94BB-DF359D32C846}" srcOrd="0" destOrd="0" parTransId="{E7ECCE2E-5864-43B5-85CD-3DF10505A9F3}" sibTransId="{93F38238-8A6A-4DF9-A3A5-10FAB1902158}"/>
    <dgm:cxn modelId="{78A56A8A-7DDC-40FB-BF23-4740283E1DD4}" type="presOf" srcId="{881E21DD-A5BC-4736-95F5-201C13A9FB22}" destId="{7C5FBABA-9780-4DE2-9844-70E7A7890A1B}" srcOrd="0" destOrd="0" presId="urn:microsoft.com/office/officeart/2016/7/layout/VerticalHollowActionList"/>
    <dgm:cxn modelId="{30B0738A-1F2B-4D80-9308-F154E26F0047}" srcId="{EDF3FFA1-4BF0-40AA-94BB-DF359D32C846}" destId="{9F0CA440-E662-420F-BAA0-02EF57CBCE74}" srcOrd="0" destOrd="0" parTransId="{97777C70-5BB2-4DBB-BC6C-87C801003B52}" sibTransId="{A70E8176-B66B-4798-8867-BBC70B334EFB}"/>
    <dgm:cxn modelId="{3CB35A8A-30D7-4817-BE9D-D2A5650878A8}" srcId="{41DF26BF-6777-4508-AC1C-D4A38F1DCAD8}" destId="{E4628EC4-67A5-48FA-8B90-A69199D6E34D}" srcOrd="0" destOrd="0" parTransId="{669EC6E3-1A9B-4EA2-8126-0750B89C1C68}" sibTransId="{9590C03F-0B71-481D-A752-950652379090}"/>
    <dgm:cxn modelId="{5126598B-9168-413E-AB2C-D412D86CCED7}" type="presOf" srcId="{F688C1EC-A51E-4D1E-AB09-5FA5F632B068}" destId="{32790BBF-4F9C-4485-8AE7-59CA39975578}" srcOrd="0" destOrd="0" presId="urn:microsoft.com/office/officeart/2016/7/layout/VerticalHollowActionList"/>
    <dgm:cxn modelId="{2BBA59B2-B4D2-4D5C-B3AD-92A5A020BE55}" srcId="{998B8F22-AF90-494E-B576-548EB270D02A}" destId="{47DECF0E-7A90-40F9-BE75-84684B9FB45C}" srcOrd="0" destOrd="0" parTransId="{E0530671-F8C6-4BB4-88ED-6EA3F77ED9CC}" sibTransId="{4DBE4773-BF51-4BA6-9584-424B34592134}"/>
    <dgm:cxn modelId="{5893EDB2-634F-4A8D-B471-ED41084D9405}" srcId="{F688C1EC-A51E-4D1E-AB09-5FA5F632B068}" destId="{E82D9E1E-FC78-43CE-8107-82A9503D0291}" srcOrd="2" destOrd="0" parTransId="{8D725EF3-19BF-4E17-9B34-924CAD4EE9BC}" sibTransId="{BDA2C531-6B96-40B7-8148-76DDED6BE864}"/>
    <dgm:cxn modelId="{ADF227BB-8DE1-4FA9-AAF9-E33CD41144ED}" srcId="{E82D9E1E-FC78-43CE-8107-82A9503D0291}" destId="{881E21DD-A5BC-4736-95F5-201C13A9FB22}" srcOrd="0" destOrd="0" parTransId="{1A18D27D-D271-40D9-867A-D14E37E0DE3B}" sibTransId="{E076C155-BF0B-4580-9F80-B04CDFFB46D3}"/>
    <dgm:cxn modelId="{1BFDD2BD-142D-4C3F-B237-BFD73A4A87E3}" srcId="{F688C1EC-A51E-4D1E-AB09-5FA5F632B068}" destId="{41DF26BF-6777-4508-AC1C-D4A38F1DCAD8}" srcOrd="3" destOrd="0" parTransId="{E292EED2-AB32-41A4-956F-746A3DCA4557}" sibTransId="{A73F6BE8-A662-46A9-8C1E-1085E6879F32}"/>
    <dgm:cxn modelId="{7EB5ADBE-DD03-4CAC-83A7-42BD3075F2E4}" type="presOf" srcId="{E4628EC4-67A5-48FA-8B90-A69199D6E34D}" destId="{9892C6AB-FB53-4CED-8FF1-DC0DB96CEF0A}" srcOrd="0" destOrd="0" presId="urn:microsoft.com/office/officeart/2016/7/layout/VerticalHollowActionList"/>
    <dgm:cxn modelId="{C1260BD7-06A6-4782-93F3-D9C20AEFAE21}" srcId="{F688C1EC-A51E-4D1E-AB09-5FA5F632B068}" destId="{998B8F22-AF90-494E-B576-548EB270D02A}" srcOrd="1" destOrd="0" parTransId="{BDDBBC73-107F-4CE1-8CBA-CA9CCE320E08}" sibTransId="{C74C7D94-D9C2-4EB4-A91A-1E3176EB7090}"/>
    <dgm:cxn modelId="{4C792DE6-8A9D-4471-8BF4-94AC0F3A674A}" type="presOf" srcId="{EDF3FFA1-4BF0-40AA-94BB-DF359D32C846}" destId="{8B696F28-8151-49E0-A965-A4B39081A05B}" srcOrd="0" destOrd="0" presId="urn:microsoft.com/office/officeart/2016/7/layout/VerticalHollowActionList"/>
    <dgm:cxn modelId="{A963B2EE-764D-4CF9-A033-87A3377430EE}" type="presOf" srcId="{998B8F22-AF90-494E-B576-548EB270D02A}" destId="{DB8E4E8E-35B5-499C-9130-1F2663519A06}" srcOrd="0" destOrd="0" presId="urn:microsoft.com/office/officeart/2016/7/layout/VerticalHollowActionList"/>
    <dgm:cxn modelId="{313DC39B-D148-41DD-A28D-9121CCCC028E}" type="presParOf" srcId="{32790BBF-4F9C-4485-8AE7-59CA39975578}" destId="{DE4395DC-140E-4075-93F0-949385445066}" srcOrd="0" destOrd="0" presId="urn:microsoft.com/office/officeart/2016/7/layout/VerticalHollowActionList"/>
    <dgm:cxn modelId="{CC70E3D7-8916-426F-9322-7F7218551536}" type="presParOf" srcId="{DE4395DC-140E-4075-93F0-949385445066}" destId="{8B696F28-8151-49E0-A965-A4B39081A05B}" srcOrd="0" destOrd="0" presId="urn:microsoft.com/office/officeart/2016/7/layout/VerticalHollowActionList"/>
    <dgm:cxn modelId="{E357026B-4869-47F8-B27E-E1808F1865ED}" type="presParOf" srcId="{DE4395DC-140E-4075-93F0-949385445066}" destId="{6DD09681-B83A-4B72-B523-695FB69C0359}" srcOrd="1" destOrd="0" presId="urn:microsoft.com/office/officeart/2016/7/layout/VerticalHollowActionList"/>
    <dgm:cxn modelId="{A70347E0-7173-4BC7-BF45-49379255858B}" type="presParOf" srcId="{32790BBF-4F9C-4485-8AE7-59CA39975578}" destId="{CFE916AB-78A1-4AE6-95AD-531660AA1285}" srcOrd="1" destOrd="0" presId="urn:microsoft.com/office/officeart/2016/7/layout/VerticalHollowActionList"/>
    <dgm:cxn modelId="{F73ED79B-4FB3-42FD-84A2-331F1AF83561}" type="presParOf" srcId="{32790BBF-4F9C-4485-8AE7-59CA39975578}" destId="{431EA6A2-0125-4CD7-AE9C-E0F238D779AB}" srcOrd="2" destOrd="0" presId="urn:microsoft.com/office/officeart/2016/7/layout/VerticalHollowActionList"/>
    <dgm:cxn modelId="{7D7B4A52-7FCA-435F-BA15-D46C5944C289}" type="presParOf" srcId="{431EA6A2-0125-4CD7-AE9C-E0F238D779AB}" destId="{DB8E4E8E-35B5-499C-9130-1F2663519A06}" srcOrd="0" destOrd="0" presId="urn:microsoft.com/office/officeart/2016/7/layout/VerticalHollowActionList"/>
    <dgm:cxn modelId="{8130E561-27CB-4A8B-8FEE-2CFFD964D1C8}" type="presParOf" srcId="{431EA6A2-0125-4CD7-AE9C-E0F238D779AB}" destId="{DAA2A449-07E1-4D3A-88AD-B5F9C0FDB588}" srcOrd="1" destOrd="0" presId="urn:microsoft.com/office/officeart/2016/7/layout/VerticalHollowActionList"/>
    <dgm:cxn modelId="{FD14D1E4-DD64-40AF-BEF6-625A2079B4DD}" type="presParOf" srcId="{32790BBF-4F9C-4485-8AE7-59CA39975578}" destId="{CA8FAF9F-81D7-408E-970A-9E3DC3BF588D}" srcOrd="3" destOrd="0" presId="urn:microsoft.com/office/officeart/2016/7/layout/VerticalHollowActionList"/>
    <dgm:cxn modelId="{BC14DDA7-6136-4049-882C-967D19344026}" type="presParOf" srcId="{32790BBF-4F9C-4485-8AE7-59CA39975578}" destId="{3A12F263-B665-46FC-A5ED-77101CDBB14E}" srcOrd="4" destOrd="0" presId="urn:microsoft.com/office/officeart/2016/7/layout/VerticalHollowActionList"/>
    <dgm:cxn modelId="{35B62EC3-9E0D-4009-8059-80ED12A3C23B}" type="presParOf" srcId="{3A12F263-B665-46FC-A5ED-77101CDBB14E}" destId="{060B7FFB-86BF-4934-91A0-3FE8C2FBC6EE}" srcOrd="0" destOrd="0" presId="urn:microsoft.com/office/officeart/2016/7/layout/VerticalHollowActionList"/>
    <dgm:cxn modelId="{624D66C9-88FA-4F9D-B553-A3623E025F83}" type="presParOf" srcId="{3A12F263-B665-46FC-A5ED-77101CDBB14E}" destId="{7C5FBABA-9780-4DE2-9844-70E7A7890A1B}" srcOrd="1" destOrd="0" presId="urn:microsoft.com/office/officeart/2016/7/layout/VerticalHollowActionList"/>
    <dgm:cxn modelId="{06870AE3-3DC3-4E58-827C-9B64C3D94EED}" type="presParOf" srcId="{32790BBF-4F9C-4485-8AE7-59CA39975578}" destId="{C49EF83D-F601-4949-9965-30610BBACDE6}" srcOrd="5" destOrd="0" presId="urn:microsoft.com/office/officeart/2016/7/layout/VerticalHollowActionList"/>
    <dgm:cxn modelId="{3EE0C123-B896-42B9-B1E1-8A5D776BE71D}" type="presParOf" srcId="{32790BBF-4F9C-4485-8AE7-59CA39975578}" destId="{507B109D-50E5-4A09-A2DE-93B438FE3580}" srcOrd="6" destOrd="0" presId="urn:microsoft.com/office/officeart/2016/7/layout/VerticalHollowActionList"/>
    <dgm:cxn modelId="{D7F36239-D889-4C0A-B829-CA2241F56C41}" type="presParOf" srcId="{507B109D-50E5-4A09-A2DE-93B438FE3580}" destId="{C4C2AE8A-FB33-482E-B7E9-3E5AF7287931}" srcOrd="0" destOrd="0" presId="urn:microsoft.com/office/officeart/2016/7/layout/VerticalHollowActionList"/>
    <dgm:cxn modelId="{D4769FE0-E896-4B4E-B549-64C9B55FAD01}" type="presParOf" srcId="{507B109D-50E5-4A09-A2DE-93B438FE3580}" destId="{9892C6AB-FB53-4CED-8FF1-DC0DB96CEF0A}" srcOrd="1" destOrd="0" presId="urn:microsoft.com/office/officeart/2016/7/layout/VerticalHollow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0BA2FB-987E-4BAB-A1BD-29724A4196DE}">
      <dsp:nvSpPr>
        <dsp:cNvPr id="0" name=""/>
        <dsp:cNvSpPr/>
      </dsp:nvSpPr>
      <dsp:spPr>
        <a:xfrm>
          <a:off x="0" y="477390"/>
          <a:ext cx="6628804" cy="608400"/>
        </a:xfrm>
        <a:prstGeom prst="roundRect">
          <a:avLst/>
        </a:prstGeom>
        <a:gradFill rotWithShape="0">
          <a:gsLst>
            <a:gs pos="0">
              <a:schemeClr val="lt1">
                <a:hueOff val="0"/>
                <a:satOff val="0"/>
                <a:lumOff val="0"/>
                <a:alphaOff val="0"/>
                <a:tint val="65000"/>
                <a:lumMod val="110000"/>
              </a:schemeClr>
            </a:gs>
            <a:gs pos="88000">
              <a:schemeClr val="l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GB" sz="2600" kern="1200"/>
            <a:t>Load Balancing</a:t>
          </a:r>
          <a:endParaRPr lang="en-US" sz="2600" kern="1200"/>
        </a:p>
      </dsp:txBody>
      <dsp:txXfrm>
        <a:off x="29700" y="507090"/>
        <a:ext cx="6569404" cy="549000"/>
      </dsp:txXfrm>
    </dsp:sp>
    <dsp:sp modelId="{3D6D1360-D418-42D8-80B4-9DB47A7153EB}">
      <dsp:nvSpPr>
        <dsp:cNvPr id="0" name=""/>
        <dsp:cNvSpPr/>
      </dsp:nvSpPr>
      <dsp:spPr>
        <a:xfrm>
          <a:off x="0" y="1160670"/>
          <a:ext cx="6628804" cy="608400"/>
        </a:xfrm>
        <a:prstGeom prst="roundRect">
          <a:avLst/>
        </a:prstGeom>
        <a:gradFill rotWithShape="0">
          <a:gsLst>
            <a:gs pos="0">
              <a:schemeClr val="lt1">
                <a:hueOff val="0"/>
                <a:satOff val="0"/>
                <a:lumOff val="0"/>
                <a:alphaOff val="0"/>
                <a:tint val="65000"/>
                <a:lumMod val="110000"/>
              </a:schemeClr>
            </a:gs>
            <a:gs pos="88000">
              <a:schemeClr val="l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GB" sz="2600" kern="1200"/>
            <a:t>Service Discovery</a:t>
          </a:r>
          <a:endParaRPr lang="en-US" sz="2600" kern="1200"/>
        </a:p>
      </dsp:txBody>
      <dsp:txXfrm>
        <a:off x="29700" y="1190370"/>
        <a:ext cx="6569404" cy="549000"/>
      </dsp:txXfrm>
    </dsp:sp>
    <dsp:sp modelId="{C6A18016-500A-4786-BC08-EE3A45E277B0}">
      <dsp:nvSpPr>
        <dsp:cNvPr id="0" name=""/>
        <dsp:cNvSpPr/>
      </dsp:nvSpPr>
      <dsp:spPr>
        <a:xfrm>
          <a:off x="0" y="1843950"/>
          <a:ext cx="6628804" cy="608400"/>
        </a:xfrm>
        <a:prstGeom prst="roundRect">
          <a:avLst/>
        </a:prstGeom>
        <a:gradFill rotWithShape="0">
          <a:gsLst>
            <a:gs pos="0">
              <a:schemeClr val="lt1">
                <a:hueOff val="0"/>
                <a:satOff val="0"/>
                <a:lumOff val="0"/>
                <a:alphaOff val="0"/>
                <a:tint val="65000"/>
                <a:lumMod val="110000"/>
              </a:schemeClr>
            </a:gs>
            <a:gs pos="88000">
              <a:schemeClr val="l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GB" sz="2600" kern="1200"/>
            <a:t>Reverse Proxy</a:t>
          </a:r>
          <a:endParaRPr lang="en-US" sz="2600" kern="1200"/>
        </a:p>
      </dsp:txBody>
      <dsp:txXfrm>
        <a:off x="29700" y="1873650"/>
        <a:ext cx="6569404" cy="549000"/>
      </dsp:txXfrm>
    </dsp:sp>
    <dsp:sp modelId="{CB41E026-604C-401A-B677-1CB92B8C27F6}">
      <dsp:nvSpPr>
        <dsp:cNvPr id="0" name=""/>
        <dsp:cNvSpPr/>
      </dsp:nvSpPr>
      <dsp:spPr>
        <a:xfrm>
          <a:off x="0" y="2527230"/>
          <a:ext cx="6628804" cy="608400"/>
        </a:xfrm>
        <a:prstGeom prst="roundRect">
          <a:avLst/>
        </a:prstGeom>
        <a:gradFill rotWithShape="0">
          <a:gsLst>
            <a:gs pos="0">
              <a:schemeClr val="lt1">
                <a:hueOff val="0"/>
                <a:satOff val="0"/>
                <a:lumOff val="0"/>
                <a:alphaOff val="0"/>
                <a:tint val="65000"/>
                <a:lumMod val="110000"/>
              </a:schemeClr>
            </a:gs>
            <a:gs pos="88000">
              <a:schemeClr val="l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GB" sz="2600" kern="1200"/>
            <a:t>Potential for tight coupling</a:t>
          </a:r>
          <a:endParaRPr lang="en-US" sz="2600" kern="1200"/>
        </a:p>
      </dsp:txBody>
      <dsp:txXfrm>
        <a:off x="29700" y="2556930"/>
        <a:ext cx="6569404" cy="549000"/>
      </dsp:txXfrm>
    </dsp:sp>
    <dsp:sp modelId="{21B42110-95E9-43D7-8B0F-A1FEB39F8552}">
      <dsp:nvSpPr>
        <dsp:cNvPr id="0" name=""/>
        <dsp:cNvSpPr/>
      </dsp:nvSpPr>
      <dsp:spPr>
        <a:xfrm>
          <a:off x="0" y="3210510"/>
          <a:ext cx="6628804" cy="608400"/>
        </a:xfrm>
        <a:prstGeom prst="roundRect">
          <a:avLst/>
        </a:prstGeom>
        <a:gradFill rotWithShape="0">
          <a:gsLst>
            <a:gs pos="0">
              <a:schemeClr val="lt1">
                <a:hueOff val="0"/>
                <a:satOff val="0"/>
                <a:lumOff val="0"/>
                <a:alphaOff val="0"/>
                <a:tint val="65000"/>
                <a:lumMod val="110000"/>
              </a:schemeClr>
            </a:gs>
            <a:gs pos="88000">
              <a:schemeClr val="l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GB" sz="2600" kern="1200"/>
            <a:t>Potential for </a:t>
          </a:r>
          <a:r>
            <a:rPr lang="en-GB" sz="2600" i="1" kern="1200"/>
            <a:t>God Service</a:t>
          </a:r>
          <a:r>
            <a:rPr lang="en-GB" sz="2600" kern="1200"/>
            <a:t> anti-pattern</a:t>
          </a:r>
          <a:endParaRPr lang="en-US" sz="2600" kern="1200"/>
        </a:p>
      </dsp:txBody>
      <dsp:txXfrm>
        <a:off x="29700" y="3240210"/>
        <a:ext cx="6569404" cy="549000"/>
      </dsp:txXfrm>
    </dsp:sp>
    <dsp:sp modelId="{15F86957-CA97-4066-8EAE-187D5F2CCDD9}">
      <dsp:nvSpPr>
        <dsp:cNvPr id="0" name=""/>
        <dsp:cNvSpPr/>
      </dsp:nvSpPr>
      <dsp:spPr>
        <a:xfrm>
          <a:off x="0" y="3893790"/>
          <a:ext cx="6628804" cy="608400"/>
        </a:xfrm>
        <a:prstGeom prst="roundRect">
          <a:avLst/>
        </a:prstGeom>
        <a:gradFill rotWithShape="0">
          <a:gsLst>
            <a:gs pos="0">
              <a:schemeClr val="lt1">
                <a:hueOff val="0"/>
                <a:satOff val="0"/>
                <a:lumOff val="0"/>
                <a:alphaOff val="0"/>
                <a:tint val="65000"/>
                <a:lumMod val="110000"/>
              </a:schemeClr>
            </a:gs>
            <a:gs pos="88000">
              <a:schemeClr val="l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GB" sz="2600" kern="1200"/>
            <a:t>Potential difficulty in adding new services</a:t>
          </a:r>
          <a:endParaRPr lang="en-US" sz="2600" kern="1200"/>
        </a:p>
      </dsp:txBody>
      <dsp:txXfrm>
        <a:off x="29700" y="3923490"/>
        <a:ext cx="6569404" cy="549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31513B-DA5E-431A-ACA4-3E017C722CC3}">
      <dsp:nvSpPr>
        <dsp:cNvPr id="0" name=""/>
        <dsp:cNvSpPr/>
      </dsp:nvSpPr>
      <dsp:spPr>
        <a:xfrm>
          <a:off x="0" y="379110"/>
          <a:ext cx="6628804" cy="554400"/>
        </a:xfrm>
        <a:prstGeom prst="rect">
          <a:avLst/>
        </a:prstGeom>
        <a:solidFill>
          <a:schemeClr val="lt1">
            <a:alpha val="90000"/>
            <a:hueOff val="0"/>
            <a:satOff val="0"/>
            <a:lumOff val="0"/>
            <a:alphaOff val="0"/>
          </a:schemeClr>
        </a:solidFill>
        <a:ln w="12700" cap="rnd" cmpd="sng" algn="ctr">
          <a:solidFill>
            <a:schemeClr val="accent4">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25DECA0B-5EDF-491F-87CF-EBAE6B9032A2}">
      <dsp:nvSpPr>
        <dsp:cNvPr id="0" name=""/>
        <dsp:cNvSpPr/>
      </dsp:nvSpPr>
      <dsp:spPr>
        <a:xfrm>
          <a:off x="331440" y="54390"/>
          <a:ext cx="4640162" cy="649440"/>
        </a:xfrm>
        <a:prstGeom prst="roundRec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977900">
            <a:lnSpc>
              <a:spcPct val="90000"/>
            </a:lnSpc>
            <a:spcBef>
              <a:spcPct val="0"/>
            </a:spcBef>
            <a:spcAft>
              <a:spcPct val="35000"/>
            </a:spcAft>
            <a:buNone/>
          </a:pPr>
          <a:r>
            <a:rPr lang="en-GB" sz="2200" kern="1200"/>
            <a:t>It is more difficult to reason about</a:t>
          </a:r>
          <a:endParaRPr lang="en-US" sz="2200" kern="1200"/>
        </a:p>
      </dsp:txBody>
      <dsp:txXfrm>
        <a:off x="363143" y="86093"/>
        <a:ext cx="4576756" cy="586034"/>
      </dsp:txXfrm>
    </dsp:sp>
    <dsp:sp modelId="{9129AD3F-E40C-4875-A0F7-FEC5604F3E63}">
      <dsp:nvSpPr>
        <dsp:cNvPr id="0" name=""/>
        <dsp:cNvSpPr/>
      </dsp:nvSpPr>
      <dsp:spPr>
        <a:xfrm>
          <a:off x="0" y="1377030"/>
          <a:ext cx="6628804" cy="554400"/>
        </a:xfrm>
        <a:prstGeom prst="rect">
          <a:avLst/>
        </a:prstGeom>
        <a:solidFill>
          <a:schemeClr val="lt1">
            <a:alpha val="90000"/>
            <a:hueOff val="0"/>
            <a:satOff val="0"/>
            <a:lumOff val="0"/>
            <a:alphaOff val="0"/>
          </a:schemeClr>
        </a:solidFill>
        <a:ln w="12700" cap="rnd" cmpd="sng" algn="ctr">
          <a:solidFill>
            <a:schemeClr val="accent4">
              <a:hueOff val="-227958"/>
              <a:satOff val="-1151"/>
              <a:lumOff val="-1617"/>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9BFBF88A-DEAD-4DF0-A693-4ED66CE53979}">
      <dsp:nvSpPr>
        <dsp:cNvPr id="0" name=""/>
        <dsp:cNvSpPr/>
      </dsp:nvSpPr>
      <dsp:spPr>
        <a:xfrm>
          <a:off x="331440" y="1052310"/>
          <a:ext cx="4640162" cy="649440"/>
        </a:xfrm>
        <a:prstGeom prst="roundRect">
          <a:avLst/>
        </a:prstGeom>
        <a:gradFill rotWithShape="0">
          <a:gsLst>
            <a:gs pos="0">
              <a:schemeClr val="accent4">
                <a:hueOff val="-227958"/>
                <a:satOff val="-1151"/>
                <a:lumOff val="-1617"/>
                <a:alphaOff val="0"/>
                <a:tint val="96000"/>
                <a:lumMod val="100000"/>
              </a:schemeClr>
            </a:gs>
            <a:gs pos="78000">
              <a:schemeClr val="accent4">
                <a:hueOff val="-227958"/>
                <a:satOff val="-1151"/>
                <a:lumOff val="-1617"/>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977900">
            <a:lnSpc>
              <a:spcPct val="90000"/>
            </a:lnSpc>
            <a:spcBef>
              <a:spcPct val="0"/>
            </a:spcBef>
            <a:spcAft>
              <a:spcPct val="35000"/>
            </a:spcAft>
            <a:buNone/>
          </a:pPr>
          <a:r>
            <a:rPr lang="en-GB" sz="2200" kern="1200"/>
            <a:t>There is less experience among developers</a:t>
          </a:r>
          <a:endParaRPr lang="en-US" sz="2200" kern="1200"/>
        </a:p>
      </dsp:txBody>
      <dsp:txXfrm>
        <a:off x="363143" y="1084013"/>
        <a:ext cx="4576756" cy="586034"/>
      </dsp:txXfrm>
    </dsp:sp>
    <dsp:sp modelId="{C179EDB4-EC9E-42B1-A8CD-6CB182E1A228}">
      <dsp:nvSpPr>
        <dsp:cNvPr id="0" name=""/>
        <dsp:cNvSpPr/>
      </dsp:nvSpPr>
      <dsp:spPr>
        <a:xfrm>
          <a:off x="0" y="2374950"/>
          <a:ext cx="6628804" cy="554400"/>
        </a:xfrm>
        <a:prstGeom prst="rect">
          <a:avLst/>
        </a:prstGeom>
        <a:solidFill>
          <a:schemeClr val="lt1">
            <a:alpha val="90000"/>
            <a:hueOff val="0"/>
            <a:satOff val="0"/>
            <a:lumOff val="0"/>
            <a:alphaOff val="0"/>
          </a:schemeClr>
        </a:solidFill>
        <a:ln w="12700" cap="rnd" cmpd="sng" algn="ctr">
          <a:solidFill>
            <a:schemeClr val="accent4">
              <a:hueOff val="-455917"/>
              <a:satOff val="-2303"/>
              <a:lumOff val="-3235"/>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79F70B5D-E832-4342-B0B4-8BB4D7C8AA3A}">
      <dsp:nvSpPr>
        <dsp:cNvPr id="0" name=""/>
        <dsp:cNvSpPr/>
      </dsp:nvSpPr>
      <dsp:spPr>
        <a:xfrm>
          <a:off x="331440" y="2050230"/>
          <a:ext cx="4640162" cy="649440"/>
        </a:xfrm>
        <a:prstGeom prst="roundRect">
          <a:avLst/>
        </a:prstGeom>
        <a:solidFill>
          <a:schemeClr val="accent2">
            <a:lumMod val="75000"/>
          </a:schemeClr>
        </a:soli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977900">
            <a:lnSpc>
              <a:spcPct val="90000"/>
            </a:lnSpc>
            <a:spcBef>
              <a:spcPct val="0"/>
            </a:spcBef>
            <a:spcAft>
              <a:spcPct val="35000"/>
            </a:spcAft>
            <a:buNone/>
          </a:pPr>
          <a:r>
            <a:rPr lang="en-GB" sz="2200" kern="1200" dirty="0"/>
            <a:t>It seems difficult to get started</a:t>
          </a:r>
          <a:endParaRPr lang="en-US" sz="2200" kern="1200" dirty="0"/>
        </a:p>
      </dsp:txBody>
      <dsp:txXfrm>
        <a:off x="363143" y="2081933"/>
        <a:ext cx="4576756" cy="586034"/>
      </dsp:txXfrm>
    </dsp:sp>
    <dsp:sp modelId="{715C3DC2-98B8-46DB-B68C-CF12F98EA194}">
      <dsp:nvSpPr>
        <dsp:cNvPr id="0" name=""/>
        <dsp:cNvSpPr/>
      </dsp:nvSpPr>
      <dsp:spPr>
        <a:xfrm>
          <a:off x="0" y="3372870"/>
          <a:ext cx="6628804" cy="554400"/>
        </a:xfrm>
        <a:prstGeom prst="rect">
          <a:avLst/>
        </a:prstGeom>
        <a:solidFill>
          <a:schemeClr val="lt1">
            <a:alpha val="90000"/>
            <a:hueOff val="0"/>
            <a:satOff val="0"/>
            <a:lumOff val="0"/>
            <a:alphaOff val="0"/>
          </a:schemeClr>
        </a:solidFill>
        <a:ln w="12700" cap="rnd" cmpd="sng" algn="ctr">
          <a:solidFill>
            <a:schemeClr val="accent4">
              <a:hueOff val="-683875"/>
              <a:satOff val="-3454"/>
              <a:lumOff val="-4852"/>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6AA477BB-5B90-4126-96EC-EA7340A482F1}">
      <dsp:nvSpPr>
        <dsp:cNvPr id="0" name=""/>
        <dsp:cNvSpPr/>
      </dsp:nvSpPr>
      <dsp:spPr>
        <a:xfrm>
          <a:off x="331440" y="3048150"/>
          <a:ext cx="4640162" cy="649440"/>
        </a:xfrm>
        <a:prstGeom prst="roundRect">
          <a:avLst/>
        </a:prstGeom>
        <a:solidFill>
          <a:schemeClr val="accent2">
            <a:lumMod val="75000"/>
          </a:schemeClr>
        </a:soli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977900">
            <a:lnSpc>
              <a:spcPct val="90000"/>
            </a:lnSpc>
            <a:spcBef>
              <a:spcPct val="0"/>
            </a:spcBef>
            <a:spcAft>
              <a:spcPct val="35000"/>
            </a:spcAft>
            <a:buNone/>
          </a:pPr>
          <a:r>
            <a:rPr lang="en-GB" sz="2200" kern="1200" dirty="0"/>
            <a:t>It seems difficult to deal with Exceptions</a:t>
          </a:r>
          <a:endParaRPr lang="en-US" sz="2200" kern="1200" dirty="0"/>
        </a:p>
      </dsp:txBody>
      <dsp:txXfrm>
        <a:off x="363143" y="3079853"/>
        <a:ext cx="4576756" cy="586034"/>
      </dsp:txXfrm>
    </dsp:sp>
    <dsp:sp modelId="{A8427B59-28D4-4EDD-B838-2B7185E55DB2}">
      <dsp:nvSpPr>
        <dsp:cNvPr id="0" name=""/>
        <dsp:cNvSpPr/>
      </dsp:nvSpPr>
      <dsp:spPr>
        <a:xfrm>
          <a:off x="0" y="4370790"/>
          <a:ext cx="6628804" cy="554400"/>
        </a:xfrm>
        <a:prstGeom prst="rect">
          <a:avLst/>
        </a:prstGeom>
        <a:solidFill>
          <a:schemeClr val="lt1">
            <a:alpha val="90000"/>
            <a:hueOff val="0"/>
            <a:satOff val="0"/>
            <a:lumOff val="0"/>
            <a:alphaOff val="0"/>
          </a:schemeClr>
        </a:solidFill>
        <a:ln w="12700" cap="rnd" cmpd="sng" algn="ctr">
          <a:solidFill>
            <a:schemeClr val="accent4">
              <a:hueOff val="-911834"/>
              <a:satOff val="-4605"/>
              <a:lumOff val="-647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FA742570-E0F8-43E0-B2DB-616C6E94994D}">
      <dsp:nvSpPr>
        <dsp:cNvPr id="0" name=""/>
        <dsp:cNvSpPr/>
      </dsp:nvSpPr>
      <dsp:spPr>
        <a:xfrm>
          <a:off x="331440" y="4046070"/>
          <a:ext cx="4640162" cy="649440"/>
        </a:xfrm>
        <a:prstGeom prst="roundRect">
          <a:avLst/>
        </a:prstGeom>
        <a:solidFill>
          <a:schemeClr val="accent2">
            <a:lumMod val="75000"/>
          </a:schemeClr>
        </a:soli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977900">
            <a:lnSpc>
              <a:spcPct val="90000"/>
            </a:lnSpc>
            <a:spcBef>
              <a:spcPct val="0"/>
            </a:spcBef>
            <a:spcAft>
              <a:spcPct val="35000"/>
            </a:spcAft>
            <a:buNone/>
          </a:pPr>
          <a:r>
            <a:rPr lang="en-GB" sz="2200" kern="1200" dirty="0"/>
            <a:t>It seems difficult to know what is happening with the system</a:t>
          </a:r>
          <a:endParaRPr lang="en-US" sz="2200" kern="1200" dirty="0"/>
        </a:p>
      </dsp:txBody>
      <dsp:txXfrm>
        <a:off x="363143" y="4077773"/>
        <a:ext cx="4576756" cy="5860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D09681-B83A-4B72-B523-695FB69C0359}">
      <dsp:nvSpPr>
        <dsp:cNvPr id="0" name=""/>
        <dsp:cNvSpPr/>
      </dsp:nvSpPr>
      <dsp:spPr>
        <a:xfrm>
          <a:off x="1325760" y="2297"/>
          <a:ext cx="5303043" cy="1190187"/>
        </a:xfrm>
        <a:prstGeom prst="rect">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94" tIns="302308" rIns="102894" bIns="302308" numCol="1" spcCol="1270" anchor="ctr" anchorCtr="0">
          <a:noAutofit/>
        </a:bodyPr>
        <a:lstStyle/>
        <a:p>
          <a:pPr marL="0" lvl="0" indent="0" algn="l" defTabSz="844550">
            <a:lnSpc>
              <a:spcPct val="90000"/>
            </a:lnSpc>
            <a:spcBef>
              <a:spcPct val="0"/>
            </a:spcBef>
            <a:spcAft>
              <a:spcPct val="35000"/>
            </a:spcAft>
            <a:buNone/>
          </a:pPr>
          <a:r>
            <a:rPr lang="en-US" sz="1900" kern="1200"/>
            <a:t>Learn about solution of choice</a:t>
          </a:r>
        </a:p>
      </dsp:txBody>
      <dsp:txXfrm>
        <a:off x="1325760" y="2297"/>
        <a:ext cx="5303043" cy="1190187"/>
      </dsp:txXfrm>
    </dsp:sp>
    <dsp:sp modelId="{8B696F28-8151-49E0-A965-A4B39081A05B}">
      <dsp:nvSpPr>
        <dsp:cNvPr id="0" name=""/>
        <dsp:cNvSpPr/>
      </dsp:nvSpPr>
      <dsp:spPr>
        <a:xfrm>
          <a:off x="0" y="2297"/>
          <a:ext cx="1325760" cy="1190187"/>
        </a:xfrm>
        <a:prstGeom prst="rect">
          <a:avLst/>
        </a:prstGeom>
        <a:solidFill>
          <a:schemeClr val="lt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0155" tIns="117564" rIns="70155" bIns="117564" numCol="1" spcCol="1270" anchor="ctr" anchorCtr="0">
          <a:noAutofit/>
        </a:bodyPr>
        <a:lstStyle/>
        <a:p>
          <a:pPr marL="0" lvl="0" indent="0" algn="ctr" defTabSz="1066800">
            <a:lnSpc>
              <a:spcPct val="90000"/>
            </a:lnSpc>
            <a:spcBef>
              <a:spcPct val="0"/>
            </a:spcBef>
            <a:spcAft>
              <a:spcPct val="35000"/>
            </a:spcAft>
            <a:buNone/>
          </a:pPr>
          <a:r>
            <a:rPr lang="en-US" sz="2400" kern="1200" dirty="0"/>
            <a:t>Learn</a:t>
          </a:r>
        </a:p>
      </dsp:txBody>
      <dsp:txXfrm>
        <a:off x="0" y="2297"/>
        <a:ext cx="1325760" cy="1190187"/>
      </dsp:txXfrm>
    </dsp:sp>
    <dsp:sp modelId="{DAA2A449-07E1-4D3A-88AD-B5F9C0FDB588}">
      <dsp:nvSpPr>
        <dsp:cNvPr id="0" name=""/>
        <dsp:cNvSpPr/>
      </dsp:nvSpPr>
      <dsp:spPr>
        <a:xfrm>
          <a:off x="1325760" y="1263896"/>
          <a:ext cx="5303043" cy="1190187"/>
        </a:xfrm>
        <a:prstGeom prst="rect">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94" tIns="302308" rIns="102894" bIns="302308" numCol="1" spcCol="1270" anchor="ctr" anchorCtr="0">
          <a:noAutofit/>
        </a:bodyPr>
        <a:lstStyle/>
        <a:p>
          <a:pPr marL="0" lvl="0" indent="0" algn="l" defTabSz="844550">
            <a:lnSpc>
              <a:spcPct val="90000"/>
            </a:lnSpc>
            <a:spcBef>
              <a:spcPct val="0"/>
            </a:spcBef>
            <a:spcAft>
              <a:spcPct val="35000"/>
            </a:spcAft>
            <a:buNone/>
          </a:pPr>
          <a:r>
            <a:rPr lang="en-US" sz="1900" kern="1200" dirty="0"/>
            <a:t>Play with it- maybe build a simple system</a:t>
          </a:r>
        </a:p>
      </dsp:txBody>
      <dsp:txXfrm>
        <a:off x="1325760" y="1263896"/>
        <a:ext cx="5303043" cy="1190187"/>
      </dsp:txXfrm>
    </dsp:sp>
    <dsp:sp modelId="{DB8E4E8E-35B5-499C-9130-1F2663519A06}">
      <dsp:nvSpPr>
        <dsp:cNvPr id="0" name=""/>
        <dsp:cNvSpPr/>
      </dsp:nvSpPr>
      <dsp:spPr>
        <a:xfrm>
          <a:off x="0" y="1263896"/>
          <a:ext cx="1325760" cy="1190187"/>
        </a:xfrm>
        <a:prstGeom prst="rect">
          <a:avLst/>
        </a:prstGeom>
        <a:solidFill>
          <a:schemeClr val="lt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0155" tIns="117564" rIns="70155" bIns="117564" numCol="1" spcCol="1270" anchor="ctr" anchorCtr="0">
          <a:noAutofit/>
        </a:bodyPr>
        <a:lstStyle/>
        <a:p>
          <a:pPr marL="0" lvl="0" indent="0" algn="ctr" defTabSz="1066800">
            <a:lnSpc>
              <a:spcPct val="90000"/>
            </a:lnSpc>
            <a:spcBef>
              <a:spcPct val="0"/>
            </a:spcBef>
            <a:spcAft>
              <a:spcPct val="35000"/>
            </a:spcAft>
            <a:buNone/>
          </a:pPr>
          <a:r>
            <a:rPr lang="en-US" sz="2400" kern="1200" dirty="0"/>
            <a:t>Play</a:t>
          </a:r>
        </a:p>
      </dsp:txBody>
      <dsp:txXfrm>
        <a:off x="0" y="1263896"/>
        <a:ext cx="1325760" cy="1190187"/>
      </dsp:txXfrm>
    </dsp:sp>
    <dsp:sp modelId="{7C5FBABA-9780-4DE2-9844-70E7A7890A1B}">
      <dsp:nvSpPr>
        <dsp:cNvPr id="0" name=""/>
        <dsp:cNvSpPr/>
      </dsp:nvSpPr>
      <dsp:spPr>
        <a:xfrm>
          <a:off x="1325760" y="2525496"/>
          <a:ext cx="5303043" cy="1190187"/>
        </a:xfrm>
        <a:prstGeom prst="rect">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94" tIns="302308" rIns="102894" bIns="302308" numCol="1" spcCol="1270" anchor="ctr" anchorCtr="0">
          <a:noAutofit/>
        </a:bodyPr>
        <a:lstStyle/>
        <a:p>
          <a:pPr marL="0" lvl="0" indent="0" algn="l" defTabSz="844550">
            <a:lnSpc>
              <a:spcPct val="90000"/>
            </a:lnSpc>
            <a:spcBef>
              <a:spcPct val="0"/>
            </a:spcBef>
            <a:spcAft>
              <a:spcPct val="35000"/>
            </a:spcAft>
            <a:buNone/>
          </a:pPr>
          <a:r>
            <a:rPr lang="en-US" sz="1900" kern="1200"/>
            <a:t>Learn some more- you will have questions based on what you tried</a:t>
          </a:r>
        </a:p>
      </dsp:txBody>
      <dsp:txXfrm>
        <a:off x="1325760" y="2525496"/>
        <a:ext cx="5303043" cy="1190187"/>
      </dsp:txXfrm>
    </dsp:sp>
    <dsp:sp modelId="{060B7FFB-86BF-4934-91A0-3FE8C2FBC6EE}">
      <dsp:nvSpPr>
        <dsp:cNvPr id="0" name=""/>
        <dsp:cNvSpPr/>
      </dsp:nvSpPr>
      <dsp:spPr>
        <a:xfrm>
          <a:off x="0" y="2525496"/>
          <a:ext cx="1325760" cy="1190187"/>
        </a:xfrm>
        <a:prstGeom prst="rect">
          <a:avLst/>
        </a:prstGeom>
        <a:solidFill>
          <a:schemeClr val="lt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0155" tIns="117564" rIns="70155" bIns="117564" numCol="1" spcCol="1270" anchor="ctr" anchorCtr="0">
          <a:noAutofit/>
        </a:bodyPr>
        <a:lstStyle/>
        <a:p>
          <a:pPr marL="0" lvl="0" indent="0" algn="ctr" defTabSz="1066800">
            <a:lnSpc>
              <a:spcPct val="90000"/>
            </a:lnSpc>
            <a:spcBef>
              <a:spcPct val="0"/>
            </a:spcBef>
            <a:spcAft>
              <a:spcPct val="35000"/>
            </a:spcAft>
            <a:buNone/>
          </a:pPr>
          <a:r>
            <a:rPr lang="en-US" sz="2400" kern="1200"/>
            <a:t>Learn</a:t>
          </a:r>
        </a:p>
      </dsp:txBody>
      <dsp:txXfrm>
        <a:off x="0" y="2525496"/>
        <a:ext cx="1325760" cy="1190187"/>
      </dsp:txXfrm>
    </dsp:sp>
    <dsp:sp modelId="{9892C6AB-FB53-4CED-8FF1-DC0DB96CEF0A}">
      <dsp:nvSpPr>
        <dsp:cNvPr id="0" name=""/>
        <dsp:cNvSpPr/>
      </dsp:nvSpPr>
      <dsp:spPr>
        <a:xfrm>
          <a:off x="1325760" y="3787095"/>
          <a:ext cx="5303043" cy="1190187"/>
        </a:xfrm>
        <a:prstGeom prst="rect">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94" tIns="302308" rIns="102894" bIns="302308" numCol="1" spcCol="1270" anchor="ctr" anchorCtr="0">
          <a:noAutofit/>
        </a:bodyPr>
        <a:lstStyle/>
        <a:p>
          <a:pPr marL="0" lvl="0" indent="0" algn="l" defTabSz="844550">
            <a:lnSpc>
              <a:spcPct val="90000"/>
            </a:lnSpc>
            <a:spcBef>
              <a:spcPct val="0"/>
            </a:spcBef>
            <a:spcAft>
              <a:spcPct val="35000"/>
            </a:spcAft>
            <a:buNone/>
          </a:pPr>
          <a:r>
            <a:rPr lang="en-US" sz="1900" kern="1200" dirty="0"/>
            <a:t>Teach others- your colleagues, people in your local meetup or maybe write a blog post</a:t>
          </a:r>
        </a:p>
      </dsp:txBody>
      <dsp:txXfrm>
        <a:off x="1325760" y="3787095"/>
        <a:ext cx="5303043" cy="1190187"/>
      </dsp:txXfrm>
    </dsp:sp>
    <dsp:sp modelId="{C4C2AE8A-FB33-482E-B7E9-3E5AF7287931}">
      <dsp:nvSpPr>
        <dsp:cNvPr id="0" name=""/>
        <dsp:cNvSpPr/>
      </dsp:nvSpPr>
      <dsp:spPr>
        <a:xfrm>
          <a:off x="0" y="3787095"/>
          <a:ext cx="1325760" cy="1190187"/>
        </a:xfrm>
        <a:prstGeom prst="rect">
          <a:avLst/>
        </a:prstGeom>
        <a:solidFill>
          <a:schemeClr val="lt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0155" tIns="117564" rIns="70155" bIns="117564" numCol="1" spcCol="1270" anchor="ctr" anchorCtr="0">
          <a:noAutofit/>
        </a:bodyPr>
        <a:lstStyle/>
        <a:p>
          <a:pPr marL="0" lvl="0" indent="0" algn="ctr" defTabSz="1066800">
            <a:lnSpc>
              <a:spcPct val="90000"/>
            </a:lnSpc>
            <a:spcBef>
              <a:spcPct val="0"/>
            </a:spcBef>
            <a:spcAft>
              <a:spcPct val="35000"/>
            </a:spcAft>
            <a:buNone/>
          </a:pPr>
          <a:r>
            <a:rPr lang="en-US" sz="2400" kern="1200" dirty="0"/>
            <a:t>Teach</a:t>
          </a:r>
        </a:p>
      </dsp:txBody>
      <dsp:txXfrm>
        <a:off x="0" y="3787095"/>
        <a:ext cx="1325760" cy="119018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2/15/2018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0452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2/15/2018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3627164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2/15/2018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2400033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2/15/2018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3226937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2/15/2018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1708566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2/15/2018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9768044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2/15/2018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44050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2/15/2018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9819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2/15/2018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5082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2/15/2018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6523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2/15/2018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78538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2/15/2018</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951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2/15/2018</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33456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2/15/2018</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1743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2/15/2018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3660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2/15/2018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91622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BC1C18-307B-4F68-A007-B5B542270E8D}" type="datetimeFigureOut">
              <a:rPr lang="en-US" smtClean="0"/>
              <a:t>2/15/2018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83804298"/>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diagramLayout" Target="../diagrams/layout2.xml"/><Relationship Id="rId7" Type="http://schemas.openxmlformats.org/officeDocument/2006/relationships/image" Target="../media/image4.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CE57-B758-4FA5-9A40-4DC22D9C56B8}"/>
              </a:ext>
            </a:extLst>
          </p:cNvPr>
          <p:cNvSpPr>
            <a:spLocks noGrp="1"/>
          </p:cNvSpPr>
          <p:nvPr>
            <p:ph type="ctrTitle"/>
          </p:nvPr>
        </p:nvSpPr>
        <p:spPr/>
        <p:txBody>
          <a:bodyPr>
            <a:normAutofit fontScale="90000"/>
          </a:bodyPr>
          <a:lstStyle/>
          <a:p>
            <a:r>
              <a:rPr lang="en-GB" dirty="0"/>
              <a:t>Practical Choreography with Spring Cloud</a:t>
            </a:r>
            <a:endParaRPr lang="en-US" dirty="0"/>
          </a:p>
        </p:txBody>
      </p:sp>
      <p:sp>
        <p:nvSpPr>
          <p:cNvPr id="3" name="Subtitle 2">
            <a:extLst>
              <a:ext uri="{FF2B5EF4-FFF2-40B4-BE49-F238E27FC236}">
                <a16:creationId xmlns:a16="http://schemas.microsoft.com/office/drawing/2014/main" id="{FBDD14D1-B5FC-4E45-B968-DE89152D68D9}"/>
              </a:ext>
            </a:extLst>
          </p:cNvPr>
          <p:cNvSpPr>
            <a:spLocks noGrp="1"/>
          </p:cNvSpPr>
          <p:nvPr>
            <p:ph type="subTitle" idx="1"/>
          </p:nvPr>
        </p:nvSpPr>
        <p:spPr/>
        <p:txBody>
          <a:bodyPr/>
          <a:lstStyle/>
          <a:p>
            <a:r>
              <a:rPr lang="en-GB" dirty="0"/>
              <a:t>Bartosz Jedrzejewski</a:t>
            </a:r>
            <a:endParaRPr lang="en-US" dirty="0"/>
          </a:p>
        </p:txBody>
      </p:sp>
    </p:spTree>
    <p:extLst>
      <p:ext uri="{BB962C8B-B14F-4D97-AF65-F5344CB8AC3E}">
        <p14:creationId xmlns:p14="http://schemas.microsoft.com/office/powerpoint/2010/main" val="2325570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6519A-073A-41BE-8A0A-4499518761CD}"/>
              </a:ext>
            </a:extLst>
          </p:cNvPr>
          <p:cNvSpPr>
            <a:spLocks noGrp="1"/>
          </p:cNvSpPr>
          <p:nvPr>
            <p:ph type="title"/>
          </p:nvPr>
        </p:nvSpPr>
        <p:spPr/>
        <p:txBody>
          <a:bodyPr/>
          <a:lstStyle/>
          <a:p>
            <a:r>
              <a:rPr lang="en-GB" dirty="0"/>
              <a:t>Choreography is more difficult to reason about (?)</a:t>
            </a:r>
            <a:endParaRPr lang="en-US" dirty="0"/>
          </a:p>
        </p:txBody>
      </p:sp>
      <p:sp>
        <p:nvSpPr>
          <p:cNvPr id="3" name="Content Placeholder 2">
            <a:extLst>
              <a:ext uri="{FF2B5EF4-FFF2-40B4-BE49-F238E27FC236}">
                <a16:creationId xmlns:a16="http://schemas.microsoft.com/office/drawing/2014/main" id="{23F7795E-859C-40BA-8817-D256CE97CF7B}"/>
              </a:ext>
            </a:extLst>
          </p:cNvPr>
          <p:cNvSpPr>
            <a:spLocks noGrp="1"/>
          </p:cNvSpPr>
          <p:nvPr>
            <p:ph idx="1"/>
          </p:nvPr>
        </p:nvSpPr>
        <p:spPr/>
        <p:txBody>
          <a:bodyPr/>
          <a:lstStyle/>
          <a:p>
            <a:r>
              <a:rPr lang="en-GB" dirty="0"/>
              <a:t>Choreography requires a bit different mindset than orchestration:</a:t>
            </a:r>
            <a:endParaRPr lang="en-US" dirty="0"/>
          </a:p>
        </p:txBody>
      </p:sp>
      <p:grpSp>
        <p:nvGrpSpPr>
          <p:cNvPr id="34" name="Group 33">
            <a:extLst>
              <a:ext uri="{FF2B5EF4-FFF2-40B4-BE49-F238E27FC236}">
                <a16:creationId xmlns:a16="http://schemas.microsoft.com/office/drawing/2014/main" id="{BA63D62D-A47A-4545-BEB2-7DAC073C9850}"/>
              </a:ext>
            </a:extLst>
          </p:cNvPr>
          <p:cNvGrpSpPr/>
          <p:nvPr/>
        </p:nvGrpSpPr>
        <p:grpSpPr>
          <a:xfrm>
            <a:off x="948380" y="3276309"/>
            <a:ext cx="3294467" cy="2959649"/>
            <a:chOff x="398088" y="3081713"/>
            <a:chExt cx="3294467" cy="2959649"/>
          </a:xfrm>
        </p:grpSpPr>
        <p:sp>
          <p:nvSpPr>
            <p:cNvPr id="4" name="Rectangle: Rounded Corners 3">
              <a:extLst>
                <a:ext uri="{FF2B5EF4-FFF2-40B4-BE49-F238E27FC236}">
                  <a16:creationId xmlns:a16="http://schemas.microsoft.com/office/drawing/2014/main" id="{5F2224DB-0725-40A6-BB0C-0D6EA60E8751}"/>
                </a:ext>
              </a:extLst>
            </p:cNvPr>
            <p:cNvSpPr/>
            <p:nvPr/>
          </p:nvSpPr>
          <p:spPr>
            <a:xfrm>
              <a:off x="398088" y="4298116"/>
              <a:ext cx="1191238" cy="578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Service</a:t>
              </a:r>
              <a:endParaRPr lang="en-US" dirty="0"/>
            </a:p>
          </p:txBody>
        </p:sp>
        <p:sp>
          <p:nvSpPr>
            <p:cNvPr id="5" name="Rectangle: Rounded Corners 4">
              <a:extLst>
                <a:ext uri="{FF2B5EF4-FFF2-40B4-BE49-F238E27FC236}">
                  <a16:creationId xmlns:a16="http://schemas.microsoft.com/office/drawing/2014/main" id="{1E26182F-A3A8-4CDC-89FC-5102ED34D299}"/>
                </a:ext>
              </a:extLst>
            </p:cNvPr>
            <p:cNvSpPr/>
            <p:nvPr/>
          </p:nvSpPr>
          <p:spPr>
            <a:xfrm>
              <a:off x="2501317" y="3081713"/>
              <a:ext cx="1191238" cy="578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Service</a:t>
              </a:r>
              <a:endParaRPr lang="en-US" dirty="0"/>
            </a:p>
          </p:txBody>
        </p:sp>
        <p:sp>
          <p:nvSpPr>
            <p:cNvPr id="6" name="Rectangle: Rounded Corners 5">
              <a:extLst>
                <a:ext uri="{FF2B5EF4-FFF2-40B4-BE49-F238E27FC236}">
                  <a16:creationId xmlns:a16="http://schemas.microsoft.com/office/drawing/2014/main" id="{C443C2C3-EF2F-46AA-8A49-A8D7497A2496}"/>
                </a:ext>
              </a:extLst>
            </p:cNvPr>
            <p:cNvSpPr/>
            <p:nvPr/>
          </p:nvSpPr>
          <p:spPr>
            <a:xfrm>
              <a:off x="2501317" y="3890742"/>
              <a:ext cx="1191238" cy="578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Service</a:t>
              </a:r>
              <a:endParaRPr lang="en-US" dirty="0"/>
            </a:p>
          </p:txBody>
        </p:sp>
        <p:sp>
          <p:nvSpPr>
            <p:cNvPr id="7" name="Rectangle: Rounded Corners 6">
              <a:extLst>
                <a:ext uri="{FF2B5EF4-FFF2-40B4-BE49-F238E27FC236}">
                  <a16:creationId xmlns:a16="http://schemas.microsoft.com/office/drawing/2014/main" id="{22F7B88D-9E7A-4C14-B392-FA1A937DB979}"/>
                </a:ext>
              </a:extLst>
            </p:cNvPr>
            <p:cNvSpPr/>
            <p:nvPr/>
          </p:nvSpPr>
          <p:spPr>
            <a:xfrm>
              <a:off x="2501317" y="4676632"/>
              <a:ext cx="1191238" cy="578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Service</a:t>
              </a:r>
              <a:endParaRPr lang="en-US" dirty="0"/>
            </a:p>
          </p:txBody>
        </p:sp>
        <p:sp>
          <p:nvSpPr>
            <p:cNvPr id="8" name="Rectangle: Rounded Corners 7">
              <a:extLst>
                <a:ext uri="{FF2B5EF4-FFF2-40B4-BE49-F238E27FC236}">
                  <a16:creationId xmlns:a16="http://schemas.microsoft.com/office/drawing/2014/main" id="{0F310D01-F2AD-46FA-A891-36FFA38A9FE4}"/>
                </a:ext>
              </a:extLst>
            </p:cNvPr>
            <p:cNvSpPr/>
            <p:nvPr/>
          </p:nvSpPr>
          <p:spPr>
            <a:xfrm>
              <a:off x="2501317" y="5462522"/>
              <a:ext cx="1191238" cy="578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Service</a:t>
              </a:r>
              <a:endParaRPr lang="en-US" dirty="0"/>
            </a:p>
          </p:txBody>
        </p:sp>
        <p:cxnSp>
          <p:nvCxnSpPr>
            <p:cNvPr id="19" name="Straight Arrow Connector 18">
              <a:extLst>
                <a:ext uri="{FF2B5EF4-FFF2-40B4-BE49-F238E27FC236}">
                  <a16:creationId xmlns:a16="http://schemas.microsoft.com/office/drawing/2014/main" id="{05919A76-C180-4B53-B6DE-80DC9B92E8AE}"/>
                </a:ext>
              </a:extLst>
            </p:cNvPr>
            <p:cNvCxnSpPr>
              <a:stCxn id="4" idx="3"/>
              <a:endCxn id="7" idx="1"/>
            </p:cNvCxnSpPr>
            <p:nvPr/>
          </p:nvCxnSpPr>
          <p:spPr>
            <a:xfrm>
              <a:off x="1589326" y="4587536"/>
              <a:ext cx="911991" cy="37851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CE398EE-0B3F-4225-B57B-E5ABD5B3A5CC}"/>
                </a:ext>
              </a:extLst>
            </p:cNvPr>
            <p:cNvCxnSpPr>
              <a:stCxn id="4" idx="3"/>
              <a:endCxn id="5" idx="1"/>
            </p:cNvCxnSpPr>
            <p:nvPr/>
          </p:nvCxnSpPr>
          <p:spPr>
            <a:xfrm flipV="1">
              <a:off x="1589326" y="3371133"/>
              <a:ext cx="911991" cy="121640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9E9FE60-584D-4F46-A1B3-CCDE695618C6}"/>
                </a:ext>
              </a:extLst>
            </p:cNvPr>
            <p:cNvCxnSpPr>
              <a:stCxn id="4" idx="3"/>
              <a:endCxn id="6" idx="1"/>
            </p:cNvCxnSpPr>
            <p:nvPr/>
          </p:nvCxnSpPr>
          <p:spPr>
            <a:xfrm flipV="1">
              <a:off x="1589326" y="4180162"/>
              <a:ext cx="911991" cy="4073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C2C6189-6555-475E-A9D3-A0568393DA82}"/>
                </a:ext>
              </a:extLst>
            </p:cNvPr>
            <p:cNvCxnSpPr>
              <a:stCxn id="4" idx="3"/>
              <a:endCxn id="8" idx="1"/>
            </p:cNvCxnSpPr>
            <p:nvPr/>
          </p:nvCxnSpPr>
          <p:spPr>
            <a:xfrm>
              <a:off x="1589326" y="4587536"/>
              <a:ext cx="911991" cy="11644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2FB459B-20C0-414D-8994-23D7F9707351}"/>
                </a:ext>
              </a:extLst>
            </p:cNvPr>
            <p:cNvSpPr txBox="1"/>
            <p:nvPr/>
          </p:nvSpPr>
          <p:spPr>
            <a:xfrm>
              <a:off x="2045321" y="3386012"/>
              <a:ext cx="306494" cy="369332"/>
            </a:xfrm>
            <a:prstGeom prst="rect">
              <a:avLst/>
            </a:prstGeom>
            <a:noFill/>
          </p:spPr>
          <p:txBody>
            <a:bodyPr wrap="none" rtlCol="0">
              <a:spAutoFit/>
            </a:bodyPr>
            <a:lstStyle/>
            <a:p>
              <a:r>
                <a:rPr lang="en-GB" dirty="0"/>
                <a:t>1</a:t>
              </a:r>
              <a:endParaRPr lang="en-US" dirty="0"/>
            </a:p>
          </p:txBody>
        </p:sp>
        <p:sp>
          <p:nvSpPr>
            <p:cNvPr id="27" name="TextBox 26">
              <a:extLst>
                <a:ext uri="{FF2B5EF4-FFF2-40B4-BE49-F238E27FC236}">
                  <a16:creationId xmlns:a16="http://schemas.microsoft.com/office/drawing/2014/main" id="{AA101063-81A2-43A4-B742-B0F45C2E0EDB}"/>
                </a:ext>
              </a:extLst>
            </p:cNvPr>
            <p:cNvSpPr txBox="1"/>
            <p:nvPr/>
          </p:nvSpPr>
          <p:spPr>
            <a:xfrm>
              <a:off x="2055200" y="3986774"/>
              <a:ext cx="306494" cy="369332"/>
            </a:xfrm>
            <a:prstGeom prst="rect">
              <a:avLst/>
            </a:prstGeom>
            <a:noFill/>
          </p:spPr>
          <p:txBody>
            <a:bodyPr wrap="none" rtlCol="0">
              <a:spAutoFit/>
            </a:bodyPr>
            <a:lstStyle/>
            <a:p>
              <a:r>
                <a:rPr lang="en-GB" dirty="0"/>
                <a:t>2</a:t>
              </a:r>
              <a:endParaRPr lang="en-US" dirty="0"/>
            </a:p>
          </p:txBody>
        </p:sp>
        <p:sp>
          <p:nvSpPr>
            <p:cNvPr id="28" name="TextBox 27">
              <a:extLst>
                <a:ext uri="{FF2B5EF4-FFF2-40B4-BE49-F238E27FC236}">
                  <a16:creationId xmlns:a16="http://schemas.microsoft.com/office/drawing/2014/main" id="{BBCDB579-D496-4D6B-B4AF-987F656EF557}"/>
                </a:ext>
              </a:extLst>
            </p:cNvPr>
            <p:cNvSpPr txBox="1"/>
            <p:nvPr/>
          </p:nvSpPr>
          <p:spPr>
            <a:xfrm>
              <a:off x="2045321" y="4520824"/>
              <a:ext cx="306494" cy="369332"/>
            </a:xfrm>
            <a:prstGeom prst="rect">
              <a:avLst/>
            </a:prstGeom>
            <a:noFill/>
          </p:spPr>
          <p:txBody>
            <a:bodyPr wrap="none" rtlCol="0">
              <a:spAutoFit/>
            </a:bodyPr>
            <a:lstStyle/>
            <a:p>
              <a:r>
                <a:rPr lang="en-GB" dirty="0"/>
                <a:t>3</a:t>
              </a:r>
              <a:endParaRPr lang="en-US" dirty="0"/>
            </a:p>
          </p:txBody>
        </p:sp>
        <p:sp>
          <p:nvSpPr>
            <p:cNvPr id="29" name="TextBox 28">
              <a:extLst>
                <a:ext uri="{FF2B5EF4-FFF2-40B4-BE49-F238E27FC236}">
                  <a16:creationId xmlns:a16="http://schemas.microsoft.com/office/drawing/2014/main" id="{EF362848-174C-4DF7-8F09-1A0319A03BBB}"/>
                </a:ext>
              </a:extLst>
            </p:cNvPr>
            <p:cNvSpPr txBox="1"/>
            <p:nvPr/>
          </p:nvSpPr>
          <p:spPr>
            <a:xfrm>
              <a:off x="2045321" y="5016193"/>
              <a:ext cx="306494" cy="369332"/>
            </a:xfrm>
            <a:prstGeom prst="rect">
              <a:avLst/>
            </a:prstGeom>
            <a:noFill/>
          </p:spPr>
          <p:txBody>
            <a:bodyPr wrap="none" rtlCol="0">
              <a:spAutoFit/>
            </a:bodyPr>
            <a:lstStyle/>
            <a:p>
              <a:r>
                <a:rPr lang="en-GB" dirty="0"/>
                <a:t>4</a:t>
              </a:r>
              <a:endParaRPr lang="en-US" dirty="0"/>
            </a:p>
          </p:txBody>
        </p:sp>
      </p:grpSp>
      <p:grpSp>
        <p:nvGrpSpPr>
          <p:cNvPr id="35" name="Group 34">
            <a:extLst>
              <a:ext uri="{FF2B5EF4-FFF2-40B4-BE49-F238E27FC236}">
                <a16:creationId xmlns:a16="http://schemas.microsoft.com/office/drawing/2014/main" id="{75B6E899-15B0-4A99-AB76-79FA677D0BB0}"/>
              </a:ext>
            </a:extLst>
          </p:cNvPr>
          <p:cNvGrpSpPr/>
          <p:nvPr/>
        </p:nvGrpSpPr>
        <p:grpSpPr>
          <a:xfrm>
            <a:off x="6397615" y="3855149"/>
            <a:ext cx="1191238" cy="1733652"/>
            <a:chOff x="6187890" y="3601322"/>
            <a:chExt cx="1191238" cy="1733652"/>
          </a:xfrm>
        </p:grpSpPr>
        <p:sp>
          <p:nvSpPr>
            <p:cNvPr id="30" name="Rectangle: Rounded Corners 29">
              <a:extLst>
                <a:ext uri="{FF2B5EF4-FFF2-40B4-BE49-F238E27FC236}">
                  <a16:creationId xmlns:a16="http://schemas.microsoft.com/office/drawing/2014/main" id="{82CCE18D-5CC1-41C0-B1E9-41DAAA9EEA10}"/>
                </a:ext>
              </a:extLst>
            </p:cNvPr>
            <p:cNvSpPr/>
            <p:nvPr/>
          </p:nvSpPr>
          <p:spPr>
            <a:xfrm>
              <a:off x="6187890" y="3601322"/>
              <a:ext cx="1191238" cy="578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Service</a:t>
              </a:r>
              <a:endParaRPr lang="en-US" dirty="0"/>
            </a:p>
          </p:txBody>
        </p:sp>
        <p:sp>
          <p:nvSpPr>
            <p:cNvPr id="31" name="Rectangle: Rounded Corners 30">
              <a:extLst>
                <a:ext uri="{FF2B5EF4-FFF2-40B4-BE49-F238E27FC236}">
                  <a16:creationId xmlns:a16="http://schemas.microsoft.com/office/drawing/2014/main" id="{6DB76A1A-4B16-4AB5-B850-44ECCD3B45F4}"/>
                </a:ext>
              </a:extLst>
            </p:cNvPr>
            <p:cNvSpPr/>
            <p:nvPr/>
          </p:nvSpPr>
          <p:spPr>
            <a:xfrm>
              <a:off x="6187890" y="4756134"/>
              <a:ext cx="1191238" cy="57884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Message Broker</a:t>
              </a:r>
              <a:endParaRPr lang="en-US" dirty="0"/>
            </a:p>
          </p:txBody>
        </p:sp>
        <p:cxnSp>
          <p:nvCxnSpPr>
            <p:cNvPr id="33" name="Straight Arrow Connector 32">
              <a:extLst>
                <a:ext uri="{FF2B5EF4-FFF2-40B4-BE49-F238E27FC236}">
                  <a16:creationId xmlns:a16="http://schemas.microsoft.com/office/drawing/2014/main" id="{B4A015E7-0CD4-401F-A2BF-47D89789D6D7}"/>
                </a:ext>
              </a:extLst>
            </p:cNvPr>
            <p:cNvCxnSpPr>
              <a:stCxn id="30" idx="2"/>
              <a:endCxn id="31" idx="0"/>
            </p:cNvCxnSpPr>
            <p:nvPr/>
          </p:nvCxnSpPr>
          <p:spPr>
            <a:xfrm>
              <a:off x="6783509" y="4180162"/>
              <a:ext cx="0" cy="5759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EA9F97E1-14CB-4964-8A33-19924417F413}"/>
              </a:ext>
            </a:extLst>
          </p:cNvPr>
          <p:cNvSpPr txBox="1"/>
          <p:nvPr/>
        </p:nvSpPr>
        <p:spPr>
          <a:xfrm>
            <a:off x="1958680" y="2810283"/>
            <a:ext cx="1600118" cy="369332"/>
          </a:xfrm>
          <a:prstGeom prst="rect">
            <a:avLst/>
          </a:prstGeom>
          <a:noFill/>
        </p:spPr>
        <p:txBody>
          <a:bodyPr wrap="none" rtlCol="0">
            <a:spAutoFit/>
          </a:bodyPr>
          <a:lstStyle/>
          <a:p>
            <a:r>
              <a:rPr lang="en-GB" dirty="0"/>
              <a:t>Orchestration</a:t>
            </a:r>
            <a:endParaRPr lang="en-US" dirty="0"/>
          </a:p>
        </p:txBody>
      </p:sp>
      <p:sp>
        <p:nvSpPr>
          <p:cNvPr id="37" name="TextBox 36">
            <a:extLst>
              <a:ext uri="{FF2B5EF4-FFF2-40B4-BE49-F238E27FC236}">
                <a16:creationId xmlns:a16="http://schemas.microsoft.com/office/drawing/2014/main" id="{A63CA9C8-537D-49AB-806F-5B98BD3A3C3B}"/>
              </a:ext>
            </a:extLst>
          </p:cNvPr>
          <p:cNvSpPr txBox="1"/>
          <p:nvPr/>
        </p:nvSpPr>
        <p:spPr>
          <a:xfrm>
            <a:off x="6189167" y="2806396"/>
            <a:ext cx="1608133" cy="369332"/>
          </a:xfrm>
          <a:prstGeom prst="rect">
            <a:avLst/>
          </a:prstGeom>
          <a:noFill/>
        </p:spPr>
        <p:txBody>
          <a:bodyPr wrap="none" rtlCol="0">
            <a:spAutoFit/>
          </a:bodyPr>
          <a:lstStyle/>
          <a:p>
            <a:r>
              <a:rPr lang="en-GB" dirty="0"/>
              <a:t>Choreography</a:t>
            </a:r>
            <a:endParaRPr lang="en-US" dirty="0"/>
          </a:p>
        </p:txBody>
      </p:sp>
    </p:spTree>
    <p:extLst>
      <p:ext uri="{BB962C8B-B14F-4D97-AF65-F5344CB8AC3E}">
        <p14:creationId xmlns:p14="http://schemas.microsoft.com/office/powerpoint/2010/main" val="2097790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9">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11">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52" name="Straight Connector 13">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Isosceles Triangle 20">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8" name="Rectangle 22">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1DA9EC-D077-42AD-BFF4-5B2EB5B52220}"/>
              </a:ext>
            </a:extLst>
          </p:cNvPr>
          <p:cNvSpPr>
            <a:spLocks noGrp="1"/>
          </p:cNvSpPr>
          <p:nvPr>
            <p:ph type="title"/>
          </p:nvPr>
        </p:nvSpPr>
        <p:spPr>
          <a:xfrm>
            <a:off x="652481" y="1382486"/>
            <a:ext cx="3547581" cy="4093028"/>
          </a:xfrm>
        </p:spPr>
        <p:txBody>
          <a:bodyPr anchor="ctr">
            <a:normAutofit/>
          </a:bodyPr>
          <a:lstStyle/>
          <a:p>
            <a:r>
              <a:rPr lang="en-GB" sz="4400"/>
              <a:t>There is less experience among the developers</a:t>
            </a:r>
            <a:endParaRPr lang="en-US" sz="4400"/>
          </a:p>
        </p:txBody>
      </p:sp>
      <p:graphicFrame>
        <p:nvGraphicFramePr>
          <p:cNvPr id="59" name="Content Placeholder 2"/>
          <p:cNvGraphicFramePr>
            <a:graphicFrameLocks noGrp="1"/>
          </p:cNvGraphicFramePr>
          <p:nvPr>
            <p:ph idx="1"/>
            <p:extLst>
              <p:ext uri="{D42A27DB-BD31-4B8C-83A1-F6EECF244321}">
                <p14:modId xmlns:p14="http://schemas.microsoft.com/office/powerpoint/2010/main" val="3010062454"/>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5840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E589C7-B3F8-4ED4-BDB8-9D296DBAFB90}"/>
              </a:ext>
            </a:extLst>
          </p:cNvPr>
          <p:cNvPicPr>
            <a:picLocks noChangeAspect="1"/>
          </p:cNvPicPr>
          <p:nvPr/>
        </p:nvPicPr>
        <p:blipFill>
          <a:blip r:embed="rId2"/>
          <a:stretch>
            <a:fillRect/>
          </a:stretch>
        </p:blipFill>
        <p:spPr>
          <a:xfrm>
            <a:off x="4654035" y="1007690"/>
            <a:ext cx="4602747" cy="4338088"/>
          </a:xfrm>
          <a:prstGeom prst="rect">
            <a:avLst/>
          </a:prstGeom>
        </p:spPr>
      </p:pic>
      <p:sp>
        <p:nvSpPr>
          <p:cNvPr id="2" name="Title 1">
            <a:extLst>
              <a:ext uri="{FF2B5EF4-FFF2-40B4-BE49-F238E27FC236}">
                <a16:creationId xmlns:a16="http://schemas.microsoft.com/office/drawing/2014/main" id="{A3AF61E1-4E51-4DA9-8478-13E91A597EE6}"/>
              </a:ext>
            </a:extLst>
          </p:cNvPr>
          <p:cNvSpPr>
            <a:spLocks noGrp="1"/>
          </p:cNvSpPr>
          <p:nvPr>
            <p:ph type="title"/>
          </p:nvPr>
        </p:nvSpPr>
        <p:spPr>
          <a:xfrm>
            <a:off x="676746" y="609600"/>
            <a:ext cx="3729076" cy="1320800"/>
          </a:xfrm>
        </p:spPr>
        <p:txBody>
          <a:bodyPr anchor="ctr">
            <a:normAutofit/>
          </a:bodyPr>
          <a:lstStyle/>
          <a:p>
            <a:r>
              <a:rPr lang="en-GB" dirty="0"/>
              <a:t>It seems difficult to get started</a:t>
            </a:r>
            <a:endParaRPr lang="en-US" dirty="0"/>
          </a:p>
        </p:txBody>
      </p:sp>
      <p:sp>
        <p:nvSpPr>
          <p:cNvPr id="3" name="Content Placeholder 2">
            <a:extLst>
              <a:ext uri="{FF2B5EF4-FFF2-40B4-BE49-F238E27FC236}">
                <a16:creationId xmlns:a16="http://schemas.microsoft.com/office/drawing/2014/main" id="{41F1C45F-40AC-4B6C-AE71-D9CE47E756B0}"/>
              </a:ext>
            </a:extLst>
          </p:cNvPr>
          <p:cNvSpPr>
            <a:spLocks noGrp="1"/>
          </p:cNvSpPr>
          <p:nvPr>
            <p:ph idx="1"/>
          </p:nvPr>
        </p:nvSpPr>
        <p:spPr>
          <a:xfrm>
            <a:off x="685167" y="2160589"/>
            <a:ext cx="3720916" cy="3560733"/>
          </a:xfrm>
        </p:spPr>
        <p:txBody>
          <a:bodyPr>
            <a:normAutofit/>
          </a:bodyPr>
          <a:lstStyle/>
          <a:p>
            <a:r>
              <a:rPr lang="en-GB" dirty="0"/>
              <a:t>Chose an opinionated framework and learn it</a:t>
            </a:r>
          </a:p>
          <a:p>
            <a:r>
              <a:rPr lang="en-GB" dirty="0"/>
              <a:t>Chose a popular framework- you don’t want to solve new problems in a framework you are not an expert</a:t>
            </a:r>
          </a:p>
          <a:p>
            <a:r>
              <a:rPr lang="en-GB" dirty="0"/>
              <a:t>Play with the framework a bit before going with it in your company</a:t>
            </a:r>
          </a:p>
          <a:p>
            <a:r>
              <a:rPr lang="en-GB" dirty="0"/>
              <a:t>I could not recommend </a:t>
            </a:r>
            <a:r>
              <a:rPr lang="en-GB" b="1" dirty="0">
                <a:solidFill>
                  <a:schemeClr val="accent2">
                    <a:lumMod val="75000"/>
                  </a:schemeClr>
                </a:solidFill>
              </a:rPr>
              <a:t>Spring Cloud enough</a:t>
            </a:r>
            <a:endParaRPr lang="en-US" b="1" dirty="0">
              <a:solidFill>
                <a:schemeClr val="accent2">
                  <a:lumMod val="75000"/>
                </a:schemeClr>
              </a:solidFill>
            </a:endParaRPr>
          </a:p>
        </p:txBody>
      </p:sp>
    </p:spTree>
    <p:extLst>
      <p:ext uri="{BB962C8B-B14F-4D97-AF65-F5344CB8AC3E}">
        <p14:creationId xmlns:p14="http://schemas.microsoft.com/office/powerpoint/2010/main" val="244182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4B344-9236-4A70-B9FB-3F888C84482F}"/>
              </a:ext>
            </a:extLst>
          </p:cNvPr>
          <p:cNvSpPr>
            <a:spLocks noGrp="1"/>
          </p:cNvSpPr>
          <p:nvPr>
            <p:ph type="title"/>
          </p:nvPr>
        </p:nvSpPr>
        <p:spPr/>
        <p:txBody>
          <a:bodyPr/>
          <a:lstStyle/>
          <a:p>
            <a:r>
              <a:rPr lang="en-GB" dirty="0"/>
              <a:t>It seems difficult to get started</a:t>
            </a:r>
            <a:br>
              <a:rPr lang="en-GB" dirty="0"/>
            </a:br>
            <a:r>
              <a:rPr lang="en-GB" dirty="0"/>
              <a:t>Choose your plan of attack</a:t>
            </a:r>
            <a:endParaRPr lang="en-US" dirty="0"/>
          </a:p>
        </p:txBody>
      </p:sp>
      <p:sp>
        <p:nvSpPr>
          <p:cNvPr id="3" name="Content Placeholder 2">
            <a:extLst>
              <a:ext uri="{FF2B5EF4-FFF2-40B4-BE49-F238E27FC236}">
                <a16:creationId xmlns:a16="http://schemas.microsoft.com/office/drawing/2014/main" id="{C882C2CC-F679-401B-AD52-F34D4D89EBE7}"/>
              </a:ext>
            </a:extLst>
          </p:cNvPr>
          <p:cNvSpPr>
            <a:spLocks noGrp="1"/>
          </p:cNvSpPr>
          <p:nvPr>
            <p:ph idx="1"/>
          </p:nvPr>
        </p:nvSpPr>
        <p:spPr/>
        <p:txBody>
          <a:bodyPr/>
          <a:lstStyle/>
          <a:p>
            <a:r>
              <a:rPr lang="en-GB" sz="2200" dirty="0"/>
              <a:t>Don’t try to use choreography for everything if you are just starting</a:t>
            </a:r>
          </a:p>
          <a:p>
            <a:r>
              <a:rPr lang="en-GB" sz="2200" b="1" i="1" dirty="0"/>
              <a:t>12 Factor App:</a:t>
            </a:r>
          </a:p>
          <a:p>
            <a:pPr marL="0" indent="0">
              <a:buNone/>
            </a:pPr>
            <a:r>
              <a:rPr lang="en-GB" sz="2200" b="1" i="1" dirty="0"/>
              <a:t>	11. Logs – “</a:t>
            </a:r>
            <a:r>
              <a:rPr lang="en-GB" sz="2200" i="1" dirty="0"/>
              <a:t>Treat logs as event streams”</a:t>
            </a:r>
          </a:p>
          <a:p>
            <a:r>
              <a:rPr lang="en-GB" sz="2200" dirty="0"/>
              <a:t>Logs, or rather domain events, fit naturally into the messaging / events pattern</a:t>
            </a:r>
          </a:p>
          <a:p>
            <a:r>
              <a:rPr lang="en-GB" sz="2200" dirty="0"/>
              <a:t>With Logs as the baseline you will be able to incorporate more into your system as your experience grows</a:t>
            </a:r>
          </a:p>
          <a:p>
            <a:r>
              <a:rPr lang="en-GB" sz="2200" u="sng" dirty="0"/>
              <a:t>Look for long running business processes</a:t>
            </a:r>
          </a:p>
          <a:p>
            <a:pPr marL="0" indent="0">
              <a:buNone/>
            </a:pPr>
            <a:endParaRPr lang="en-GB" i="1" dirty="0"/>
          </a:p>
        </p:txBody>
      </p:sp>
    </p:spTree>
    <p:extLst>
      <p:ext uri="{BB962C8B-B14F-4D97-AF65-F5344CB8AC3E}">
        <p14:creationId xmlns:p14="http://schemas.microsoft.com/office/powerpoint/2010/main" val="4256575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3444F2A-DB38-4F0B-AB48-C76D54DEFC15}"/>
              </a:ext>
            </a:extLst>
          </p:cNvPr>
          <p:cNvPicPr>
            <a:picLocks noChangeAspect="1"/>
          </p:cNvPicPr>
          <p:nvPr/>
        </p:nvPicPr>
        <p:blipFill>
          <a:blip r:embed="rId2"/>
          <a:stretch>
            <a:fillRect/>
          </a:stretch>
        </p:blipFill>
        <p:spPr>
          <a:xfrm>
            <a:off x="4543841" y="775363"/>
            <a:ext cx="4260505" cy="4260505"/>
          </a:xfrm>
          <a:prstGeom prst="rect">
            <a:avLst/>
          </a:prstGeom>
        </p:spPr>
      </p:pic>
      <p:pic>
        <p:nvPicPr>
          <p:cNvPr id="7" name="Picture 6">
            <a:extLst>
              <a:ext uri="{FF2B5EF4-FFF2-40B4-BE49-F238E27FC236}">
                <a16:creationId xmlns:a16="http://schemas.microsoft.com/office/drawing/2014/main" id="{52AB5D45-5553-448C-92A5-CB48C3F77FC3}"/>
              </a:ext>
            </a:extLst>
          </p:cNvPr>
          <p:cNvPicPr>
            <a:picLocks noChangeAspect="1"/>
          </p:cNvPicPr>
          <p:nvPr/>
        </p:nvPicPr>
        <p:blipFill>
          <a:blip r:embed="rId3"/>
          <a:stretch>
            <a:fillRect/>
          </a:stretch>
        </p:blipFill>
        <p:spPr>
          <a:xfrm>
            <a:off x="4543841" y="4297419"/>
            <a:ext cx="4309949" cy="1605455"/>
          </a:xfrm>
          <a:prstGeom prst="rect">
            <a:avLst/>
          </a:prstGeom>
        </p:spPr>
      </p:pic>
      <p:sp>
        <p:nvSpPr>
          <p:cNvPr id="2" name="Title 1">
            <a:extLst>
              <a:ext uri="{FF2B5EF4-FFF2-40B4-BE49-F238E27FC236}">
                <a16:creationId xmlns:a16="http://schemas.microsoft.com/office/drawing/2014/main" id="{A644B344-9236-4A70-B9FB-3F888C84482F}"/>
              </a:ext>
            </a:extLst>
          </p:cNvPr>
          <p:cNvSpPr>
            <a:spLocks noGrp="1"/>
          </p:cNvSpPr>
          <p:nvPr>
            <p:ph type="title"/>
          </p:nvPr>
        </p:nvSpPr>
        <p:spPr>
          <a:xfrm>
            <a:off x="675065" y="609600"/>
            <a:ext cx="2930518" cy="1320800"/>
          </a:xfrm>
        </p:spPr>
        <p:txBody>
          <a:bodyPr anchor="ctr">
            <a:normAutofit/>
          </a:bodyPr>
          <a:lstStyle/>
          <a:p>
            <a:pPr>
              <a:lnSpc>
                <a:spcPct val="90000"/>
              </a:lnSpc>
            </a:pPr>
            <a:r>
              <a:rPr lang="en-GB" sz="2500" dirty="0"/>
              <a:t>It seems difficult to get started</a:t>
            </a:r>
            <a:br>
              <a:rPr lang="en-GB" sz="2500" dirty="0"/>
            </a:br>
            <a:r>
              <a:rPr lang="en-GB" sz="2500" dirty="0"/>
              <a:t>Choose your tools</a:t>
            </a:r>
            <a:endParaRPr lang="en-US" sz="2500" dirty="0"/>
          </a:p>
        </p:txBody>
      </p:sp>
      <p:sp>
        <p:nvSpPr>
          <p:cNvPr id="3" name="Content Placeholder 2">
            <a:extLst>
              <a:ext uri="{FF2B5EF4-FFF2-40B4-BE49-F238E27FC236}">
                <a16:creationId xmlns:a16="http://schemas.microsoft.com/office/drawing/2014/main" id="{C882C2CC-F679-401B-AD52-F34D4D89EBE7}"/>
              </a:ext>
            </a:extLst>
          </p:cNvPr>
          <p:cNvSpPr>
            <a:spLocks noGrp="1"/>
          </p:cNvSpPr>
          <p:nvPr>
            <p:ph idx="1"/>
          </p:nvPr>
        </p:nvSpPr>
        <p:spPr>
          <a:xfrm>
            <a:off x="671361" y="2160589"/>
            <a:ext cx="2930517" cy="3880773"/>
          </a:xfrm>
        </p:spPr>
        <p:txBody>
          <a:bodyPr>
            <a:normAutofit lnSpcReduction="10000"/>
          </a:bodyPr>
          <a:lstStyle/>
          <a:p>
            <a:endParaRPr lang="en-GB" dirty="0"/>
          </a:p>
          <a:p>
            <a:r>
              <a:rPr lang="en-GB" dirty="0"/>
              <a:t>Choose a messaging framework that makes working with the broker easy. I recommend </a:t>
            </a:r>
            <a:r>
              <a:rPr lang="en-GB" b="1" dirty="0"/>
              <a:t>Spring Cloud Stream</a:t>
            </a:r>
          </a:p>
          <a:p>
            <a:r>
              <a:rPr lang="en-GB" dirty="0"/>
              <a:t>Choose a message broker that will be easy to work with. I recommend </a:t>
            </a:r>
            <a:r>
              <a:rPr lang="en-GB" b="1" dirty="0"/>
              <a:t>RabbitMQ</a:t>
            </a:r>
            <a:r>
              <a:rPr lang="en-GB" dirty="0"/>
              <a:t>, but </a:t>
            </a:r>
            <a:r>
              <a:rPr lang="en-GB" b="1" dirty="0"/>
              <a:t>Kafka</a:t>
            </a:r>
            <a:r>
              <a:rPr lang="en-GB" dirty="0"/>
              <a:t> is also amazing</a:t>
            </a:r>
          </a:p>
          <a:p>
            <a:endParaRPr lang="en-GB" dirty="0"/>
          </a:p>
          <a:p>
            <a:pPr marL="0" indent="0">
              <a:buNone/>
            </a:pPr>
            <a:endParaRPr lang="en-GB" i="1" dirty="0"/>
          </a:p>
        </p:txBody>
      </p:sp>
    </p:spTree>
    <p:extLst>
      <p:ext uri="{BB962C8B-B14F-4D97-AF65-F5344CB8AC3E}">
        <p14:creationId xmlns:p14="http://schemas.microsoft.com/office/powerpoint/2010/main" val="244271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A0D4E-B73E-425D-9088-8B65F9571F2F}"/>
              </a:ext>
            </a:extLst>
          </p:cNvPr>
          <p:cNvSpPr>
            <a:spLocks noGrp="1"/>
          </p:cNvSpPr>
          <p:nvPr>
            <p:ph type="title"/>
          </p:nvPr>
        </p:nvSpPr>
        <p:spPr/>
        <p:txBody>
          <a:bodyPr/>
          <a:lstStyle/>
          <a:p>
            <a:r>
              <a:rPr lang="en-GB" dirty="0"/>
              <a:t>It seems difficult to get started</a:t>
            </a:r>
            <a:br>
              <a:rPr lang="en-GB" dirty="0"/>
            </a:br>
            <a:r>
              <a:rPr lang="en-GB" dirty="0"/>
              <a:t>Have a look at Spring Cloud Stream…</a:t>
            </a:r>
            <a:endParaRPr lang="en-US" dirty="0"/>
          </a:p>
        </p:txBody>
      </p:sp>
      <p:pic>
        <p:nvPicPr>
          <p:cNvPr id="5" name="Picture 4">
            <a:extLst>
              <a:ext uri="{FF2B5EF4-FFF2-40B4-BE49-F238E27FC236}">
                <a16:creationId xmlns:a16="http://schemas.microsoft.com/office/drawing/2014/main" id="{EE26A5BE-3042-4C56-9B06-C9B91BB6C1CC}"/>
              </a:ext>
            </a:extLst>
          </p:cNvPr>
          <p:cNvPicPr>
            <a:picLocks noChangeAspect="1"/>
          </p:cNvPicPr>
          <p:nvPr/>
        </p:nvPicPr>
        <p:blipFill>
          <a:blip r:embed="rId2"/>
          <a:stretch>
            <a:fillRect/>
          </a:stretch>
        </p:blipFill>
        <p:spPr>
          <a:xfrm>
            <a:off x="840306" y="1930400"/>
            <a:ext cx="8270723" cy="3607978"/>
          </a:xfrm>
          <a:prstGeom prst="rect">
            <a:avLst/>
          </a:prstGeom>
        </p:spPr>
      </p:pic>
    </p:spTree>
    <p:extLst>
      <p:ext uri="{BB962C8B-B14F-4D97-AF65-F5344CB8AC3E}">
        <p14:creationId xmlns:p14="http://schemas.microsoft.com/office/powerpoint/2010/main" val="2792682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A0D4E-B73E-425D-9088-8B65F9571F2F}"/>
              </a:ext>
            </a:extLst>
          </p:cNvPr>
          <p:cNvSpPr>
            <a:spLocks noGrp="1"/>
          </p:cNvSpPr>
          <p:nvPr>
            <p:ph type="title"/>
          </p:nvPr>
        </p:nvSpPr>
        <p:spPr/>
        <p:txBody>
          <a:bodyPr/>
          <a:lstStyle/>
          <a:p>
            <a:r>
              <a:rPr lang="en-GB" dirty="0"/>
              <a:t>It seems difficult to get started</a:t>
            </a:r>
            <a:br>
              <a:rPr lang="en-GB" dirty="0"/>
            </a:br>
            <a:r>
              <a:rPr lang="en-GB" dirty="0"/>
              <a:t>Have a look at Spring Cloud Stream…</a:t>
            </a:r>
            <a:endParaRPr lang="en-US" dirty="0"/>
          </a:p>
        </p:txBody>
      </p:sp>
      <p:pic>
        <p:nvPicPr>
          <p:cNvPr id="3" name="Picture 2">
            <a:extLst>
              <a:ext uri="{FF2B5EF4-FFF2-40B4-BE49-F238E27FC236}">
                <a16:creationId xmlns:a16="http://schemas.microsoft.com/office/drawing/2014/main" id="{FA3CC035-D54D-41D5-AF83-1ABA84137632}"/>
              </a:ext>
            </a:extLst>
          </p:cNvPr>
          <p:cNvPicPr>
            <a:picLocks noChangeAspect="1"/>
          </p:cNvPicPr>
          <p:nvPr/>
        </p:nvPicPr>
        <p:blipFill>
          <a:blip r:embed="rId2"/>
          <a:stretch>
            <a:fillRect/>
          </a:stretch>
        </p:blipFill>
        <p:spPr>
          <a:xfrm>
            <a:off x="289368" y="3676091"/>
            <a:ext cx="9372600" cy="1581150"/>
          </a:xfrm>
          <a:prstGeom prst="rect">
            <a:avLst/>
          </a:prstGeom>
        </p:spPr>
      </p:pic>
      <p:pic>
        <p:nvPicPr>
          <p:cNvPr id="4" name="Picture 3">
            <a:extLst>
              <a:ext uri="{FF2B5EF4-FFF2-40B4-BE49-F238E27FC236}">
                <a16:creationId xmlns:a16="http://schemas.microsoft.com/office/drawing/2014/main" id="{72901D77-5A39-4119-B8E1-18F0E575315F}"/>
              </a:ext>
            </a:extLst>
          </p:cNvPr>
          <p:cNvPicPr>
            <a:picLocks noChangeAspect="1"/>
          </p:cNvPicPr>
          <p:nvPr/>
        </p:nvPicPr>
        <p:blipFill>
          <a:blip r:embed="rId3"/>
          <a:stretch>
            <a:fillRect/>
          </a:stretch>
        </p:blipFill>
        <p:spPr>
          <a:xfrm>
            <a:off x="377812" y="2621495"/>
            <a:ext cx="4476750" cy="409575"/>
          </a:xfrm>
          <a:prstGeom prst="rect">
            <a:avLst/>
          </a:prstGeom>
        </p:spPr>
      </p:pic>
    </p:spTree>
    <p:extLst>
      <p:ext uri="{BB962C8B-B14F-4D97-AF65-F5344CB8AC3E}">
        <p14:creationId xmlns:p14="http://schemas.microsoft.com/office/powerpoint/2010/main" val="292935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A0D4E-B73E-425D-9088-8B65F9571F2F}"/>
              </a:ext>
            </a:extLst>
          </p:cNvPr>
          <p:cNvSpPr>
            <a:spLocks noGrp="1"/>
          </p:cNvSpPr>
          <p:nvPr>
            <p:ph type="title"/>
          </p:nvPr>
        </p:nvSpPr>
        <p:spPr/>
        <p:txBody>
          <a:bodyPr/>
          <a:lstStyle/>
          <a:p>
            <a:r>
              <a:rPr lang="en-GB" dirty="0"/>
              <a:t>It seems difficult to get started</a:t>
            </a:r>
            <a:br>
              <a:rPr lang="en-GB" dirty="0"/>
            </a:br>
            <a:r>
              <a:rPr lang="en-GB" dirty="0"/>
              <a:t>Have a look at Spring Cloud Stream…</a:t>
            </a:r>
            <a:endParaRPr lang="en-US" dirty="0"/>
          </a:p>
        </p:txBody>
      </p:sp>
      <p:pic>
        <p:nvPicPr>
          <p:cNvPr id="4" name="Picture 3">
            <a:extLst>
              <a:ext uri="{FF2B5EF4-FFF2-40B4-BE49-F238E27FC236}">
                <a16:creationId xmlns:a16="http://schemas.microsoft.com/office/drawing/2014/main" id="{04D9E025-8807-4D1F-BF37-98C9CA413CFF}"/>
              </a:ext>
            </a:extLst>
          </p:cNvPr>
          <p:cNvPicPr>
            <a:picLocks noChangeAspect="1"/>
          </p:cNvPicPr>
          <p:nvPr/>
        </p:nvPicPr>
        <p:blipFill>
          <a:blip r:embed="rId2"/>
          <a:stretch>
            <a:fillRect/>
          </a:stretch>
        </p:blipFill>
        <p:spPr>
          <a:xfrm>
            <a:off x="265361" y="2641093"/>
            <a:ext cx="9314868" cy="2645217"/>
          </a:xfrm>
          <a:prstGeom prst="rect">
            <a:avLst/>
          </a:prstGeom>
        </p:spPr>
      </p:pic>
    </p:spTree>
    <p:extLst>
      <p:ext uri="{BB962C8B-B14F-4D97-AF65-F5344CB8AC3E}">
        <p14:creationId xmlns:p14="http://schemas.microsoft.com/office/powerpoint/2010/main" val="2016443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79C77-1F88-427A-B632-3A654E7795A3}"/>
              </a:ext>
            </a:extLst>
          </p:cNvPr>
          <p:cNvSpPr>
            <a:spLocks noGrp="1"/>
          </p:cNvSpPr>
          <p:nvPr>
            <p:ph type="title"/>
          </p:nvPr>
        </p:nvSpPr>
        <p:spPr/>
        <p:txBody>
          <a:bodyPr/>
          <a:lstStyle/>
          <a:p>
            <a:r>
              <a:rPr lang="en-GB" dirty="0"/>
              <a:t>It seems difficult to deal with Exceptions</a:t>
            </a:r>
            <a:endParaRPr lang="en-US" dirty="0"/>
          </a:p>
        </p:txBody>
      </p:sp>
      <p:sp>
        <p:nvSpPr>
          <p:cNvPr id="3" name="Content Placeholder 2">
            <a:extLst>
              <a:ext uri="{FF2B5EF4-FFF2-40B4-BE49-F238E27FC236}">
                <a16:creationId xmlns:a16="http://schemas.microsoft.com/office/drawing/2014/main" id="{80F2776C-525B-4651-B5A6-D32004FBC7EA}"/>
              </a:ext>
            </a:extLst>
          </p:cNvPr>
          <p:cNvSpPr>
            <a:spLocks noGrp="1"/>
          </p:cNvSpPr>
          <p:nvPr>
            <p:ph idx="1"/>
          </p:nvPr>
        </p:nvSpPr>
        <p:spPr/>
        <p:txBody>
          <a:bodyPr/>
          <a:lstStyle/>
          <a:p>
            <a:r>
              <a:rPr lang="en-GB" dirty="0"/>
              <a:t>Exceptions happen in any microservices architecture and are never easy</a:t>
            </a:r>
          </a:p>
          <a:p>
            <a:r>
              <a:rPr lang="en-GB" dirty="0"/>
              <a:t>With the Dead Letter Queue pattern it may be easier to deal with them in orderly fashion than in Orchestration</a:t>
            </a:r>
          </a:p>
          <a:p>
            <a:r>
              <a:rPr lang="en-GB" dirty="0"/>
              <a:t>Switching it on in Spring Cloud Stream is quite easy…</a:t>
            </a:r>
          </a:p>
          <a:p>
            <a:endParaRPr lang="en-GB" dirty="0"/>
          </a:p>
          <a:p>
            <a:endParaRPr lang="en-GB" dirty="0"/>
          </a:p>
          <a:p>
            <a:r>
              <a:rPr lang="en-GB" dirty="0"/>
              <a:t>This is a RabbitMQ concept, so we are leaving the Spring Cloud Streams a bit…</a:t>
            </a:r>
          </a:p>
          <a:p>
            <a:endParaRPr lang="en-GB" dirty="0"/>
          </a:p>
          <a:p>
            <a:pPr marL="0" indent="0">
              <a:buNone/>
            </a:pPr>
            <a:endParaRPr lang="en-GB" dirty="0"/>
          </a:p>
          <a:p>
            <a:pPr marL="0" indent="0">
              <a:buNone/>
            </a:pPr>
            <a:endParaRPr lang="en-US" dirty="0"/>
          </a:p>
        </p:txBody>
      </p:sp>
      <p:pic>
        <p:nvPicPr>
          <p:cNvPr id="5" name="Picture 4">
            <a:extLst>
              <a:ext uri="{FF2B5EF4-FFF2-40B4-BE49-F238E27FC236}">
                <a16:creationId xmlns:a16="http://schemas.microsoft.com/office/drawing/2014/main" id="{CC603BBE-9E3E-4F04-91E1-74686665E82F}"/>
              </a:ext>
            </a:extLst>
          </p:cNvPr>
          <p:cNvPicPr>
            <a:picLocks noChangeAspect="1"/>
          </p:cNvPicPr>
          <p:nvPr/>
        </p:nvPicPr>
        <p:blipFill>
          <a:blip r:embed="rId2"/>
          <a:stretch>
            <a:fillRect/>
          </a:stretch>
        </p:blipFill>
        <p:spPr>
          <a:xfrm>
            <a:off x="784083" y="3972369"/>
            <a:ext cx="8383170" cy="257211"/>
          </a:xfrm>
          <a:prstGeom prst="rect">
            <a:avLst/>
          </a:prstGeom>
        </p:spPr>
      </p:pic>
    </p:spTree>
    <p:extLst>
      <p:ext uri="{BB962C8B-B14F-4D97-AF65-F5344CB8AC3E}">
        <p14:creationId xmlns:p14="http://schemas.microsoft.com/office/powerpoint/2010/main" val="3108750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8460BD8-AE3F-4AC9-9D0B-717052AA5D3A}"/>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 name="Straight Connector 7">
              <a:extLst>
                <a:ext uri="{FF2B5EF4-FFF2-40B4-BE49-F238E27FC236}">
                  <a16:creationId xmlns:a16="http://schemas.microsoft.com/office/drawing/2014/main" id="{54420CFE-F482-466E-9E1E-C78513C0B85D}"/>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331032B-BD21-4BDA-920C-12E358052567}"/>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E7514DA3-59E7-409E-8A3B-AD097F6E564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5">
              <a:extLst>
                <a:ext uri="{FF2B5EF4-FFF2-40B4-BE49-F238E27FC236}">
                  <a16:creationId xmlns:a16="http://schemas.microsoft.com/office/drawing/2014/main" id="{57B9A2A6-3BE4-4599-9364-F71C5BFD61F8}"/>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4FD744C6-4ED8-4BC9-BF68-6BDF701C5DB4}"/>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7">
              <a:extLst>
                <a:ext uri="{FF2B5EF4-FFF2-40B4-BE49-F238E27FC236}">
                  <a16:creationId xmlns:a16="http://schemas.microsoft.com/office/drawing/2014/main" id="{092C5BAD-C911-4F8F-A1C5-470268BE668B}"/>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8">
              <a:extLst>
                <a:ext uri="{FF2B5EF4-FFF2-40B4-BE49-F238E27FC236}">
                  <a16:creationId xmlns:a16="http://schemas.microsoft.com/office/drawing/2014/main" id="{B133D0C8-4EC4-424F-8E70-0482D5B1B653}"/>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9">
              <a:extLst>
                <a:ext uri="{FF2B5EF4-FFF2-40B4-BE49-F238E27FC236}">
                  <a16:creationId xmlns:a16="http://schemas.microsoft.com/office/drawing/2014/main" id="{7B1532A0-F4B3-4DE8-B18F-740CAAD25AC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8EFDD162-BBBA-4062-8BBF-53DBA109137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CFC9E65-3E19-4483-B952-25D29683CA56}"/>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9" name="Rectangle 18">
            <a:extLst>
              <a:ext uri="{FF2B5EF4-FFF2-40B4-BE49-F238E27FC236}">
                <a16:creationId xmlns:a16="http://schemas.microsoft.com/office/drawing/2014/main" id="{4F57DB1C-6494-4CC4-A5E8-93195756537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22721A85-1EA4-4D87-97AB-0BB4AB78F92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78143" y="0"/>
            <a:ext cx="860630" cy="6857999"/>
          </a:xfrm>
          <a:prstGeom prst="line">
            <a:avLst/>
          </a:prstGeom>
          <a:ln w="15875" cap="sq">
            <a:solidFill>
              <a:schemeClr val="accent1"/>
            </a:solidFill>
            <a:bevel/>
          </a:ln>
        </p:spPr>
        <p:style>
          <a:lnRef idx="2">
            <a:schemeClr val="accent1"/>
          </a:lnRef>
          <a:fillRef idx="0">
            <a:schemeClr val="accent1"/>
          </a:fillRef>
          <a:effectRef idx="1">
            <a:schemeClr val="accent1"/>
          </a:effectRef>
          <a:fontRef idx="minor">
            <a:schemeClr val="tx1"/>
          </a:fontRef>
        </p:style>
      </p:cxnSp>
      <p:sp>
        <p:nvSpPr>
          <p:cNvPr id="23" name="Freeform: Shape 22">
            <a:extLst>
              <a:ext uri="{FF2B5EF4-FFF2-40B4-BE49-F238E27FC236}">
                <a16:creationId xmlns:a16="http://schemas.microsoft.com/office/drawing/2014/main" id="{0F7CB8B2-5D0D-49C7-96F1-4D6B8708914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3379" y="0"/>
            <a:ext cx="5438621" cy="6857999"/>
          </a:xfrm>
          <a:custGeom>
            <a:avLst/>
            <a:gdLst>
              <a:gd name="connsiteX0" fmla="*/ 0 w 5746768"/>
              <a:gd name="connsiteY0" fmla="*/ 0 h 6858000"/>
              <a:gd name="connsiteX1" fmla="*/ 1249825 w 5746768"/>
              <a:gd name="connsiteY1" fmla="*/ 0 h 6858000"/>
              <a:gd name="connsiteX2" fmla="*/ 1249825 w 5746768"/>
              <a:gd name="connsiteY2" fmla="*/ 8457 h 6858000"/>
              <a:gd name="connsiteX3" fmla="*/ 4794268 w 5746768"/>
              <a:gd name="connsiteY3" fmla="*/ 8457 h 6858000"/>
              <a:gd name="connsiteX4" fmla="*/ 4794268 w 5746768"/>
              <a:gd name="connsiteY4" fmla="*/ 0 h 6858000"/>
              <a:gd name="connsiteX5" fmla="*/ 5746768 w 5746768"/>
              <a:gd name="connsiteY5" fmla="*/ 0 h 6858000"/>
              <a:gd name="connsiteX6" fmla="*/ 5746768 w 5746768"/>
              <a:gd name="connsiteY6" fmla="*/ 6858000 h 6858000"/>
              <a:gd name="connsiteX7" fmla="*/ 5074930 w 5746768"/>
              <a:gd name="connsiteY7" fmla="*/ 6858000 h 6858000"/>
              <a:gd name="connsiteX8" fmla="*/ 4794268 w 5746768"/>
              <a:gd name="connsiteY8" fmla="*/ 6858000 h 6858000"/>
              <a:gd name="connsiteX9" fmla="*/ 1249825 w 5746768"/>
              <a:gd name="connsiteY9" fmla="*/ 6858000 h 6858000"/>
              <a:gd name="connsiteX10" fmla="*/ 1109383 w 5746768"/>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46768" h="6858000">
                <a:moveTo>
                  <a:pt x="0" y="0"/>
                </a:moveTo>
                <a:lnTo>
                  <a:pt x="1249825" y="0"/>
                </a:lnTo>
                <a:lnTo>
                  <a:pt x="1249825" y="8457"/>
                </a:lnTo>
                <a:lnTo>
                  <a:pt x="4794268" y="8457"/>
                </a:lnTo>
                <a:lnTo>
                  <a:pt x="4794268" y="0"/>
                </a:lnTo>
                <a:lnTo>
                  <a:pt x="5746768" y="0"/>
                </a:lnTo>
                <a:lnTo>
                  <a:pt x="5746768" y="6858000"/>
                </a:lnTo>
                <a:lnTo>
                  <a:pt x="5074930" y="6858000"/>
                </a:lnTo>
                <a:lnTo>
                  <a:pt x="4794268" y="6858000"/>
                </a:lnTo>
                <a:lnTo>
                  <a:pt x="1249825" y="6858000"/>
                </a:lnTo>
                <a:lnTo>
                  <a:pt x="110938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E5E836EB-03CD-4BA5-A751-21D2ACC2830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53743" y="3483429"/>
            <a:ext cx="6738258" cy="3374570"/>
          </a:xfrm>
          <a:prstGeom prst="line">
            <a:avLst/>
          </a:prstGeom>
          <a:ln w="9525">
            <a:solidFill>
              <a:schemeClr val="accent1">
                <a:lumMod val="60000"/>
                <a:lumOff val="40000"/>
                <a:alpha val="80000"/>
              </a:schemeClr>
            </a:solidFill>
          </a:ln>
        </p:spPr>
        <p:style>
          <a:lnRef idx="2">
            <a:schemeClr val="accent1"/>
          </a:lnRef>
          <a:fillRef idx="0">
            <a:schemeClr val="accent1"/>
          </a:fillRef>
          <a:effectRef idx="1">
            <a:schemeClr val="accent1"/>
          </a:effectRef>
          <a:fontRef idx="minor">
            <a:schemeClr val="tx1"/>
          </a:fontRef>
        </p:style>
      </p:cxnSp>
      <p:sp>
        <p:nvSpPr>
          <p:cNvPr id="27" name="Isosceles Triangle 26">
            <a:extLst>
              <a:ext uri="{FF2B5EF4-FFF2-40B4-BE49-F238E27FC236}">
                <a16:creationId xmlns:a16="http://schemas.microsoft.com/office/drawing/2014/main" id="{A27691EB-14CF-4237-B5EB-C94B92677A0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49404" y="0"/>
            <a:ext cx="842596" cy="5666154"/>
          </a:xfrm>
          <a:prstGeom prst="triangle">
            <a:avLst>
              <a:gd name="adj" fmla="val 100000"/>
            </a:avLst>
          </a:prstGeom>
          <a:solidFill>
            <a:schemeClr val="accent2">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FFFB778B-5206-4BB0-A468-327E713676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3324B5F-9D40-46F0-ABFC-F9B61DEB0D0A}"/>
              </a:ext>
            </a:extLst>
          </p:cNvPr>
          <p:cNvSpPr>
            <a:spLocks noGrp="1"/>
          </p:cNvSpPr>
          <p:nvPr>
            <p:ph type="title"/>
          </p:nvPr>
        </p:nvSpPr>
        <p:spPr>
          <a:xfrm>
            <a:off x="829734" y="854529"/>
            <a:ext cx="5799665" cy="5148943"/>
          </a:xfrm>
        </p:spPr>
        <p:txBody>
          <a:bodyPr vert="horz" lIns="91440" tIns="45720" rIns="91440" bIns="45720" rtlCol="0" anchor="ctr">
            <a:normAutofit/>
          </a:bodyPr>
          <a:lstStyle/>
          <a:p>
            <a:pPr algn="r">
              <a:lnSpc>
                <a:spcPct val="90000"/>
              </a:lnSpc>
            </a:pPr>
            <a:r>
              <a:rPr lang="en-US" sz="6000"/>
              <a:t>It seems difficult to know what is happening with the system</a:t>
            </a:r>
            <a:br>
              <a:rPr lang="en-US" sz="6000"/>
            </a:br>
            <a:endParaRPr lang="en-US" sz="6000"/>
          </a:p>
        </p:txBody>
      </p:sp>
    </p:spTree>
    <p:extLst>
      <p:ext uri="{BB962C8B-B14F-4D97-AF65-F5344CB8AC3E}">
        <p14:creationId xmlns:p14="http://schemas.microsoft.com/office/powerpoint/2010/main" val="2389495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A9987-20F2-4B28-993B-5EC3E70FA0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9ECEF6B-1BBB-451F-8B58-67B5795D3FF6}"/>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22FB059F-F98F-4167-A745-E5CB6AF44D20}"/>
              </a:ext>
            </a:extLst>
          </p:cNvPr>
          <p:cNvSpPr/>
          <p:nvPr/>
        </p:nvSpPr>
        <p:spPr>
          <a:xfrm>
            <a:off x="-75501" y="-83890"/>
            <a:ext cx="12449262" cy="709708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26" name="Picture 2" descr="http://blog.scottlogic.com/mkirova/assets/2014-08-29-foyer-screen/welcome.png">
            <a:extLst>
              <a:ext uri="{FF2B5EF4-FFF2-40B4-BE49-F238E27FC236}">
                <a16:creationId xmlns:a16="http://schemas.microsoft.com/office/drawing/2014/main" id="{02C3758A-E4B1-4F37-88A0-27EC4D2827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370" y="-307909"/>
            <a:ext cx="13056999" cy="7344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379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8" name="Group 134">
            <a:extLst>
              <a:ext uri="{FF2B5EF4-FFF2-40B4-BE49-F238E27FC236}">
                <a16:creationId xmlns:a16="http://schemas.microsoft.com/office/drawing/2014/main" id="{B4DE830A-B531-4A3B-96F6-0ECE88B0855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6" name="Straight Connector 135">
              <a:extLst>
                <a:ext uri="{FF2B5EF4-FFF2-40B4-BE49-F238E27FC236}">
                  <a16:creationId xmlns:a16="http://schemas.microsoft.com/office/drawing/2014/main" id="{2813DF2C-461A-4A8F-9679-A172790D1F3A}"/>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a:extLst>
                <a:ext uri="{FF2B5EF4-FFF2-40B4-BE49-F238E27FC236}">
                  <a16:creationId xmlns:a16="http://schemas.microsoft.com/office/drawing/2014/main" id="{54CD3A85-C039-4249-86E4-1EB9318B5495}"/>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8" name="Rectangle 23">
              <a:extLst>
                <a:ext uri="{FF2B5EF4-FFF2-40B4-BE49-F238E27FC236}">
                  <a16:creationId xmlns:a16="http://schemas.microsoft.com/office/drawing/2014/main" id="{887EA6D2-2883-42C2-993D-094CA6D65DA3}"/>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9" name="Rectangle 25">
              <a:extLst>
                <a:ext uri="{FF2B5EF4-FFF2-40B4-BE49-F238E27FC236}">
                  <a16:creationId xmlns:a16="http://schemas.microsoft.com/office/drawing/2014/main" id="{3B895046-636F-4D1B-ACA4-29AA0CB3329F}"/>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0" name="Isosceles Triangle 139">
              <a:extLst>
                <a:ext uri="{FF2B5EF4-FFF2-40B4-BE49-F238E27FC236}">
                  <a16:creationId xmlns:a16="http://schemas.microsoft.com/office/drawing/2014/main" id="{C6B0CDE3-E054-4EDD-A43B-F96843D8BF5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27">
              <a:extLst>
                <a:ext uri="{FF2B5EF4-FFF2-40B4-BE49-F238E27FC236}">
                  <a16:creationId xmlns:a16="http://schemas.microsoft.com/office/drawing/2014/main" id="{3B66B1A2-F145-4C9B-85CC-4BF30D58CBC5}"/>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Rectangle 28">
              <a:extLst>
                <a:ext uri="{FF2B5EF4-FFF2-40B4-BE49-F238E27FC236}">
                  <a16:creationId xmlns:a16="http://schemas.microsoft.com/office/drawing/2014/main" id="{5D4FC972-94B3-4035-8D31-E668C132B41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 name="Rectangle 29">
              <a:extLst>
                <a:ext uri="{FF2B5EF4-FFF2-40B4-BE49-F238E27FC236}">
                  <a16:creationId xmlns:a16="http://schemas.microsoft.com/office/drawing/2014/main" id="{374B9941-AFBE-4A77-A50E-B6EA04A746AE}"/>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4" name="Isosceles Triangle 143">
              <a:extLst>
                <a:ext uri="{FF2B5EF4-FFF2-40B4-BE49-F238E27FC236}">
                  <a16:creationId xmlns:a16="http://schemas.microsoft.com/office/drawing/2014/main" id="{27A982C5-2C38-4CE9-BC18-94697AD657FB}"/>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5" name="Isosceles Triangle 144">
              <a:extLst>
                <a:ext uri="{FF2B5EF4-FFF2-40B4-BE49-F238E27FC236}">
                  <a16:creationId xmlns:a16="http://schemas.microsoft.com/office/drawing/2014/main" id="{0060D8D1-7BB1-498F-AFBB-ADAC130A9E90}"/>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074" name="Picture 2" descr="Trace Info propagation">
            <a:extLst>
              <a:ext uri="{FF2B5EF4-FFF2-40B4-BE49-F238E27FC236}">
                <a16:creationId xmlns:a16="http://schemas.microsoft.com/office/drawing/2014/main" id="{65CDEF7B-F7BC-4F81-B41A-BBD8E85C93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637112" y="282062"/>
            <a:ext cx="8730726" cy="46709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9188ABF-EDE3-44D1-B269-095D0227CF4E}"/>
              </a:ext>
            </a:extLst>
          </p:cNvPr>
          <p:cNvSpPr>
            <a:spLocks noGrp="1"/>
          </p:cNvSpPr>
          <p:nvPr>
            <p:ph type="title"/>
          </p:nvPr>
        </p:nvSpPr>
        <p:spPr>
          <a:xfrm>
            <a:off x="1600199" y="4571999"/>
            <a:ext cx="7673801" cy="1087656"/>
          </a:xfrm>
        </p:spPr>
        <p:txBody>
          <a:bodyPr vert="horz" lIns="91440" tIns="45720" rIns="91440" bIns="45720" rtlCol="0" anchor="b">
            <a:normAutofit/>
          </a:bodyPr>
          <a:lstStyle/>
          <a:p>
            <a:pPr>
              <a:lnSpc>
                <a:spcPct val="90000"/>
              </a:lnSpc>
            </a:pPr>
            <a:r>
              <a:rPr lang="en-US" sz="3700" kern="1200">
                <a:solidFill>
                  <a:schemeClr val="accent1"/>
                </a:solidFill>
                <a:latin typeface="+mj-lt"/>
                <a:ea typeface="+mj-ea"/>
                <a:cs typeface="+mj-cs"/>
              </a:rPr>
              <a:t>Spring Cloud Sleuth makes life easy</a:t>
            </a:r>
          </a:p>
        </p:txBody>
      </p:sp>
    </p:spTree>
    <p:extLst>
      <p:ext uri="{BB962C8B-B14F-4D97-AF65-F5344CB8AC3E}">
        <p14:creationId xmlns:p14="http://schemas.microsoft.com/office/powerpoint/2010/main" val="2607966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0757-16F1-493B-94CC-47D6CFDA3750}"/>
              </a:ext>
            </a:extLst>
          </p:cNvPr>
          <p:cNvSpPr>
            <a:spLocks noGrp="1"/>
          </p:cNvSpPr>
          <p:nvPr>
            <p:ph type="title"/>
          </p:nvPr>
        </p:nvSpPr>
        <p:spPr/>
        <p:txBody>
          <a:bodyPr/>
          <a:lstStyle/>
          <a:p>
            <a:r>
              <a:rPr lang="en-GB" dirty="0"/>
              <a:t>How do you get Spring Cloud Sleuth?</a:t>
            </a:r>
            <a:endParaRPr lang="en-US" dirty="0"/>
          </a:p>
        </p:txBody>
      </p:sp>
      <p:pic>
        <p:nvPicPr>
          <p:cNvPr id="5" name="Picture 4">
            <a:extLst>
              <a:ext uri="{FF2B5EF4-FFF2-40B4-BE49-F238E27FC236}">
                <a16:creationId xmlns:a16="http://schemas.microsoft.com/office/drawing/2014/main" id="{5E241297-AC68-4AD1-AAC7-C8234A086491}"/>
              </a:ext>
            </a:extLst>
          </p:cNvPr>
          <p:cNvPicPr>
            <a:picLocks noChangeAspect="1"/>
          </p:cNvPicPr>
          <p:nvPr/>
        </p:nvPicPr>
        <p:blipFill>
          <a:blip r:embed="rId2"/>
          <a:stretch>
            <a:fillRect/>
          </a:stretch>
        </p:blipFill>
        <p:spPr>
          <a:xfrm>
            <a:off x="147804" y="2433740"/>
            <a:ext cx="9655728" cy="1868850"/>
          </a:xfrm>
          <a:prstGeom prst="rect">
            <a:avLst/>
          </a:prstGeom>
        </p:spPr>
      </p:pic>
    </p:spTree>
    <p:extLst>
      <p:ext uri="{BB962C8B-B14F-4D97-AF65-F5344CB8AC3E}">
        <p14:creationId xmlns:p14="http://schemas.microsoft.com/office/powerpoint/2010/main" val="780765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5" name="Group 84">
            <a:extLst>
              <a:ext uri="{FF2B5EF4-FFF2-40B4-BE49-F238E27FC236}">
                <a16:creationId xmlns:a16="http://schemas.microsoft.com/office/drawing/2014/main" id="{EBE86EA4-C4F1-4465-B306-7A2BC2285926}"/>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6" name="Straight Connector 85">
              <a:extLst>
                <a:ext uri="{FF2B5EF4-FFF2-40B4-BE49-F238E27FC236}">
                  <a16:creationId xmlns:a16="http://schemas.microsoft.com/office/drawing/2014/main" id="{A8279268-DB29-43BE-B57C-14977EACFDA0}"/>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C8FA53C0-C1EF-4611-BAB3-65EEB16AA30F}"/>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8" name="Rectangle 23">
              <a:extLst>
                <a:ext uri="{FF2B5EF4-FFF2-40B4-BE49-F238E27FC236}">
                  <a16:creationId xmlns:a16="http://schemas.microsoft.com/office/drawing/2014/main" id="{81CDACFC-DD8A-4CC0-B7FC-6030FC3536D9}"/>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Rectangle 25">
              <a:extLst>
                <a:ext uri="{FF2B5EF4-FFF2-40B4-BE49-F238E27FC236}">
                  <a16:creationId xmlns:a16="http://schemas.microsoft.com/office/drawing/2014/main" id="{0269F267-73D4-4CC3-BEC7-73335654DE7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Isosceles Triangle 89">
              <a:extLst>
                <a:ext uri="{FF2B5EF4-FFF2-40B4-BE49-F238E27FC236}">
                  <a16:creationId xmlns:a16="http://schemas.microsoft.com/office/drawing/2014/main" id="{DC48F13D-B2D7-4EB8-9CA7-59243637C8DE}"/>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27">
              <a:extLst>
                <a:ext uri="{FF2B5EF4-FFF2-40B4-BE49-F238E27FC236}">
                  <a16:creationId xmlns:a16="http://schemas.microsoft.com/office/drawing/2014/main" id="{A82405B3-5A67-4DA2-8EDA-7AB65A8B4506}"/>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8">
              <a:extLst>
                <a:ext uri="{FF2B5EF4-FFF2-40B4-BE49-F238E27FC236}">
                  <a16:creationId xmlns:a16="http://schemas.microsoft.com/office/drawing/2014/main" id="{7508BC7B-3BD2-4D96-A46E-82988222AC2E}"/>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Rectangle 29">
              <a:extLst>
                <a:ext uri="{FF2B5EF4-FFF2-40B4-BE49-F238E27FC236}">
                  <a16:creationId xmlns:a16="http://schemas.microsoft.com/office/drawing/2014/main" id="{4298D07C-2287-4B93-9041-935144DE1BD0}"/>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Isosceles Triangle 93">
              <a:extLst>
                <a:ext uri="{FF2B5EF4-FFF2-40B4-BE49-F238E27FC236}">
                  <a16:creationId xmlns:a16="http://schemas.microsoft.com/office/drawing/2014/main" id="{0F6BC886-C125-4903-8C2A-6FB687400DD0}"/>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Isosceles Triangle 94">
              <a:extLst>
                <a:ext uri="{FF2B5EF4-FFF2-40B4-BE49-F238E27FC236}">
                  <a16:creationId xmlns:a16="http://schemas.microsoft.com/office/drawing/2014/main" id="{C9D0B38F-2E02-4E85-99EE-73595E7C8953}"/>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9" name="Graphic 8">
            <a:extLst>
              <a:ext uri="{FF2B5EF4-FFF2-40B4-BE49-F238E27FC236}">
                <a16:creationId xmlns:a16="http://schemas.microsoft.com/office/drawing/2014/main" id="{DB36FC69-5CCD-4B6C-AAC5-2433C2DF7CA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74524" y="2087637"/>
            <a:ext cx="2608783" cy="1010903"/>
          </a:xfrm>
          <a:prstGeom prst="rect">
            <a:avLst/>
          </a:prstGeom>
        </p:spPr>
      </p:pic>
      <p:pic>
        <p:nvPicPr>
          <p:cNvPr id="5" name="Graphic 4">
            <a:extLst>
              <a:ext uri="{FF2B5EF4-FFF2-40B4-BE49-F238E27FC236}">
                <a16:creationId xmlns:a16="http://schemas.microsoft.com/office/drawing/2014/main" id="{98BEF142-08A2-4E3C-9CF3-10941B1F621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48606" y="2146335"/>
            <a:ext cx="2608783" cy="893508"/>
          </a:xfrm>
          <a:prstGeom prst="rect">
            <a:avLst/>
          </a:prstGeom>
        </p:spPr>
      </p:pic>
      <p:pic>
        <p:nvPicPr>
          <p:cNvPr id="7" name="Graphic 6">
            <a:extLst>
              <a:ext uri="{FF2B5EF4-FFF2-40B4-BE49-F238E27FC236}">
                <a16:creationId xmlns:a16="http://schemas.microsoft.com/office/drawing/2014/main" id="{0EFAA608-DBE2-4E4B-940B-6608CCE0949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861565" y="2169179"/>
            <a:ext cx="2608783" cy="841332"/>
          </a:xfrm>
          <a:prstGeom prst="rect">
            <a:avLst/>
          </a:prstGeom>
        </p:spPr>
      </p:pic>
      <p:sp>
        <p:nvSpPr>
          <p:cNvPr id="2" name="Title 1">
            <a:extLst>
              <a:ext uri="{FF2B5EF4-FFF2-40B4-BE49-F238E27FC236}">
                <a16:creationId xmlns:a16="http://schemas.microsoft.com/office/drawing/2014/main" id="{BCAC32E3-4015-48FC-9BEE-DD6955FF32B5}"/>
              </a:ext>
            </a:extLst>
          </p:cNvPr>
          <p:cNvSpPr>
            <a:spLocks noGrp="1"/>
          </p:cNvSpPr>
          <p:nvPr>
            <p:ph type="title"/>
          </p:nvPr>
        </p:nvSpPr>
        <p:spPr>
          <a:xfrm>
            <a:off x="537025" y="3190086"/>
            <a:ext cx="8950202" cy="1095059"/>
          </a:xfrm>
        </p:spPr>
        <p:txBody>
          <a:bodyPr vert="horz" lIns="91440" tIns="45720" rIns="91440" bIns="45720" rtlCol="0" anchor="b">
            <a:normAutofit/>
          </a:bodyPr>
          <a:lstStyle/>
          <a:p>
            <a:pPr algn="ctr">
              <a:lnSpc>
                <a:spcPct val="90000"/>
              </a:lnSpc>
            </a:pPr>
            <a:r>
              <a:rPr lang="en-US" dirty="0"/>
              <a:t>Make your logs searchable with ELK Stack</a:t>
            </a:r>
          </a:p>
        </p:txBody>
      </p:sp>
    </p:spTree>
    <p:extLst>
      <p:ext uri="{BB962C8B-B14F-4D97-AF65-F5344CB8AC3E}">
        <p14:creationId xmlns:p14="http://schemas.microsoft.com/office/powerpoint/2010/main" val="3959700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oup 9">
            <a:extLst>
              <a:ext uri="{FF2B5EF4-FFF2-40B4-BE49-F238E27FC236}">
                <a16:creationId xmlns:a16="http://schemas.microsoft.com/office/drawing/2014/main" id="{B4DE830A-B531-4A3B-96F6-0ECE88B0855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Picture 4">
            <a:extLst>
              <a:ext uri="{FF2B5EF4-FFF2-40B4-BE49-F238E27FC236}">
                <a16:creationId xmlns:a16="http://schemas.microsoft.com/office/drawing/2014/main" id="{AC1DA0E3-AB06-4647-86E0-200435E652CA}"/>
              </a:ext>
            </a:extLst>
          </p:cNvPr>
          <p:cNvPicPr>
            <a:picLocks noChangeAspect="1"/>
          </p:cNvPicPr>
          <p:nvPr/>
        </p:nvPicPr>
        <p:blipFill>
          <a:blip r:embed="rId2"/>
          <a:stretch>
            <a:fillRect/>
          </a:stretch>
        </p:blipFill>
        <p:spPr>
          <a:xfrm>
            <a:off x="929830" y="199053"/>
            <a:ext cx="8338113" cy="4690188"/>
          </a:xfrm>
          <a:prstGeom prst="rect">
            <a:avLst/>
          </a:prstGeom>
        </p:spPr>
      </p:pic>
      <p:sp>
        <p:nvSpPr>
          <p:cNvPr id="2" name="Title 1">
            <a:extLst>
              <a:ext uri="{FF2B5EF4-FFF2-40B4-BE49-F238E27FC236}">
                <a16:creationId xmlns:a16="http://schemas.microsoft.com/office/drawing/2014/main" id="{523A0E8F-9FB7-429C-8655-2E258A0935C5}"/>
              </a:ext>
            </a:extLst>
          </p:cNvPr>
          <p:cNvSpPr>
            <a:spLocks noGrp="1"/>
          </p:cNvSpPr>
          <p:nvPr>
            <p:ph type="title"/>
          </p:nvPr>
        </p:nvSpPr>
        <p:spPr>
          <a:xfrm>
            <a:off x="1600199" y="4571999"/>
            <a:ext cx="7673801" cy="1087656"/>
          </a:xfrm>
        </p:spPr>
        <p:txBody>
          <a:bodyPr vert="horz" lIns="91440" tIns="45720" rIns="91440" bIns="45720" rtlCol="0" anchor="b">
            <a:normAutofit/>
          </a:bodyPr>
          <a:lstStyle/>
          <a:p>
            <a:r>
              <a:rPr lang="en-US" sz="4800" kern="1200">
                <a:solidFill>
                  <a:schemeClr val="accent1"/>
                </a:solidFill>
                <a:latin typeface="+mj-lt"/>
                <a:ea typeface="+mj-ea"/>
                <a:cs typeface="+mj-cs"/>
              </a:rPr>
              <a:t>Kibana Example</a:t>
            </a:r>
          </a:p>
        </p:txBody>
      </p:sp>
    </p:spTree>
    <p:extLst>
      <p:ext uri="{BB962C8B-B14F-4D97-AF65-F5344CB8AC3E}">
        <p14:creationId xmlns:p14="http://schemas.microsoft.com/office/powerpoint/2010/main" val="620180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Picture 4">
            <a:extLst>
              <a:ext uri="{FF2B5EF4-FFF2-40B4-BE49-F238E27FC236}">
                <a16:creationId xmlns:a16="http://schemas.microsoft.com/office/drawing/2014/main" id="{49027202-8CE6-4D15-AE0A-764D03FE4BBF}"/>
              </a:ext>
            </a:extLst>
          </p:cNvPr>
          <p:cNvPicPr>
            <a:picLocks noChangeAspect="1"/>
          </p:cNvPicPr>
          <p:nvPr/>
        </p:nvPicPr>
        <p:blipFill>
          <a:blip r:embed="rId2"/>
          <a:stretch>
            <a:fillRect/>
          </a:stretch>
        </p:blipFill>
        <p:spPr>
          <a:xfrm>
            <a:off x="2345639" y="934222"/>
            <a:ext cx="5568691" cy="3299450"/>
          </a:xfrm>
          <a:prstGeom prst="rect">
            <a:avLst/>
          </a:prstGeom>
        </p:spPr>
      </p:pic>
      <p:sp>
        <p:nvSpPr>
          <p:cNvPr id="2" name="Title 1">
            <a:extLst>
              <a:ext uri="{FF2B5EF4-FFF2-40B4-BE49-F238E27FC236}">
                <a16:creationId xmlns:a16="http://schemas.microsoft.com/office/drawing/2014/main" id="{83E302B0-BFC8-477D-9B89-347F5D8F2E99}"/>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lnSpc>
                <a:spcPct val="90000"/>
              </a:lnSpc>
            </a:pPr>
            <a:r>
              <a:rPr lang="en-US" sz="3400" kern="1200">
                <a:solidFill>
                  <a:schemeClr val="accent1"/>
                </a:solidFill>
                <a:latin typeface="+mj-lt"/>
                <a:ea typeface="+mj-ea"/>
                <a:cs typeface="+mj-cs"/>
              </a:rPr>
              <a:t>For quick visualization and simple configuration there is Zipkin</a:t>
            </a:r>
          </a:p>
        </p:txBody>
      </p:sp>
    </p:spTree>
    <p:extLst>
      <p:ext uri="{BB962C8B-B14F-4D97-AF65-F5344CB8AC3E}">
        <p14:creationId xmlns:p14="http://schemas.microsoft.com/office/powerpoint/2010/main" val="2199375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BB4BF-BEA6-423D-B636-BEEDC77F1278}"/>
              </a:ext>
            </a:extLst>
          </p:cNvPr>
          <p:cNvSpPr>
            <a:spLocks noGrp="1"/>
          </p:cNvSpPr>
          <p:nvPr>
            <p:ph type="title"/>
          </p:nvPr>
        </p:nvSpPr>
        <p:spPr/>
        <p:txBody>
          <a:bodyPr/>
          <a:lstStyle/>
          <a:p>
            <a:r>
              <a:rPr lang="en-GB" dirty="0"/>
              <a:t>Zipkin Configuration is simple</a:t>
            </a:r>
            <a:endParaRPr lang="en-US" dirty="0"/>
          </a:p>
        </p:txBody>
      </p:sp>
      <p:pic>
        <p:nvPicPr>
          <p:cNvPr id="5" name="Picture 4">
            <a:extLst>
              <a:ext uri="{FF2B5EF4-FFF2-40B4-BE49-F238E27FC236}">
                <a16:creationId xmlns:a16="http://schemas.microsoft.com/office/drawing/2014/main" id="{C6516722-8D98-44F3-A413-AB2F4A586446}"/>
              </a:ext>
            </a:extLst>
          </p:cNvPr>
          <p:cNvPicPr>
            <a:picLocks noChangeAspect="1"/>
          </p:cNvPicPr>
          <p:nvPr/>
        </p:nvPicPr>
        <p:blipFill>
          <a:blip r:embed="rId2"/>
          <a:stretch>
            <a:fillRect/>
          </a:stretch>
        </p:blipFill>
        <p:spPr>
          <a:xfrm>
            <a:off x="759160" y="3297710"/>
            <a:ext cx="5877745" cy="1124107"/>
          </a:xfrm>
          <a:prstGeom prst="rect">
            <a:avLst/>
          </a:prstGeom>
        </p:spPr>
      </p:pic>
      <p:pic>
        <p:nvPicPr>
          <p:cNvPr id="7" name="Picture 6">
            <a:extLst>
              <a:ext uri="{FF2B5EF4-FFF2-40B4-BE49-F238E27FC236}">
                <a16:creationId xmlns:a16="http://schemas.microsoft.com/office/drawing/2014/main" id="{A8F33DC7-FDC5-4B7B-82F8-9990A6A1C15A}"/>
              </a:ext>
            </a:extLst>
          </p:cNvPr>
          <p:cNvPicPr>
            <a:picLocks noChangeAspect="1"/>
          </p:cNvPicPr>
          <p:nvPr/>
        </p:nvPicPr>
        <p:blipFill>
          <a:blip r:embed="rId3"/>
          <a:stretch>
            <a:fillRect/>
          </a:stretch>
        </p:blipFill>
        <p:spPr>
          <a:xfrm>
            <a:off x="677334" y="1591655"/>
            <a:ext cx="7106642" cy="1286054"/>
          </a:xfrm>
          <a:prstGeom prst="rect">
            <a:avLst/>
          </a:prstGeom>
        </p:spPr>
      </p:pic>
    </p:spTree>
    <p:extLst>
      <p:ext uri="{BB962C8B-B14F-4D97-AF65-F5344CB8AC3E}">
        <p14:creationId xmlns:p14="http://schemas.microsoft.com/office/powerpoint/2010/main" val="32576542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9">
            <a:extLst>
              <a:ext uri="{FF2B5EF4-FFF2-40B4-BE49-F238E27FC236}">
                <a16:creationId xmlns:a16="http://schemas.microsoft.com/office/drawing/2014/main" id="{B4DE830A-B531-4A3B-96F6-0ECE88B0855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Picture 4">
            <a:extLst>
              <a:ext uri="{FF2B5EF4-FFF2-40B4-BE49-F238E27FC236}">
                <a16:creationId xmlns:a16="http://schemas.microsoft.com/office/drawing/2014/main" id="{02E9BBD8-3C33-49C6-8CBD-8523614085C5}"/>
              </a:ext>
            </a:extLst>
          </p:cNvPr>
          <p:cNvPicPr>
            <a:picLocks noChangeAspect="1"/>
          </p:cNvPicPr>
          <p:nvPr/>
        </p:nvPicPr>
        <p:blipFill>
          <a:blip r:embed="rId2"/>
          <a:stretch>
            <a:fillRect/>
          </a:stretch>
        </p:blipFill>
        <p:spPr>
          <a:xfrm>
            <a:off x="785458" y="516294"/>
            <a:ext cx="8396017" cy="4260979"/>
          </a:xfrm>
          <a:prstGeom prst="rect">
            <a:avLst/>
          </a:prstGeom>
        </p:spPr>
      </p:pic>
      <p:sp>
        <p:nvSpPr>
          <p:cNvPr id="2" name="Title 1">
            <a:extLst>
              <a:ext uri="{FF2B5EF4-FFF2-40B4-BE49-F238E27FC236}">
                <a16:creationId xmlns:a16="http://schemas.microsoft.com/office/drawing/2014/main" id="{9B3CA359-A26C-4D73-BAF7-C1328540D609}"/>
              </a:ext>
            </a:extLst>
          </p:cNvPr>
          <p:cNvSpPr>
            <a:spLocks noGrp="1"/>
          </p:cNvSpPr>
          <p:nvPr>
            <p:ph type="title"/>
          </p:nvPr>
        </p:nvSpPr>
        <p:spPr>
          <a:xfrm>
            <a:off x="1600199" y="4571999"/>
            <a:ext cx="7673801" cy="1087656"/>
          </a:xfrm>
        </p:spPr>
        <p:txBody>
          <a:bodyPr vert="horz" lIns="91440" tIns="45720" rIns="91440" bIns="45720" rtlCol="0" anchor="b">
            <a:normAutofit/>
          </a:bodyPr>
          <a:lstStyle/>
          <a:p>
            <a:r>
              <a:rPr lang="en-US" sz="4800" kern="1200">
                <a:solidFill>
                  <a:schemeClr val="accent1"/>
                </a:solidFill>
                <a:latin typeface="+mj-lt"/>
                <a:ea typeface="+mj-ea"/>
                <a:cs typeface="+mj-cs"/>
              </a:rPr>
              <a:t>Use Zipkin for Visualization</a:t>
            </a:r>
          </a:p>
        </p:txBody>
      </p:sp>
    </p:spTree>
    <p:extLst>
      <p:ext uri="{BB962C8B-B14F-4D97-AF65-F5344CB8AC3E}">
        <p14:creationId xmlns:p14="http://schemas.microsoft.com/office/powerpoint/2010/main" val="23624306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Picture 4">
            <a:extLst>
              <a:ext uri="{FF2B5EF4-FFF2-40B4-BE49-F238E27FC236}">
                <a16:creationId xmlns:a16="http://schemas.microsoft.com/office/drawing/2014/main" id="{55646829-2824-4C43-B35C-0A1129038CD5}"/>
              </a:ext>
            </a:extLst>
          </p:cNvPr>
          <p:cNvPicPr>
            <a:picLocks noChangeAspect="1"/>
          </p:cNvPicPr>
          <p:nvPr/>
        </p:nvPicPr>
        <p:blipFill>
          <a:blip r:embed="rId2"/>
          <a:stretch>
            <a:fillRect/>
          </a:stretch>
        </p:blipFill>
        <p:spPr>
          <a:xfrm>
            <a:off x="855791" y="561004"/>
            <a:ext cx="8295436" cy="4209934"/>
          </a:xfrm>
          <a:prstGeom prst="rect">
            <a:avLst/>
          </a:prstGeom>
        </p:spPr>
      </p:pic>
      <p:sp>
        <p:nvSpPr>
          <p:cNvPr id="2" name="Title 1">
            <a:extLst>
              <a:ext uri="{FF2B5EF4-FFF2-40B4-BE49-F238E27FC236}">
                <a16:creationId xmlns:a16="http://schemas.microsoft.com/office/drawing/2014/main" id="{A97B81D6-5CBF-43BE-BD03-CDF5C133E087}"/>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Error inspecting with Zipkin</a:t>
            </a:r>
          </a:p>
        </p:txBody>
      </p:sp>
    </p:spTree>
    <p:extLst>
      <p:ext uri="{BB962C8B-B14F-4D97-AF65-F5344CB8AC3E}">
        <p14:creationId xmlns:p14="http://schemas.microsoft.com/office/powerpoint/2010/main" val="37263365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28460BD8-AE3F-4AC9-9D0B-717052AA5D3A}"/>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3" name="Straight Connector 72">
              <a:extLst>
                <a:ext uri="{FF2B5EF4-FFF2-40B4-BE49-F238E27FC236}">
                  <a16:creationId xmlns:a16="http://schemas.microsoft.com/office/drawing/2014/main" id="{54420CFE-F482-466E-9E1E-C78513C0B85D}"/>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5331032B-BD21-4BDA-920C-12E358052567}"/>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E7514DA3-59E7-409E-8A3B-AD097F6E564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5">
              <a:extLst>
                <a:ext uri="{FF2B5EF4-FFF2-40B4-BE49-F238E27FC236}">
                  <a16:creationId xmlns:a16="http://schemas.microsoft.com/office/drawing/2014/main" id="{57B9A2A6-3BE4-4599-9364-F71C5BFD61F8}"/>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76">
              <a:extLst>
                <a:ext uri="{FF2B5EF4-FFF2-40B4-BE49-F238E27FC236}">
                  <a16:creationId xmlns:a16="http://schemas.microsoft.com/office/drawing/2014/main" id="{4FD744C6-4ED8-4BC9-BF68-6BDF701C5DB4}"/>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7">
              <a:extLst>
                <a:ext uri="{FF2B5EF4-FFF2-40B4-BE49-F238E27FC236}">
                  <a16:creationId xmlns:a16="http://schemas.microsoft.com/office/drawing/2014/main" id="{092C5BAD-C911-4F8F-A1C5-470268BE668B}"/>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8">
              <a:extLst>
                <a:ext uri="{FF2B5EF4-FFF2-40B4-BE49-F238E27FC236}">
                  <a16:creationId xmlns:a16="http://schemas.microsoft.com/office/drawing/2014/main" id="{B133D0C8-4EC4-424F-8E70-0482D5B1B653}"/>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9">
              <a:extLst>
                <a:ext uri="{FF2B5EF4-FFF2-40B4-BE49-F238E27FC236}">
                  <a16:creationId xmlns:a16="http://schemas.microsoft.com/office/drawing/2014/main" id="{7B1532A0-F4B3-4DE8-B18F-740CAAD25AC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8EFDD162-BBBA-4062-8BBF-53DBA109137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81">
              <a:extLst>
                <a:ext uri="{FF2B5EF4-FFF2-40B4-BE49-F238E27FC236}">
                  <a16:creationId xmlns:a16="http://schemas.microsoft.com/office/drawing/2014/main" id="{DCFC9E65-3E19-4483-B952-25D29683CA56}"/>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84" name="Rectangle 83">
            <a:extLst>
              <a:ext uri="{FF2B5EF4-FFF2-40B4-BE49-F238E27FC236}">
                <a16:creationId xmlns:a16="http://schemas.microsoft.com/office/drawing/2014/main" id="{9179DE42-5613-4B35-A1E6-6CCBAA13C74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a:extLst>
              <a:ext uri="{FF2B5EF4-FFF2-40B4-BE49-F238E27FC236}">
                <a16:creationId xmlns:a16="http://schemas.microsoft.com/office/drawing/2014/main" id="{EB898B32-3891-4C3A-8F58-C5969D2E903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4AE4806D-B8F9-4679-A68A-9BD21C01A30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90" name="Rectangle 23">
            <a:extLst>
              <a:ext uri="{FF2B5EF4-FFF2-40B4-BE49-F238E27FC236}">
                <a16:creationId xmlns:a16="http://schemas.microsoft.com/office/drawing/2014/main" id="{52FB45E9-914E-4471-AC87-E475CD51767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5">
            <a:extLst>
              <a:ext uri="{FF2B5EF4-FFF2-40B4-BE49-F238E27FC236}">
                <a16:creationId xmlns:a16="http://schemas.microsoft.com/office/drawing/2014/main" id="{C310626D-5743-49D4-8F7D-88C4F8F0577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Isosceles Triangle 93">
            <a:extLst>
              <a:ext uri="{FF2B5EF4-FFF2-40B4-BE49-F238E27FC236}">
                <a16:creationId xmlns:a16="http://schemas.microsoft.com/office/drawing/2014/main" id="{3C195FC1-B568-4C72-9902-34CB35DDD7A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6" name="Rectangle 27">
            <a:extLst>
              <a:ext uri="{FF2B5EF4-FFF2-40B4-BE49-F238E27FC236}">
                <a16:creationId xmlns:a16="http://schemas.microsoft.com/office/drawing/2014/main" id="{EF2BDF77-362C-43F0-8CBB-A969EC2AE0C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8" name="Isosceles Triangle 97">
            <a:extLst>
              <a:ext uri="{FF2B5EF4-FFF2-40B4-BE49-F238E27FC236}">
                <a16:creationId xmlns:a16="http://schemas.microsoft.com/office/drawing/2014/main" id="{4BE96B01-3929-432D-B8C2-ADBCB74C2EF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Freeform: Shape 99">
            <a:extLst>
              <a:ext uri="{FF2B5EF4-FFF2-40B4-BE49-F238E27FC236}">
                <a16:creationId xmlns:a16="http://schemas.microsoft.com/office/drawing/2014/main" id="{2A6FCDE6-CDE2-4C51-B18E-A95CFB67971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Isosceles Triangle 101">
            <a:extLst>
              <a:ext uri="{FF2B5EF4-FFF2-40B4-BE49-F238E27FC236}">
                <a16:creationId xmlns:a16="http://schemas.microsoft.com/office/drawing/2014/main" id="{9D2E8756-2465-473A-BA2A-2DB1D622474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614CD4-5651-4AFF-8269-97383066EDFB}"/>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en-US" sz="6000" dirty="0">
                <a:solidFill>
                  <a:srgbClr val="FFFFFF"/>
                </a:solidFill>
              </a:rPr>
              <a:t>Thank You</a:t>
            </a:r>
          </a:p>
        </p:txBody>
      </p:sp>
      <p:sp>
        <p:nvSpPr>
          <p:cNvPr id="3" name="TextBox 2">
            <a:extLst>
              <a:ext uri="{FF2B5EF4-FFF2-40B4-BE49-F238E27FC236}">
                <a16:creationId xmlns:a16="http://schemas.microsoft.com/office/drawing/2014/main" id="{C7D06694-72B2-44DA-A7E3-06A5F83E36FA}"/>
              </a:ext>
            </a:extLst>
          </p:cNvPr>
          <p:cNvSpPr txBox="1"/>
          <p:nvPr/>
        </p:nvSpPr>
        <p:spPr>
          <a:xfrm>
            <a:off x="3886385" y="4060416"/>
            <a:ext cx="7592784" cy="1200329"/>
          </a:xfrm>
          <a:prstGeom prst="rect">
            <a:avLst/>
          </a:prstGeom>
          <a:noFill/>
        </p:spPr>
        <p:txBody>
          <a:bodyPr wrap="none" rtlCol="0">
            <a:spAutoFit/>
          </a:bodyPr>
          <a:lstStyle/>
          <a:p>
            <a:r>
              <a:rPr lang="en-GB" sz="2400" dirty="0"/>
              <a:t>Check out Scott Logic tech blog: </a:t>
            </a:r>
            <a:r>
              <a:rPr lang="en-GB" sz="2400" dirty="0">
                <a:solidFill>
                  <a:schemeClr val="bg1"/>
                </a:solidFill>
              </a:rPr>
              <a:t>blog.scottlogic.com</a:t>
            </a:r>
          </a:p>
          <a:p>
            <a:r>
              <a:rPr lang="en-GB" sz="2400" dirty="0"/>
              <a:t>Check out my microservices blog: </a:t>
            </a:r>
            <a:r>
              <a:rPr lang="en-GB" sz="2400" dirty="0">
                <a:solidFill>
                  <a:schemeClr val="bg1"/>
                </a:solidFill>
              </a:rPr>
              <a:t>e4developer.com</a:t>
            </a:r>
          </a:p>
          <a:p>
            <a:r>
              <a:rPr lang="en-GB" sz="2400" dirty="0"/>
              <a:t>Follow me on twitter: </a:t>
            </a:r>
            <a:r>
              <a:rPr lang="en-GB" sz="2400" dirty="0">
                <a:solidFill>
                  <a:schemeClr val="bg1"/>
                </a:solidFill>
              </a:rPr>
              <a:t>@</a:t>
            </a:r>
            <a:r>
              <a:rPr lang="en-GB" sz="2400" dirty="0" err="1">
                <a:solidFill>
                  <a:schemeClr val="bg1"/>
                </a:solidFill>
              </a:rPr>
              <a:t>bartoszjd</a:t>
            </a:r>
            <a:endParaRPr lang="en-US" sz="2400" dirty="0">
              <a:solidFill>
                <a:schemeClr val="bg1"/>
              </a:solidFill>
            </a:endParaRPr>
          </a:p>
        </p:txBody>
      </p:sp>
    </p:spTree>
    <p:extLst>
      <p:ext uri="{BB962C8B-B14F-4D97-AF65-F5344CB8AC3E}">
        <p14:creationId xmlns:p14="http://schemas.microsoft.com/office/powerpoint/2010/main" val="267898739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7" name="Rectangle 43">
            <a:extLst>
              <a:ext uri="{FF2B5EF4-FFF2-40B4-BE49-F238E27FC236}">
                <a16:creationId xmlns:a16="http://schemas.microsoft.com/office/drawing/2014/main" id="{A65AC7D1-EAA9-48F5-B509-60A7F50BF7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68" name="Rectangle 45">
            <a:extLst>
              <a:ext uri="{FF2B5EF4-FFF2-40B4-BE49-F238E27FC236}">
                <a16:creationId xmlns:a16="http://schemas.microsoft.com/office/drawing/2014/main" id="{D6320AF9-619A-4175-865B-5663E1AEF4C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47">
            <a:extLst>
              <a:ext uri="{FF2B5EF4-FFF2-40B4-BE49-F238E27FC236}">
                <a16:creationId xmlns:a16="http://schemas.microsoft.com/office/drawing/2014/main" id="{063B6EC6-D752-4EE7-908B-F8F19E8C7FE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0" name="Straight Connector 49">
            <a:extLst>
              <a:ext uri="{FF2B5EF4-FFF2-40B4-BE49-F238E27FC236}">
                <a16:creationId xmlns:a16="http://schemas.microsoft.com/office/drawing/2014/main" id="{EFECD4E8-AD3E-4228-82A2-9461958EA94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71" name="Rectangle 23">
            <a:extLst>
              <a:ext uri="{FF2B5EF4-FFF2-40B4-BE49-F238E27FC236}">
                <a16:creationId xmlns:a16="http://schemas.microsoft.com/office/drawing/2014/main" id="{7E018740-5C2B-4A41-AC1A-7E68D1EC19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2" name="Rectangle 25">
            <a:extLst>
              <a:ext uri="{FF2B5EF4-FFF2-40B4-BE49-F238E27FC236}">
                <a16:creationId xmlns:a16="http://schemas.microsoft.com/office/drawing/2014/main" id="{166F75A4-C475-4941-8EE2-B80A06A2C1B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Isosceles Triangle 55">
            <a:extLst>
              <a:ext uri="{FF2B5EF4-FFF2-40B4-BE49-F238E27FC236}">
                <a16:creationId xmlns:a16="http://schemas.microsoft.com/office/drawing/2014/main" id="{A032553A-72E8-4B0D-8405-FF9771C9AF0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4" name="Rectangle 27">
            <a:extLst>
              <a:ext uri="{FF2B5EF4-FFF2-40B4-BE49-F238E27FC236}">
                <a16:creationId xmlns:a16="http://schemas.microsoft.com/office/drawing/2014/main" id="{765800AC-C3B9-498E-87BC-29FAE4C76B2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Isosceles Triangle 59">
            <a:extLst>
              <a:ext uri="{FF2B5EF4-FFF2-40B4-BE49-F238E27FC236}">
                <a16:creationId xmlns:a16="http://schemas.microsoft.com/office/drawing/2014/main" id="{1F9D6ACB-2FF4-49F9-978A-E0D5327FC63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Freeform: Shape 61">
            <a:extLst>
              <a:ext uri="{FF2B5EF4-FFF2-40B4-BE49-F238E27FC236}">
                <a16:creationId xmlns:a16="http://schemas.microsoft.com/office/drawing/2014/main" id="{142BFA2A-77A0-4F60-A32A-685681C848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0E39F1A-BBFA-48FF-B2FC-5DF0A22FECC2}"/>
              </a:ext>
            </a:extLst>
          </p:cNvPr>
          <p:cNvSpPr>
            <a:spLocks noGrp="1"/>
          </p:cNvSpPr>
          <p:nvPr>
            <p:ph type="title"/>
          </p:nvPr>
        </p:nvSpPr>
        <p:spPr>
          <a:xfrm>
            <a:off x="677334" y="609599"/>
            <a:ext cx="3843375" cy="5545667"/>
          </a:xfrm>
        </p:spPr>
        <p:txBody>
          <a:bodyPr anchor="ctr">
            <a:normAutofit/>
          </a:bodyPr>
          <a:lstStyle/>
          <a:p>
            <a:r>
              <a:rPr lang="en-GB" dirty="0">
                <a:solidFill>
                  <a:schemeClr val="tx1">
                    <a:lumMod val="85000"/>
                    <a:lumOff val="15000"/>
                  </a:schemeClr>
                </a:solidFill>
              </a:rPr>
              <a:t>Communication between Microservices</a:t>
            </a:r>
            <a:endParaRPr lang="en-US"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88B94CE2-749F-4659-8C7B-289DF721BF79}"/>
              </a:ext>
            </a:extLst>
          </p:cNvPr>
          <p:cNvSpPr>
            <a:spLocks noGrp="1"/>
          </p:cNvSpPr>
          <p:nvPr>
            <p:ph idx="1"/>
          </p:nvPr>
        </p:nvSpPr>
        <p:spPr>
          <a:xfrm>
            <a:off x="6116084" y="609600"/>
            <a:ext cx="5511296" cy="5545667"/>
          </a:xfrm>
        </p:spPr>
        <p:txBody>
          <a:bodyPr anchor="ctr">
            <a:normAutofit/>
          </a:bodyPr>
          <a:lstStyle/>
          <a:p>
            <a:r>
              <a:rPr lang="en-GB" sz="2400" dirty="0">
                <a:solidFill>
                  <a:srgbClr val="FFFFFF"/>
                </a:solidFill>
              </a:rPr>
              <a:t>When having multiple services it is key to solve the communication</a:t>
            </a:r>
          </a:p>
          <a:p>
            <a:r>
              <a:rPr lang="en-GB" sz="2400" dirty="0">
                <a:solidFill>
                  <a:srgbClr val="FFFFFF"/>
                </a:solidFill>
              </a:rPr>
              <a:t>We want to make communication easy to work with</a:t>
            </a:r>
          </a:p>
          <a:p>
            <a:r>
              <a:rPr lang="en-GB" sz="2400" dirty="0">
                <a:solidFill>
                  <a:srgbClr val="FFFFFF"/>
                </a:solidFill>
              </a:rPr>
              <a:t>We don’t want to chose a risky or unknown technology</a:t>
            </a:r>
          </a:p>
          <a:p>
            <a:r>
              <a:rPr lang="en-GB" sz="2400" dirty="0">
                <a:solidFill>
                  <a:srgbClr val="FFFFFF"/>
                </a:solidFill>
              </a:rPr>
              <a:t>We want that communication to be reliable</a:t>
            </a:r>
          </a:p>
          <a:p>
            <a:r>
              <a:rPr lang="en-GB" sz="2400" dirty="0">
                <a:solidFill>
                  <a:srgbClr val="FFFFFF"/>
                </a:solidFill>
              </a:rPr>
              <a:t>It would be nice if it was easy to add and remove services</a:t>
            </a:r>
            <a:endParaRPr lang="en-US" sz="2400" dirty="0">
              <a:solidFill>
                <a:srgbClr val="FFFFFF"/>
              </a:solidFill>
            </a:endParaRPr>
          </a:p>
        </p:txBody>
      </p:sp>
    </p:spTree>
    <p:extLst>
      <p:ext uri="{BB962C8B-B14F-4D97-AF65-F5344CB8AC3E}">
        <p14:creationId xmlns:p14="http://schemas.microsoft.com/office/powerpoint/2010/main" val="415095974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8" name="Group 134">
            <a:extLst>
              <a:ext uri="{FF2B5EF4-FFF2-40B4-BE49-F238E27FC236}">
                <a16:creationId xmlns:a16="http://schemas.microsoft.com/office/drawing/2014/main" id="{88C9B83F-64CD-41C1-925F-A08801FFD0B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6" name="Straight Connector 135">
              <a:extLst>
                <a:ext uri="{FF2B5EF4-FFF2-40B4-BE49-F238E27FC236}">
                  <a16:creationId xmlns:a16="http://schemas.microsoft.com/office/drawing/2014/main" id="{E1655065-0BD7-4422-BEC0-4401E998090A}"/>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a:extLst>
                <a:ext uri="{FF2B5EF4-FFF2-40B4-BE49-F238E27FC236}">
                  <a16:creationId xmlns:a16="http://schemas.microsoft.com/office/drawing/2014/main" id="{4DDD90AC-ABEC-4A76-9C9C-AD0A5F8FC7F2}"/>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8" name="Rectangle 23">
              <a:extLst>
                <a:ext uri="{FF2B5EF4-FFF2-40B4-BE49-F238E27FC236}">
                  <a16:creationId xmlns:a16="http://schemas.microsoft.com/office/drawing/2014/main" id="{21A8AFEF-EC50-4C0B-9C64-814B76C82090}"/>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9" name="Rectangle 25">
              <a:extLst>
                <a:ext uri="{FF2B5EF4-FFF2-40B4-BE49-F238E27FC236}">
                  <a16:creationId xmlns:a16="http://schemas.microsoft.com/office/drawing/2014/main" id="{CAFAA800-E117-4357-84E4-56B63EA03E37}"/>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0" name="Isosceles Triangle 139">
              <a:extLst>
                <a:ext uri="{FF2B5EF4-FFF2-40B4-BE49-F238E27FC236}">
                  <a16:creationId xmlns:a16="http://schemas.microsoft.com/office/drawing/2014/main" id="{8DDFC9F4-3B45-402D-8AD7-60B3F08ED755}"/>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27">
              <a:extLst>
                <a:ext uri="{FF2B5EF4-FFF2-40B4-BE49-F238E27FC236}">
                  <a16:creationId xmlns:a16="http://schemas.microsoft.com/office/drawing/2014/main" id="{F26A0854-FBE4-4587-B349-06BE192BD7F6}"/>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Rectangle 28">
              <a:extLst>
                <a:ext uri="{FF2B5EF4-FFF2-40B4-BE49-F238E27FC236}">
                  <a16:creationId xmlns:a16="http://schemas.microsoft.com/office/drawing/2014/main" id="{54A9C4C6-FF7D-470E-BFCA-CE4F60A1F0A8}"/>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 name="Rectangle 29">
              <a:extLst>
                <a:ext uri="{FF2B5EF4-FFF2-40B4-BE49-F238E27FC236}">
                  <a16:creationId xmlns:a16="http://schemas.microsoft.com/office/drawing/2014/main" id="{B1721EA8-4871-45D4-B78F-AE805A3004B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4" name="Isosceles Triangle 143">
              <a:extLst>
                <a:ext uri="{FF2B5EF4-FFF2-40B4-BE49-F238E27FC236}">
                  <a16:creationId xmlns:a16="http://schemas.microsoft.com/office/drawing/2014/main" id="{E5763971-E3A3-45C6-9BA8-2E032C7A55EB}"/>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5" name="Isosceles Triangle 144">
              <a:extLst>
                <a:ext uri="{FF2B5EF4-FFF2-40B4-BE49-F238E27FC236}">
                  <a16:creationId xmlns:a16="http://schemas.microsoft.com/office/drawing/2014/main" id="{32752E94-0E01-4AF5-A43A-F2FAD8737C29}"/>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1026" name="Picture 2" descr="Image result for orchestra">
            <a:extLst>
              <a:ext uri="{FF2B5EF4-FFF2-40B4-BE49-F238E27FC236}">
                <a16:creationId xmlns:a16="http://schemas.microsoft.com/office/drawing/2014/main" id="{AA88D93E-679B-4DB8-A7E3-CBA7759489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815" t="6209" r="23936" b="1"/>
          <a:stretch/>
        </p:blipFill>
        <p:spPr bwMode="auto">
          <a:xfrm>
            <a:off x="20" y="-1"/>
            <a:ext cx="5394940" cy="6858001"/>
          </a:xfrm>
          <a:custGeom>
            <a:avLst/>
            <a:gdLst>
              <a:gd name="connsiteX0" fmla="*/ 842596 w 5394960"/>
              <a:gd name="connsiteY0" fmla="*/ 0 h 6858000"/>
              <a:gd name="connsiteX1" fmla="*/ 5394960 w 5394960"/>
              <a:gd name="connsiteY1" fmla="*/ 0 h 6858000"/>
              <a:gd name="connsiteX2" fmla="*/ 5394960 w 5394960"/>
              <a:gd name="connsiteY2" fmla="*/ 21851 h 6858000"/>
              <a:gd name="connsiteX3" fmla="*/ 4365943 w 5394960"/>
              <a:gd name="connsiteY3" fmla="*/ 6858000 h 6858000"/>
              <a:gd name="connsiteX4" fmla="*/ 0 w 5394960"/>
              <a:gd name="connsiteY4" fmla="*/ 6858000 h 6858000"/>
              <a:gd name="connsiteX5" fmla="*/ 0 w 5394960"/>
              <a:gd name="connsiteY5" fmla="*/ 56661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0E39F1A-BBFA-48FF-B2FC-5DF0A22FECC2}"/>
              </a:ext>
            </a:extLst>
          </p:cNvPr>
          <p:cNvSpPr>
            <a:spLocks noGrp="1"/>
          </p:cNvSpPr>
          <p:nvPr>
            <p:ph type="title"/>
          </p:nvPr>
        </p:nvSpPr>
        <p:spPr>
          <a:xfrm>
            <a:off x="5380563" y="1678665"/>
            <a:ext cx="3887839" cy="2372168"/>
          </a:xfrm>
        </p:spPr>
        <p:txBody>
          <a:bodyPr vert="horz" lIns="91440" tIns="45720" rIns="91440" bIns="45720" rtlCol="0" anchor="b">
            <a:normAutofit/>
          </a:bodyPr>
          <a:lstStyle/>
          <a:p>
            <a:pPr algn="r"/>
            <a:r>
              <a:rPr lang="en-US" sz="4600" dirty="0"/>
              <a:t>Introducing Orchestration</a:t>
            </a:r>
          </a:p>
        </p:txBody>
      </p:sp>
    </p:spTree>
    <p:extLst>
      <p:ext uri="{BB962C8B-B14F-4D97-AF65-F5344CB8AC3E}">
        <p14:creationId xmlns:p14="http://schemas.microsoft.com/office/powerpoint/2010/main" val="3587708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7474FF-F358-40E3-B51F-CBB0809B3E1F}"/>
              </a:ext>
            </a:extLst>
          </p:cNvPr>
          <p:cNvSpPr>
            <a:spLocks noGrp="1"/>
          </p:cNvSpPr>
          <p:nvPr>
            <p:ph type="title"/>
          </p:nvPr>
        </p:nvSpPr>
        <p:spPr/>
        <p:txBody>
          <a:bodyPr/>
          <a:lstStyle/>
          <a:p>
            <a:r>
              <a:rPr lang="en-GB" dirty="0"/>
              <a:t>Orchestration is great</a:t>
            </a:r>
            <a:endParaRPr lang="en-US" dirty="0"/>
          </a:p>
        </p:txBody>
      </p:sp>
      <p:sp>
        <p:nvSpPr>
          <p:cNvPr id="5" name="Content Placeholder 4">
            <a:extLst>
              <a:ext uri="{FF2B5EF4-FFF2-40B4-BE49-F238E27FC236}">
                <a16:creationId xmlns:a16="http://schemas.microsoft.com/office/drawing/2014/main" id="{A17186B3-14FA-4A84-A139-0ADC52391E4C}"/>
              </a:ext>
            </a:extLst>
          </p:cNvPr>
          <p:cNvSpPr>
            <a:spLocks noGrp="1"/>
          </p:cNvSpPr>
          <p:nvPr>
            <p:ph idx="1"/>
          </p:nvPr>
        </p:nvSpPr>
        <p:spPr/>
        <p:txBody>
          <a:bodyPr/>
          <a:lstStyle/>
          <a:p>
            <a:r>
              <a:rPr lang="en-GB" sz="3200" dirty="0"/>
              <a:t>Making REST calls between services</a:t>
            </a:r>
          </a:p>
          <a:p>
            <a:r>
              <a:rPr lang="en-GB" sz="3200" dirty="0"/>
              <a:t>The flow of execution is implicit</a:t>
            </a:r>
          </a:p>
          <a:p>
            <a:r>
              <a:rPr lang="en-GB" sz="3200" dirty="0"/>
              <a:t>Most developers know how to get started</a:t>
            </a:r>
          </a:p>
          <a:p>
            <a:r>
              <a:rPr lang="en-GB" sz="3200" dirty="0"/>
              <a:t>Not much extra middleware necessary…</a:t>
            </a:r>
          </a:p>
          <a:p>
            <a:endParaRPr lang="en-US" dirty="0"/>
          </a:p>
        </p:txBody>
      </p:sp>
    </p:spTree>
    <p:extLst>
      <p:ext uri="{BB962C8B-B14F-4D97-AF65-F5344CB8AC3E}">
        <p14:creationId xmlns:p14="http://schemas.microsoft.com/office/powerpoint/2010/main" val="996512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5" name="Straight Connector 14">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5" name="Rectangle 24">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47474FF-F358-40E3-B51F-CBB0809B3E1F}"/>
              </a:ext>
            </a:extLst>
          </p:cNvPr>
          <p:cNvSpPr>
            <a:spLocks noGrp="1"/>
          </p:cNvSpPr>
          <p:nvPr>
            <p:ph type="title"/>
          </p:nvPr>
        </p:nvSpPr>
        <p:spPr>
          <a:xfrm>
            <a:off x="652481" y="1382486"/>
            <a:ext cx="3547581" cy="4093028"/>
          </a:xfrm>
        </p:spPr>
        <p:txBody>
          <a:bodyPr anchor="ctr">
            <a:normAutofit/>
          </a:bodyPr>
          <a:lstStyle/>
          <a:p>
            <a:r>
              <a:rPr lang="en-GB" sz="4100"/>
              <a:t>Great Orchestration requires work</a:t>
            </a:r>
            <a:endParaRPr lang="en-US" sz="4100"/>
          </a:p>
        </p:txBody>
      </p:sp>
      <p:graphicFrame>
        <p:nvGraphicFramePr>
          <p:cNvPr id="7" name="Content Placeholder 4"/>
          <p:cNvGraphicFramePr>
            <a:graphicFrameLocks noGrp="1"/>
          </p:cNvGraphicFramePr>
          <p:nvPr>
            <p:ph idx="1"/>
            <p:extLst>
              <p:ext uri="{D42A27DB-BD31-4B8C-83A1-F6EECF244321}">
                <p14:modId xmlns:p14="http://schemas.microsoft.com/office/powerpoint/2010/main" val="2000022398"/>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9675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5" name="Group 134">
            <a:extLst>
              <a:ext uri="{FF2B5EF4-FFF2-40B4-BE49-F238E27FC236}">
                <a16:creationId xmlns:a16="http://schemas.microsoft.com/office/drawing/2014/main" id="{88C9B83F-64CD-41C1-925F-A08801FFD0B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6" name="Straight Connector 135">
              <a:extLst>
                <a:ext uri="{FF2B5EF4-FFF2-40B4-BE49-F238E27FC236}">
                  <a16:creationId xmlns:a16="http://schemas.microsoft.com/office/drawing/2014/main" id="{E1655065-0BD7-4422-BEC0-4401E998090A}"/>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a:extLst>
                <a:ext uri="{FF2B5EF4-FFF2-40B4-BE49-F238E27FC236}">
                  <a16:creationId xmlns:a16="http://schemas.microsoft.com/office/drawing/2014/main" id="{4DDD90AC-ABEC-4A76-9C9C-AD0A5F8FC7F2}"/>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8" name="Rectangle 23">
              <a:extLst>
                <a:ext uri="{FF2B5EF4-FFF2-40B4-BE49-F238E27FC236}">
                  <a16:creationId xmlns:a16="http://schemas.microsoft.com/office/drawing/2014/main" id="{21A8AFEF-EC50-4C0B-9C64-814B76C82090}"/>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9" name="Rectangle 25">
              <a:extLst>
                <a:ext uri="{FF2B5EF4-FFF2-40B4-BE49-F238E27FC236}">
                  <a16:creationId xmlns:a16="http://schemas.microsoft.com/office/drawing/2014/main" id="{CAFAA800-E117-4357-84E4-56B63EA03E37}"/>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0" name="Isosceles Triangle 139">
              <a:extLst>
                <a:ext uri="{FF2B5EF4-FFF2-40B4-BE49-F238E27FC236}">
                  <a16:creationId xmlns:a16="http://schemas.microsoft.com/office/drawing/2014/main" id="{8DDFC9F4-3B45-402D-8AD7-60B3F08ED755}"/>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27">
              <a:extLst>
                <a:ext uri="{FF2B5EF4-FFF2-40B4-BE49-F238E27FC236}">
                  <a16:creationId xmlns:a16="http://schemas.microsoft.com/office/drawing/2014/main" id="{F26A0854-FBE4-4587-B349-06BE192BD7F6}"/>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Rectangle 28">
              <a:extLst>
                <a:ext uri="{FF2B5EF4-FFF2-40B4-BE49-F238E27FC236}">
                  <a16:creationId xmlns:a16="http://schemas.microsoft.com/office/drawing/2014/main" id="{54A9C4C6-FF7D-470E-BFCA-CE4F60A1F0A8}"/>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 name="Rectangle 29">
              <a:extLst>
                <a:ext uri="{FF2B5EF4-FFF2-40B4-BE49-F238E27FC236}">
                  <a16:creationId xmlns:a16="http://schemas.microsoft.com/office/drawing/2014/main" id="{B1721EA8-4871-45D4-B78F-AE805A3004B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4" name="Isosceles Triangle 143">
              <a:extLst>
                <a:ext uri="{FF2B5EF4-FFF2-40B4-BE49-F238E27FC236}">
                  <a16:creationId xmlns:a16="http://schemas.microsoft.com/office/drawing/2014/main" id="{E5763971-E3A3-45C6-9BA8-2E032C7A55EB}"/>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5" name="Isosceles Triangle 144">
              <a:extLst>
                <a:ext uri="{FF2B5EF4-FFF2-40B4-BE49-F238E27FC236}">
                  <a16:creationId xmlns:a16="http://schemas.microsoft.com/office/drawing/2014/main" id="{32752E94-0E01-4AF5-A43A-F2FAD8737C29}"/>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2050" name="Picture 2" descr="lake dance artist performer ballerina ballet tutu dancer performance art swan stage sports performance classic event princess elegance entertainment performing arts choreography team sport swan lake musical theatre modern dance concert dance">
            <a:extLst>
              <a:ext uri="{FF2B5EF4-FFF2-40B4-BE49-F238E27FC236}">
                <a16:creationId xmlns:a16="http://schemas.microsoft.com/office/drawing/2014/main" id="{0C6CF027-F4D0-41B3-A3B7-CC22FE1EC7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091" t="17371" b="6021"/>
          <a:stretch/>
        </p:blipFill>
        <p:spPr bwMode="auto">
          <a:xfrm>
            <a:off x="1" y="10"/>
            <a:ext cx="12191999" cy="6857990"/>
          </a:xfrm>
          <a:prstGeom prst="rect">
            <a:avLst/>
          </a:prstGeom>
          <a:noFill/>
          <a:extLst>
            <a:ext uri="{909E8E84-426E-40DD-AFC4-6F175D3DCCD1}">
              <a14:hiddenFill xmlns:a14="http://schemas.microsoft.com/office/drawing/2010/main">
                <a:solidFill>
                  <a:srgbClr val="FFFFFF"/>
                </a:solidFill>
              </a14:hiddenFill>
            </a:ext>
          </a:extLst>
        </p:spPr>
      </p:pic>
      <p:sp>
        <p:nvSpPr>
          <p:cNvPr id="147" name="Parallelogram 146">
            <a:extLst>
              <a:ext uri="{FF2B5EF4-FFF2-40B4-BE49-F238E27FC236}">
                <a16:creationId xmlns:a16="http://schemas.microsoft.com/office/drawing/2014/main" id="{3A6596D4-D53C-424F-9F16-CC8686C079E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9" name="Straight Connector 148">
            <a:extLst>
              <a:ext uri="{FF2B5EF4-FFF2-40B4-BE49-F238E27FC236}">
                <a16:creationId xmlns:a16="http://schemas.microsoft.com/office/drawing/2014/main" id="{81BB890B-70D4-42FE-A599-6AEF1A42D97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1" name="Straight Connector 150">
            <a:extLst>
              <a:ext uri="{FF2B5EF4-FFF2-40B4-BE49-F238E27FC236}">
                <a16:creationId xmlns:a16="http://schemas.microsoft.com/office/drawing/2014/main" id="{3842D646-B58C-43C8-8152-01BC782B725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3" name="Rectangle 23">
            <a:extLst>
              <a:ext uri="{FF2B5EF4-FFF2-40B4-BE49-F238E27FC236}">
                <a16:creationId xmlns:a16="http://schemas.microsoft.com/office/drawing/2014/main" id="{9772CABD-4211-42AA-B349-D4002E52F1E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5" name="Rectangle 25">
            <a:extLst>
              <a:ext uri="{FF2B5EF4-FFF2-40B4-BE49-F238E27FC236}">
                <a16:creationId xmlns:a16="http://schemas.microsoft.com/office/drawing/2014/main" id="{BBD91630-4DBA-4294-8016-FEB5C3B0CED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7" name="Isosceles Triangle 156">
            <a:extLst>
              <a:ext uri="{FF2B5EF4-FFF2-40B4-BE49-F238E27FC236}">
                <a16:creationId xmlns:a16="http://schemas.microsoft.com/office/drawing/2014/main" id="{E67D1587-504D-41BC-9D48-B61257BFBCF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9" name="Rectangle 27">
            <a:extLst>
              <a:ext uri="{FF2B5EF4-FFF2-40B4-BE49-F238E27FC236}">
                <a16:creationId xmlns:a16="http://schemas.microsoft.com/office/drawing/2014/main" id="{8765DD1A-F044-4DE7-8A9B-7C30DC85A4A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1" name="Rectangle 28">
            <a:extLst>
              <a:ext uri="{FF2B5EF4-FFF2-40B4-BE49-F238E27FC236}">
                <a16:creationId xmlns:a16="http://schemas.microsoft.com/office/drawing/2014/main" id="{2FE2170D-72D6-48A8-8E9A-BFF3BF03D03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3" name="Rectangle 29">
            <a:extLst>
              <a:ext uri="{FF2B5EF4-FFF2-40B4-BE49-F238E27FC236}">
                <a16:creationId xmlns:a16="http://schemas.microsoft.com/office/drawing/2014/main" id="{01D19436-094D-463D-AFEA-870FDBD037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5" name="Isosceles Triangle 164">
            <a:extLst>
              <a:ext uri="{FF2B5EF4-FFF2-40B4-BE49-F238E27FC236}">
                <a16:creationId xmlns:a16="http://schemas.microsoft.com/office/drawing/2014/main" id="{9A2DE6E0-967C-4C58-8558-EC08F1138BD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7" name="Isosceles Triangle 166">
            <a:extLst>
              <a:ext uri="{FF2B5EF4-FFF2-40B4-BE49-F238E27FC236}">
                <a16:creationId xmlns:a16="http://schemas.microsoft.com/office/drawing/2014/main" id="{3559A5F2-8BE0-4998-A1E4-1B145465A9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0DE4249-66BE-4845-A70B-D4CD89B5A5E3}"/>
              </a:ext>
            </a:extLst>
          </p:cNvPr>
          <p:cNvSpPr>
            <a:spLocks noGrp="1"/>
          </p:cNvSpPr>
          <p:nvPr>
            <p:ph type="title"/>
          </p:nvPr>
        </p:nvSpPr>
        <p:spPr>
          <a:xfrm>
            <a:off x="4704200" y="1678665"/>
            <a:ext cx="4569803" cy="2369131"/>
          </a:xfrm>
        </p:spPr>
        <p:txBody>
          <a:bodyPr vert="horz" lIns="91440" tIns="45720" rIns="91440" bIns="45720" rtlCol="0" anchor="b">
            <a:normAutofit/>
          </a:bodyPr>
          <a:lstStyle/>
          <a:p>
            <a:pPr algn="r"/>
            <a:r>
              <a:rPr lang="en-US" sz="5400"/>
              <a:t>Introducing Choreography</a:t>
            </a:r>
          </a:p>
        </p:txBody>
      </p:sp>
    </p:spTree>
    <p:extLst>
      <p:ext uri="{BB962C8B-B14F-4D97-AF65-F5344CB8AC3E}">
        <p14:creationId xmlns:p14="http://schemas.microsoft.com/office/powerpoint/2010/main" val="2507037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5368E-F650-4061-951C-4939DA15E970}"/>
              </a:ext>
            </a:extLst>
          </p:cNvPr>
          <p:cNvSpPr>
            <a:spLocks noGrp="1"/>
          </p:cNvSpPr>
          <p:nvPr>
            <p:ph type="title"/>
          </p:nvPr>
        </p:nvSpPr>
        <p:spPr/>
        <p:txBody>
          <a:bodyPr/>
          <a:lstStyle/>
          <a:p>
            <a:r>
              <a:rPr lang="en-GB" dirty="0"/>
              <a:t>Choreography is great…</a:t>
            </a:r>
            <a:endParaRPr lang="en-US" dirty="0"/>
          </a:p>
        </p:txBody>
      </p:sp>
      <p:sp>
        <p:nvSpPr>
          <p:cNvPr id="15" name="Content Placeholder 14">
            <a:extLst>
              <a:ext uri="{FF2B5EF4-FFF2-40B4-BE49-F238E27FC236}">
                <a16:creationId xmlns:a16="http://schemas.microsoft.com/office/drawing/2014/main" id="{61F50341-1BF4-4A19-95D3-99D683E8B43B}"/>
              </a:ext>
            </a:extLst>
          </p:cNvPr>
          <p:cNvSpPr>
            <a:spLocks noGrp="1"/>
          </p:cNvSpPr>
          <p:nvPr>
            <p:ph idx="1"/>
          </p:nvPr>
        </p:nvSpPr>
        <p:spPr/>
        <p:txBody>
          <a:bodyPr>
            <a:normAutofit lnSpcReduction="10000"/>
          </a:bodyPr>
          <a:lstStyle/>
          <a:p>
            <a:r>
              <a:rPr lang="en-GB" sz="2600" b="1" dirty="0"/>
              <a:t>Event driven / reactive microservices</a:t>
            </a:r>
          </a:p>
          <a:p>
            <a:r>
              <a:rPr lang="en-GB" sz="2600" dirty="0"/>
              <a:t>Communication via message channels</a:t>
            </a:r>
          </a:p>
          <a:p>
            <a:r>
              <a:rPr lang="en-GB" sz="2600" dirty="0"/>
              <a:t>Services know what to do without being explicitly told</a:t>
            </a:r>
          </a:p>
          <a:p>
            <a:r>
              <a:rPr lang="en-GB" sz="2600" dirty="0"/>
              <a:t>Loose coupling is baked into the core concept</a:t>
            </a:r>
          </a:p>
          <a:p>
            <a:r>
              <a:rPr lang="en-GB" sz="2600" dirty="0"/>
              <a:t>It is easy to add new services</a:t>
            </a:r>
          </a:p>
          <a:p>
            <a:r>
              <a:rPr lang="en-GB" sz="2600" dirty="0"/>
              <a:t>It is easy to scale</a:t>
            </a:r>
          </a:p>
          <a:p>
            <a:r>
              <a:rPr lang="en-GB" sz="2600" dirty="0"/>
              <a:t>World largest microservice deployments use this pattern</a:t>
            </a:r>
          </a:p>
          <a:p>
            <a:endParaRPr lang="en-US" dirty="0"/>
          </a:p>
        </p:txBody>
      </p:sp>
    </p:spTree>
    <p:extLst>
      <p:ext uri="{BB962C8B-B14F-4D97-AF65-F5344CB8AC3E}">
        <p14:creationId xmlns:p14="http://schemas.microsoft.com/office/powerpoint/2010/main" val="212374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F3C53F-834A-4961-8FC1-5B83BDE24B72}"/>
              </a:ext>
            </a:extLst>
          </p:cNvPr>
          <p:cNvSpPr>
            <a:spLocks noGrp="1"/>
          </p:cNvSpPr>
          <p:nvPr>
            <p:ph type="title"/>
          </p:nvPr>
        </p:nvSpPr>
        <p:spPr>
          <a:xfrm>
            <a:off x="652481" y="1382486"/>
            <a:ext cx="3547581" cy="4093028"/>
          </a:xfrm>
        </p:spPr>
        <p:txBody>
          <a:bodyPr anchor="ctr">
            <a:normAutofit/>
          </a:bodyPr>
          <a:lstStyle/>
          <a:p>
            <a:r>
              <a:rPr lang="en-GB" sz="4100" dirty="0"/>
              <a:t>Challenges of Choreography and the Status Quo</a:t>
            </a:r>
            <a:endParaRPr lang="en-US" sz="4100" dirty="0"/>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242363277"/>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Graphic 3" descr="Help">
            <a:extLst>
              <a:ext uri="{FF2B5EF4-FFF2-40B4-BE49-F238E27FC236}">
                <a16:creationId xmlns:a16="http://schemas.microsoft.com/office/drawing/2014/main" id="{8C7DA388-5C7D-4DC5-9EF4-620D6DD3519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46083" y="2866948"/>
            <a:ext cx="822854" cy="822854"/>
          </a:xfrm>
          <a:prstGeom prst="rect">
            <a:avLst/>
          </a:prstGeom>
        </p:spPr>
      </p:pic>
      <p:pic>
        <p:nvPicPr>
          <p:cNvPr id="22" name="Graphic 21" descr="Help">
            <a:extLst>
              <a:ext uri="{FF2B5EF4-FFF2-40B4-BE49-F238E27FC236}">
                <a16:creationId xmlns:a16="http://schemas.microsoft.com/office/drawing/2014/main" id="{D9E2C850-D9A2-4AF5-93B8-B2DA84CEF91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46083" y="3883414"/>
            <a:ext cx="822854" cy="822854"/>
          </a:xfrm>
          <a:prstGeom prst="rect">
            <a:avLst/>
          </a:prstGeom>
        </p:spPr>
      </p:pic>
      <p:pic>
        <p:nvPicPr>
          <p:cNvPr id="24" name="Graphic 23" descr="Help">
            <a:extLst>
              <a:ext uri="{FF2B5EF4-FFF2-40B4-BE49-F238E27FC236}">
                <a16:creationId xmlns:a16="http://schemas.microsoft.com/office/drawing/2014/main" id="{8809D207-8588-461C-AC4E-63DAE48DC4E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46083" y="4899880"/>
            <a:ext cx="822854" cy="822854"/>
          </a:xfrm>
          <a:prstGeom prst="rect">
            <a:avLst/>
          </a:prstGeom>
        </p:spPr>
      </p:pic>
    </p:spTree>
    <p:extLst>
      <p:ext uri="{BB962C8B-B14F-4D97-AF65-F5344CB8AC3E}">
        <p14:creationId xmlns:p14="http://schemas.microsoft.com/office/powerpoint/2010/main" val="40746989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340</TotalTime>
  <Words>578</Words>
  <Application>Microsoft Office PowerPoint</Application>
  <PresentationFormat>Widescreen</PresentationFormat>
  <Paragraphs>100</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Trebuchet MS</vt:lpstr>
      <vt:lpstr>Wingdings 3</vt:lpstr>
      <vt:lpstr>Facet</vt:lpstr>
      <vt:lpstr>Practical Choreography with Spring Cloud</vt:lpstr>
      <vt:lpstr>PowerPoint Presentation</vt:lpstr>
      <vt:lpstr>Communication between Microservices</vt:lpstr>
      <vt:lpstr>Introducing Orchestration</vt:lpstr>
      <vt:lpstr>Orchestration is great</vt:lpstr>
      <vt:lpstr>Great Orchestration requires work</vt:lpstr>
      <vt:lpstr>Introducing Choreography</vt:lpstr>
      <vt:lpstr>Choreography is great…</vt:lpstr>
      <vt:lpstr>Challenges of Choreography and the Status Quo</vt:lpstr>
      <vt:lpstr>Choreography is more difficult to reason about (?)</vt:lpstr>
      <vt:lpstr>There is less experience among the developers</vt:lpstr>
      <vt:lpstr>It seems difficult to get started</vt:lpstr>
      <vt:lpstr>It seems difficult to get started Choose your plan of attack</vt:lpstr>
      <vt:lpstr>It seems difficult to get started Choose your tools</vt:lpstr>
      <vt:lpstr>It seems difficult to get started Have a look at Spring Cloud Stream…</vt:lpstr>
      <vt:lpstr>It seems difficult to get started Have a look at Spring Cloud Stream…</vt:lpstr>
      <vt:lpstr>It seems difficult to get started Have a look at Spring Cloud Stream…</vt:lpstr>
      <vt:lpstr>It seems difficult to deal with Exceptions</vt:lpstr>
      <vt:lpstr>It seems difficult to know what is happening with the system </vt:lpstr>
      <vt:lpstr>Spring Cloud Sleuth makes life easy</vt:lpstr>
      <vt:lpstr>How do you get Spring Cloud Sleuth?</vt:lpstr>
      <vt:lpstr>Make your logs searchable with ELK Stack</vt:lpstr>
      <vt:lpstr>Kibana Example</vt:lpstr>
      <vt:lpstr>For quick visualization and simple configuration there is Zipkin</vt:lpstr>
      <vt:lpstr>Zipkin Configuration is simple</vt:lpstr>
      <vt:lpstr>Use Zipkin for Visualization</vt:lpstr>
      <vt:lpstr>Error inspecting with Zipkin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Choreography with Spring Cloud</dc:title>
  <dc:creator>Bartosz Jedrzejewski</dc:creator>
  <cp:lastModifiedBy>Bartosz Jedrzejewski</cp:lastModifiedBy>
  <cp:revision>54</cp:revision>
  <dcterms:created xsi:type="dcterms:W3CDTF">2018-02-10T08:30:08Z</dcterms:created>
  <dcterms:modified xsi:type="dcterms:W3CDTF">2018-02-15T16:15:05Z</dcterms:modified>
</cp:coreProperties>
</file>