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2" r:id="rId7"/>
    <p:sldId id="260" r:id="rId8"/>
    <p:sldId id="265" r:id="rId9"/>
    <p:sldId id="267" r:id="rId10"/>
    <p:sldId id="268" r:id="rId11"/>
    <p:sldId id="269" r:id="rId12"/>
    <p:sldId id="270" r:id="rId13"/>
    <p:sldId id="266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0" autoAdjust="0"/>
    <p:restoredTop sz="96310" autoAdjust="0"/>
  </p:normalViewPr>
  <p:slideViewPr>
    <p:cSldViewPr snapToGrid="0">
      <p:cViewPr varScale="1">
        <p:scale>
          <a:sx n="91" d="100"/>
          <a:sy n="91" d="100"/>
        </p:scale>
        <p:origin x="1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34291" y="2855767"/>
            <a:ext cx="5137197" cy="1578704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Тен Аркадий Александрович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34291" y="1684277"/>
            <a:ext cx="5072542" cy="96981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Frod</a:t>
            </a:r>
            <a:endParaRPr lang="ru-RU" sz="2600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ноябрь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3185"/>
            <a:ext cx="6149829" cy="54007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Slowly Changing Dimensions 2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типа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DE0C38-F136-4845-83F6-5EA1300AA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8" y="2811396"/>
            <a:ext cx="11839662" cy="7549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3E2E23-570F-41FF-883F-3BE76A421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28" y="4494478"/>
            <a:ext cx="1159354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0923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38990"/>
            <a:ext cx="4933426" cy="531681"/>
          </a:xfrm>
        </p:spPr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Логирование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СУБД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B22A39-862D-4DCE-812B-132C7E80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1" y="1833902"/>
            <a:ext cx="10950429" cy="18791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E28C1F-E14A-427C-BB4B-8B9B58D1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073" y="3922479"/>
            <a:ext cx="8449854" cy="1914792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A83394C5-8057-4E1B-9B05-7C1CD1799E51}"/>
              </a:ext>
            </a:extLst>
          </p:cNvPr>
          <p:cNvSpPr txBox="1">
            <a:spLocks/>
          </p:cNvSpPr>
          <p:nvPr/>
        </p:nvSpPr>
        <p:spPr>
          <a:xfrm>
            <a:off x="7659847" y="6527128"/>
            <a:ext cx="4680358" cy="401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Более подробные примеры в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/Examples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583447-919B-4553-9E2C-66FDBD3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11" y="6046737"/>
            <a:ext cx="7166834" cy="5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8603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38990"/>
            <a:ext cx="4933426" cy="531681"/>
          </a:xfrm>
        </p:spPr>
        <p:txBody>
          <a:bodyPr>
            <a:normAutofit fontScale="92500"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Хранение метаданных таблиц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503960-62D9-440F-BD05-7C8CE487C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93" y="2551180"/>
            <a:ext cx="3553321" cy="9716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07BB7D-F856-41C8-938F-2703FCE9B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26" y="4270924"/>
            <a:ext cx="457263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1050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Пример отчета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EE22A6-9703-4212-9412-E07A8001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5403"/>
            <a:ext cx="9695558" cy="4290443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633AF15C-E81A-49B5-A2EB-C77BD13AEFB6}"/>
              </a:ext>
            </a:extLst>
          </p:cNvPr>
          <p:cNvSpPr txBox="1">
            <a:spLocks/>
          </p:cNvSpPr>
          <p:nvPr/>
        </p:nvSpPr>
        <p:spPr>
          <a:xfrm>
            <a:off x="7802460" y="6502111"/>
            <a:ext cx="4680358" cy="401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Более подробный пример в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/Examples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6C0E0D-8A92-4E40-B00F-7325FFDE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127" y="4286254"/>
            <a:ext cx="4038710" cy="191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2197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75CB2-0FA4-4989-ACA0-D4706A1ACC3D}"/>
              </a:ext>
            </a:extLst>
          </p:cNvPr>
          <p:cNvSpPr txBox="1"/>
          <p:nvPr/>
        </p:nvSpPr>
        <p:spPr>
          <a:xfrm>
            <a:off x="1500796" y="4133425"/>
            <a:ext cx="919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2BA630"/>
                </a:solidFill>
              </a:rPr>
              <a:t>Задавайте вопросы!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49808" y="1405001"/>
            <a:ext cx="7482527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Тен Аркадий Александрович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Омск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CTF player @arkiix</a:t>
            </a:r>
            <a:endParaRPr lang="ru-RU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Образование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 Авиационный колледж имени Н. Е. Жуковского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2019-2023, обеспечение информационной безопасности автоматизированных систем 10.02.05. 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+79963967086</a:t>
            </a:r>
            <a:endParaRPr lang="en-US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arkadiiten@mail.ru</a:t>
            </a:r>
          </a:p>
          <a:p>
            <a:pPr marL="0" indent="0">
              <a:buNone/>
            </a:pPr>
            <a:endParaRPr lang="ru-RU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B804CF-E905-4E62-B0A5-8F4CEC96C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73" y="1405001"/>
            <a:ext cx="3263599" cy="39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74622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ходе выполнения проекта был разработан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ETL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процесс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который ежедневно получает выгрузку, загружает ее в хранилище данных согласно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его структуре и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строит отчет.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для скачивания проекта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https://github.com/arkiix/sberbank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AC1F598-F784-4F45-9267-62BFB59CE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5376"/>
            <a:ext cx="1040892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проектирования </a:t>
            </a:r>
            <a:r>
              <a:rPr lang="en-US" dirty="0"/>
              <a:t>ETL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2303BB1-65B5-4766-950A-EED144D1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364"/>
            <a:ext cx="10515600" cy="47765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модели данных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таблиц для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STAGE/CORE/DATAMART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слоев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Разработка программы загрузки данных в БД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Разработка скриптов работы с данными в БД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Распределение данных из загруженных транзакций по таблицам</a:t>
            </a:r>
          </a:p>
          <a:p>
            <a:pPr lvl="1"/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Хисторизация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справочников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Очистка данных в промежуточном слое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Формирование финального отчёта</a:t>
            </a:r>
          </a:p>
        </p:txBody>
      </p:sp>
    </p:spTree>
    <p:extLst>
      <p:ext uri="{BB962C8B-B14F-4D97-AF65-F5344CB8AC3E}">
        <p14:creationId xmlns:p14="http://schemas.microsoft.com/office/powerpoint/2010/main" val="175806187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147361-BBE0-4BC2-8EE2-7FF63F74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58" y="1360188"/>
            <a:ext cx="10901684" cy="53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8120"/>
            <a:ext cx="6225330" cy="260376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ODBC (Open Database Connectivity)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Greenplum (MPP)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PL/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PgSQL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0187"/>
            <a:ext cx="6795782" cy="523292"/>
          </a:xfrm>
        </p:spPr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Программа на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демонизирована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B69A0F-FE1B-40FC-950B-013B27C8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24" y="1921079"/>
            <a:ext cx="8158042" cy="47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3056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330601"/>
            <a:ext cx="8347746" cy="514903"/>
          </a:xfrm>
        </p:spPr>
        <p:txBody>
          <a:bodyPr>
            <a:normAutofit fontScale="92500"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Использовано СУБД с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MPP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архитектурой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GreenPlum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D489FA-C8A0-43FF-AE7C-8CDA06C63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1905871"/>
            <a:ext cx="6839905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845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203</Words>
  <Application>Microsoft Office PowerPoint</Application>
  <PresentationFormat>Широкоэкранный</PresentationFormat>
  <Paragraphs>50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 Light</vt:lpstr>
      <vt:lpstr>Times New Roman</vt:lpstr>
      <vt:lpstr>Тема Office</vt:lpstr>
      <vt:lpstr>Frod</vt:lpstr>
      <vt:lpstr>О себе</vt:lpstr>
      <vt:lpstr>Описание проекта</vt:lpstr>
      <vt:lpstr>Бизнес-логика</vt:lpstr>
      <vt:lpstr>Этапы проектирования ETL</vt:lpstr>
      <vt:lpstr>Модель данных</vt:lpstr>
      <vt:lpstr>Используемые технологии</vt:lpstr>
      <vt:lpstr>Особенности</vt:lpstr>
      <vt:lpstr>Особенности</vt:lpstr>
      <vt:lpstr>Особенности</vt:lpstr>
      <vt:lpstr>Особенности</vt:lpstr>
      <vt:lpstr>Особенности</vt:lpstr>
      <vt:lpstr>Пример отчета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Аркадий Тен</cp:lastModifiedBy>
  <cp:revision>34</cp:revision>
  <dcterms:created xsi:type="dcterms:W3CDTF">2021-02-19T10:44:02Z</dcterms:created>
  <dcterms:modified xsi:type="dcterms:W3CDTF">2021-11-09T12:54:06Z</dcterms:modified>
</cp:coreProperties>
</file>