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7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1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8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545B-63BE-4A20-B491-63F566FBE68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0F22-B5A3-4FDA-BE93-0C4F12FE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3411" y="5393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908720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1085" y="910707"/>
            <a:ext cx="4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9087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pnext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71600" y="908720"/>
            <a:ext cx="3096344" cy="936104"/>
            <a:chOff x="971600" y="908720"/>
            <a:chExt cx="3096344" cy="93610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908720"/>
              <a:ext cx="3096344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907704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15816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15616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57285" y="141277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-77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97992" y="14127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5859" y="53938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908720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53533" y="910707"/>
            <a:ext cx="4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2280" y="9087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pnext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04048" y="908720"/>
            <a:ext cx="3096344" cy="936104"/>
            <a:chOff x="971600" y="908720"/>
            <a:chExt cx="3096344" cy="936104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971600" y="908720"/>
              <a:ext cx="3096344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907704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15816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148064" y="14127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89733" y="14127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0440" y="1412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&amp;c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6" idx="2"/>
            <a:endCxn id="17" idx="1"/>
          </p:cNvCxnSpPr>
          <p:nvPr/>
        </p:nvCxnSpPr>
        <p:spPr>
          <a:xfrm rot="5400000" flipH="1" flipV="1">
            <a:off x="3640818" y="437067"/>
            <a:ext cx="1058054" cy="1632027"/>
          </a:xfrm>
          <a:prstGeom prst="bentConnector4">
            <a:avLst>
              <a:gd name="adj1" fmla="val -21606"/>
              <a:gd name="adj2" fmla="val 57838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72765" y="2564904"/>
            <a:ext cx="3096344" cy="936104"/>
            <a:chOff x="971600" y="908720"/>
            <a:chExt cx="3096344" cy="93610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971600" y="908720"/>
              <a:ext cx="3096344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907704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915816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11560" y="219557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Node* </a:t>
            </a:r>
            <a:r>
              <a:rPr lang="en-US" altLang="ko-KR" dirty="0" err="1" smtClean="0"/>
              <a:t>pn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5" idx="1"/>
            <a:endCxn id="42" idx="1"/>
          </p:cNvCxnSpPr>
          <p:nvPr/>
        </p:nvCxnSpPr>
        <p:spPr>
          <a:xfrm rot="10800000" flipV="1">
            <a:off x="611561" y="724054"/>
            <a:ext cx="341851" cy="1656184"/>
          </a:xfrm>
          <a:prstGeom prst="bentConnector3">
            <a:avLst>
              <a:gd name="adj1" fmla="val 1668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76256" y="260648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85859" y="23395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c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8064" y="2708920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53533" y="2710907"/>
            <a:ext cx="4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92280" y="270892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pnext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004048" y="2708920"/>
            <a:ext cx="3096344" cy="936104"/>
            <a:chOff x="971600" y="908720"/>
            <a:chExt cx="3096344" cy="936104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71600" y="908720"/>
              <a:ext cx="3096344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907704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915816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130440" y="32129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&amp;d</a:t>
            </a:r>
            <a:endParaRPr lang="ko-KR" altLang="en-US" dirty="0"/>
          </a:p>
        </p:txBody>
      </p:sp>
      <p:cxnSp>
        <p:nvCxnSpPr>
          <p:cNvPr id="62" name="꺾인 연결선 61"/>
          <p:cNvCxnSpPr>
            <a:stCxn id="27" idx="2"/>
            <a:endCxn id="51" idx="0"/>
          </p:cNvCxnSpPr>
          <p:nvPr/>
        </p:nvCxnSpPr>
        <p:spPr>
          <a:xfrm rot="5400000">
            <a:off x="6138242" y="1105978"/>
            <a:ext cx="557480" cy="19097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193" y="464384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 d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45398" y="5013176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50867" y="5015163"/>
            <a:ext cx="4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val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089614" y="501317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pnext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5001382" y="5013176"/>
            <a:ext cx="3096344" cy="936104"/>
            <a:chOff x="971600" y="908720"/>
            <a:chExt cx="3096344" cy="936104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971600" y="908720"/>
              <a:ext cx="3096344" cy="9361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907704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915816" y="90872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7127774" y="55172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nullptr</a:t>
            </a:r>
            <a:endParaRPr lang="ko-KR" altLang="en-US" dirty="0"/>
          </a:p>
        </p:txBody>
      </p:sp>
      <p:cxnSp>
        <p:nvCxnSpPr>
          <p:cNvPr id="76" name="꺾인 연결선 75"/>
          <p:cNvCxnSpPr>
            <a:stCxn id="61" idx="2"/>
            <a:endCxn id="65" idx="0"/>
          </p:cNvCxnSpPr>
          <p:nvPr/>
        </p:nvCxnSpPr>
        <p:spPr>
          <a:xfrm rot="5400000">
            <a:off x="5900110" y="3156873"/>
            <a:ext cx="1061536" cy="1912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Arkiny</dc:creator>
  <cp:lastModifiedBy>Arkiny</cp:lastModifiedBy>
  <cp:revision>4</cp:revision>
  <dcterms:created xsi:type="dcterms:W3CDTF">2014-07-21T06:05:00Z</dcterms:created>
  <dcterms:modified xsi:type="dcterms:W3CDTF">2014-07-21T07:25:03Z</dcterms:modified>
</cp:coreProperties>
</file>