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56" r:id="rId2"/>
    <p:sldId id="262" r:id="rId3"/>
    <p:sldId id="257" r:id="rId4"/>
    <p:sldId id="259" r:id="rId5"/>
    <p:sldId id="297" r:id="rId6"/>
    <p:sldId id="258" r:id="rId7"/>
  </p:sldIdLst>
  <p:sldSz cx="9144000" cy="5143500" type="screen16x9"/>
  <p:notesSz cx="6858000" cy="9144000"/>
  <p:embeddedFontLst>
    <p:embeddedFont>
      <p:font typeface="Anaheim" panose="020B0604020202020204" charset="0"/>
      <p:regular r:id="rId9"/>
    </p:embeddedFont>
    <p:embeddedFont>
      <p:font typeface="Bebas Neue" panose="020B0606020202050201" pitchFamily="34" charset="0"/>
      <p:regular r:id="rId10"/>
    </p:embeddedFont>
    <p:embeddedFont>
      <p:font typeface="Nunito Light" pitchFamily="2" charset="0"/>
      <p:regular r:id="rId11"/>
      <p:italic r:id="rId12"/>
    </p:embeddedFont>
    <p:embeddedFont>
      <p:font typeface="Open Sans" panose="020B0606030504020204" pitchFamily="34" charset="0"/>
      <p:regular r:id="rId13"/>
      <p:bold r:id="rId14"/>
      <p:italic r:id="rId15"/>
      <p:boldItalic r:id="rId16"/>
    </p:embeddedFont>
    <p:embeddedFont>
      <p:font typeface="Orbitron" panose="020B0604020202020204" charset="0"/>
      <p:regular r:id="rId17"/>
      <p:bold r:id="rId18"/>
    </p:embeddedFont>
    <p:embeddedFont>
      <p:font typeface="Raleway" panose="020B0503030101060003" pitchFamily="34" charset="0"/>
      <p:regular r:id="rId19"/>
      <p:bold r:id="rId20"/>
      <p:italic r:id="rId21"/>
      <p:boldItalic r:id="rId22"/>
    </p:embeddedFont>
    <p:embeddedFont>
      <p:font typeface="Segoe UI" panose="020B050204020402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D5F947-B192-42E1-A32E-87EA2D4B94B3}">
  <a:tblStyle styleId="{81D5F947-B192-42E1-A32E-87EA2D4B94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36A898-FCAC-4F2A-94DF-1C7E7EC7F72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43" y="3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06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3548914" y="-89165"/>
            <a:ext cx="5946533" cy="1257330"/>
            <a:chOff x="232089" y="3674735"/>
            <a:chExt cx="5946533" cy="1257330"/>
          </a:xfrm>
        </p:grpSpPr>
        <p:grpSp>
          <p:nvGrpSpPr>
            <p:cNvPr id="10" name="Google Shape;10;p2"/>
            <p:cNvGrpSpPr/>
            <p:nvPr/>
          </p:nvGrpSpPr>
          <p:grpSpPr>
            <a:xfrm>
              <a:off x="232089" y="3674735"/>
              <a:ext cx="1982151" cy="1257330"/>
              <a:chOff x="974250" y="2843975"/>
              <a:chExt cx="2430000" cy="1541413"/>
            </a:xfrm>
          </p:grpSpPr>
          <p:sp>
            <p:nvSpPr>
              <p:cNvPr id="11" name="Google Shape;11;p2"/>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2"/>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19;p2"/>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20" name="Google Shape;20;p2"/>
            <p:cNvGrpSpPr/>
            <p:nvPr/>
          </p:nvGrpSpPr>
          <p:grpSpPr>
            <a:xfrm>
              <a:off x="2214280" y="3674735"/>
              <a:ext cx="1982151" cy="1257330"/>
              <a:chOff x="974250" y="2843975"/>
              <a:chExt cx="2430000" cy="1541413"/>
            </a:xfrm>
          </p:grpSpPr>
          <p:sp>
            <p:nvSpPr>
              <p:cNvPr id="21" name="Google Shape;21;p2"/>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2"/>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2"/>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4" name="Google Shape;24;p2"/>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2"/>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2"/>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2"/>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2"/>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2"/>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30" name="Google Shape;30;p2"/>
            <p:cNvGrpSpPr/>
            <p:nvPr/>
          </p:nvGrpSpPr>
          <p:grpSpPr>
            <a:xfrm>
              <a:off x="4196471" y="3674735"/>
              <a:ext cx="1982151" cy="1257330"/>
              <a:chOff x="974250" y="2843975"/>
              <a:chExt cx="2430000" cy="1541413"/>
            </a:xfrm>
          </p:grpSpPr>
          <p:sp>
            <p:nvSpPr>
              <p:cNvPr id="31" name="Google Shape;31;p2"/>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2"/>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2"/>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2"/>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2"/>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6;p2"/>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2"/>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38;p2"/>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2"/>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40" name="Google Shape;40;p2"/>
          <p:cNvGrpSpPr/>
          <p:nvPr/>
        </p:nvGrpSpPr>
        <p:grpSpPr>
          <a:xfrm rot="2974435">
            <a:off x="6965039" y="-142022"/>
            <a:ext cx="2466819" cy="1363060"/>
            <a:chOff x="4512500" y="445250"/>
            <a:chExt cx="1859625" cy="1027550"/>
          </a:xfrm>
        </p:grpSpPr>
        <p:sp>
          <p:nvSpPr>
            <p:cNvPr id="41" name="Google Shape;41;p2"/>
            <p:cNvSpPr/>
            <p:nvPr/>
          </p:nvSpPr>
          <p:spPr>
            <a:xfrm>
              <a:off x="4549650" y="740675"/>
              <a:ext cx="1822475" cy="732125"/>
            </a:xfrm>
            <a:custGeom>
              <a:avLst/>
              <a:gdLst/>
              <a:ahLst/>
              <a:cxnLst/>
              <a:rect l="l" t="t" r="r" b="b"/>
              <a:pathLst>
                <a:path w="72899" h="29285" extrusionOk="0">
                  <a:moveTo>
                    <a:pt x="72424" y="1"/>
                  </a:moveTo>
                  <a:cubicBezTo>
                    <a:pt x="65118" y="16855"/>
                    <a:pt x="56032" y="26103"/>
                    <a:pt x="44638" y="28268"/>
                  </a:cubicBezTo>
                  <a:cubicBezTo>
                    <a:pt x="42779" y="28622"/>
                    <a:pt x="40923" y="28778"/>
                    <a:pt x="39076" y="28778"/>
                  </a:cubicBezTo>
                  <a:cubicBezTo>
                    <a:pt x="31192" y="28778"/>
                    <a:pt x="23495" y="25918"/>
                    <a:pt x="16548" y="23335"/>
                  </a:cubicBezTo>
                  <a:cubicBezTo>
                    <a:pt x="11168" y="21337"/>
                    <a:pt x="6386" y="19557"/>
                    <a:pt x="2540" y="19557"/>
                  </a:cubicBezTo>
                  <a:cubicBezTo>
                    <a:pt x="1640" y="19557"/>
                    <a:pt x="793" y="19655"/>
                    <a:pt x="0" y="19869"/>
                  </a:cubicBezTo>
                  <a:lnTo>
                    <a:pt x="135" y="20370"/>
                  </a:lnTo>
                  <a:cubicBezTo>
                    <a:pt x="881" y="20169"/>
                    <a:pt x="1683" y="20078"/>
                    <a:pt x="2536" y="20078"/>
                  </a:cubicBezTo>
                  <a:cubicBezTo>
                    <a:pt x="6284" y="20078"/>
                    <a:pt x="11028" y="21841"/>
                    <a:pt x="16366" y="23824"/>
                  </a:cubicBezTo>
                  <a:cubicBezTo>
                    <a:pt x="23199" y="26363"/>
                    <a:pt x="31057" y="29284"/>
                    <a:pt x="39098" y="29284"/>
                  </a:cubicBezTo>
                  <a:cubicBezTo>
                    <a:pt x="50858" y="29284"/>
                    <a:pt x="63004" y="23036"/>
                    <a:pt x="72899" y="208"/>
                  </a:cubicBezTo>
                  <a:lnTo>
                    <a:pt x="72424"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545550" y="708000"/>
              <a:ext cx="1817325" cy="741425"/>
            </a:xfrm>
            <a:custGeom>
              <a:avLst/>
              <a:gdLst/>
              <a:ahLst/>
              <a:cxnLst/>
              <a:rect l="l" t="t" r="r" b="b"/>
              <a:pathLst>
                <a:path w="72693" h="29657" extrusionOk="0">
                  <a:moveTo>
                    <a:pt x="72216" y="1"/>
                  </a:moveTo>
                  <a:cubicBezTo>
                    <a:pt x="65096" y="16939"/>
                    <a:pt x="56108" y="26289"/>
                    <a:pt x="44739" y="28582"/>
                  </a:cubicBezTo>
                  <a:cubicBezTo>
                    <a:pt x="42763" y="28981"/>
                    <a:pt x="40788" y="29156"/>
                    <a:pt x="38823" y="29156"/>
                  </a:cubicBezTo>
                  <a:cubicBezTo>
                    <a:pt x="31064" y="29156"/>
                    <a:pt x="23460" y="26427"/>
                    <a:pt x="16589" y="23958"/>
                  </a:cubicBezTo>
                  <a:cubicBezTo>
                    <a:pt x="11251" y="22044"/>
                    <a:pt x="6496" y="20336"/>
                    <a:pt x="2675" y="20336"/>
                  </a:cubicBezTo>
                  <a:cubicBezTo>
                    <a:pt x="1724" y="20336"/>
                    <a:pt x="831" y="20442"/>
                    <a:pt x="1" y="20677"/>
                  </a:cubicBezTo>
                  <a:lnTo>
                    <a:pt x="142" y="21176"/>
                  </a:lnTo>
                  <a:cubicBezTo>
                    <a:pt x="925" y="20954"/>
                    <a:pt x="1773" y="20854"/>
                    <a:pt x="2680" y="20854"/>
                  </a:cubicBezTo>
                  <a:cubicBezTo>
                    <a:pt x="6405" y="20854"/>
                    <a:pt x="11119" y="22547"/>
                    <a:pt x="16411" y="24447"/>
                  </a:cubicBezTo>
                  <a:cubicBezTo>
                    <a:pt x="23169" y="26872"/>
                    <a:pt x="30925" y="29656"/>
                    <a:pt x="38838" y="29656"/>
                  </a:cubicBezTo>
                  <a:cubicBezTo>
                    <a:pt x="50715" y="29654"/>
                    <a:pt x="62950" y="23381"/>
                    <a:pt x="72692" y="203"/>
                  </a:cubicBezTo>
                  <a:lnTo>
                    <a:pt x="72216"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541450" y="675025"/>
              <a:ext cx="1812200" cy="751075"/>
            </a:xfrm>
            <a:custGeom>
              <a:avLst/>
              <a:gdLst/>
              <a:ahLst/>
              <a:cxnLst/>
              <a:rect l="l" t="t" r="r" b="b"/>
              <a:pathLst>
                <a:path w="72488" h="30043" extrusionOk="0">
                  <a:moveTo>
                    <a:pt x="72007" y="0"/>
                  </a:moveTo>
                  <a:cubicBezTo>
                    <a:pt x="65074" y="17022"/>
                    <a:pt x="56188" y="26474"/>
                    <a:pt x="44839" y="28897"/>
                  </a:cubicBezTo>
                  <a:cubicBezTo>
                    <a:pt x="42743" y="29344"/>
                    <a:pt x="40645" y="29539"/>
                    <a:pt x="38557" y="29539"/>
                  </a:cubicBezTo>
                  <a:cubicBezTo>
                    <a:pt x="30923" y="29539"/>
                    <a:pt x="23421" y="26939"/>
                    <a:pt x="16630" y="24586"/>
                  </a:cubicBezTo>
                  <a:cubicBezTo>
                    <a:pt x="11334" y="22751"/>
                    <a:pt x="6612" y="21114"/>
                    <a:pt x="2813" y="21114"/>
                  </a:cubicBezTo>
                  <a:cubicBezTo>
                    <a:pt x="1809" y="21114"/>
                    <a:pt x="869" y="21229"/>
                    <a:pt x="1" y="21484"/>
                  </a:cubicBezTo>
                  <a:lnTo>
                    <a:pt x="148" y="21984"/>
                  </a:lnTo>
                  <a:cubicBezTo>
                    <a:pt x="968" y="21742"/>
                    <a:pt x="1861" y="21633"/>
                    <a:pt x="2819" y="21633"/>
                  </a:cubicBezTo>
                  <a:cubicBezTo>
                    <a:pt x="6523" y="21633"/>
                    <a:pt x="11206" y="23256"/>
                    <a:pt x="16458" y="25077"/>
                  </a:cubicBezTo>
                  <a:cubicBezTo>
                    <a:pt x="23136" y="27393"/>
                    <a:pt x="30784" y="30042"/>
                    <a:pt x="38569" y="30042"/>
                  </a:cubicBezTo>
                  <a:cubicBezTo>
                    <a:pt x="50572" y="30042"/>
                    <a:pt x="62899" y="23741"/>
                    <a:pt x="72488" y="196"/>
                  </a:cubicBezTo>
                  <a:lnTo>
                    <a:pt x="72007" y="0"/>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537325" y="642225"/>
              <a:ext cx="1807025" cy="760750"/>
            </a:xfrm>
            <a:custGeom>
              <a:avLst/>
              <a:gdLst/>
              <a:ahLst/>
              <a:cxnLst/>
              <a:rect l="l" t="t" r="r" b="b"/>
              <a:pathLst>
                <a:path w="72281" h="30430" extrusionOk="0">
                  <a:moveTo>
                    <a:pt x="71798" y="1"/>
                  </a:moveTo>
                  <a:cubicBezTo>
                    <a:pt x="65050" y="17107"/>
                    <a:pt x="56265" y="26661"/>
                    <a:pt x="44939" y="29212"/>
                  </a:cubicBezTo>
                  <a:cubicBezTo>
                    <a:pt x="42722" y="29712"/>
                    <a:pt x="40499" y="29927"/>
                    <a:pt x="38285" y="29927"/>
                  </a:cubicBezTo>
                  <a:cubicBezTo>
                    <a:pt x="30777" y="29927"/>
                    <a:pt x="23378" y="27453"/>
                    <a:pt x="16670" y="25210"/>
                  </a:cubicBezTo>
                  <a:cubicBezTo>
                    <a:pt x="11422" y="23459"/>
                    <a:pt x="6735" y="21892"/>
                    <a:pt x="2961" y="21892"/>
                  </a:cubicBezTo>
                  <a:cubicBezTo>
                    <a:pt x="1899" y="21892"/>
                    <a:pt x="910" y="22016"/>
                    <a:pt x="0" y="22295"/>
                  </a:cubicBezTo>
                  <a:lnTo>
                    <a:pt x="152" y="22792"/>
                  </a:lnTo>
                  <a:cubicBezTo>
                    <a:pt x="1010" y="22529"/>
                    <a:pt x="1950" y="22412"/>
                    <a:pt x="2962" y="22412"/>
                  </a:cubicBezTo>
                  <a:cubicBezTo>
                    <a:pt x="6648" y="22412"/>
                    <a:pt x="11297" y="23966"/>
                    <a:pt x="16503" y="25706"/>
                  </a:cubicBezTo>
                  <a:cubicBezTo>
                    <a:pt x="23101" y="27909"/>
                    <a:pt x="30640" y="30430"/>
                    <a:pt x="38298" y="30430"/>
                  </a:cubicBezTo>
                  <a:cubicBezTo>
                    <a:pt x="50424" y="30426"/>
                    <a:pt x="62849" y="24104"/>
                    <a:pt x="72281" y="193"/>
                  </a:cubicBezTo>
                  <a:lnTo>
                    <a:pt x="71798"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533075" y="609500"/>
              <a:ext cx="1801875" cy="770350"/>
            </a:xfrm>
            <a:custGeom>
              <a:avLst/>
              <a:gdLst/>
              <a:ahLst/>
              <a:cxnLst/>
              <a:rect l="l" t="t" r="r" b="b"/>
              <a:pathLst>
                <a:path w="72075" h="30814" extrusionOk="0">
                  <a:moveTo>
                    <a:pt x="71591" y="0"/>
                  </a:moveTo>
                  <a:cubicBezTo>
                    <a:pt x="65032" y="17192"/>
                    <a:pt x="56347" y="26851"/>
                    <a:pt x="45043" y="29525"/>
                  </a:cubicBezTo>
                  <a:cubicBezTo>
                    <a:pt x="42702" y="30079"/>
                    <a:pt x="40352" y="30315"/>
                    <a:pt x="38011" y="30315"/>
                  </a:cubicBezTo>
                  <a:cubicBezTo>
                    <a:pt x="30626" y="30315"/>
                    <a:pt x="23332" y="27967"/>
                    <a:pt x="16712" y="25836"/>
                  </a:cubicBezTo>
                  <a:cubicBezTo>
                    <a:pt x="11515" y="24162"/>
                    <a:pt x="6863" y="22664"/>
                    <a:pt x="3112" y="22664"/>
                  </a:cubicBezTo>
                  <a:cubicBezTo>
                    <a:pt x="1991" y="22664"/>
                    <a:pt x="951" y="22798"/>
                    <a:pt x="0" y="23101"/>
                  </a:cubicBezTo>
                  <a:lnTo>
                    <a:pt x="160" y="23596"/>
                  </a:lnTo>
                  <a:cubicBezTo>
                    <a:pt x="1059" y="23308"/>
                    <a:pt x="2050" y="23181"/>
                    <a:pt x="3123" y="23181"/>
                  </a:cubicBezTo>
                  <a:cubicBezTo>
                    <a:pt x="6785" y="23181"/>
                    <a:pt x="11398" y="24667"/>
                    <a:pt x="16556" y="26327"/>
                  </a:cubicBezTo>
                  <a:cubicBezTo>
                    <a:pt x="23066" y="28424"/>
                    <a:pt x="30493" y="30814"/>
                    <a:pt x="38022" y="30814"/>
                  </a:cubicBezTo>
                  <a:cubicBezTo>
                    <a:pt x="50283" y="30814"/>
                    <a:pt x="62812" y="24469"/>
                    <a:pt x="72074" y="184"/>
                  </a:cubicBezTo>
                  <a:lnTo>
                    <a:pt x="71591" y="0"/>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28975" y="576500"/>
              <a:ext cx="1796800" cy="780350"/>
            </a:xfrm>
            <a:custGeom>
              <a:avLst/>
              <a:gdLst/>
              <a:ahLst/>
              <a:cxnLst/>
              <a:rect l="l" t="t" r="r" b="b"/>
              <a:pathLst>
                <a:path w="71872" h="31214" extrusionOk="0">
                  <a:moveTo>
                    <a:pt x="71387" y="1"/>
                  </a:moveTo>
                  <a:cubicBezTo>
                    <a:pt x="65010" y="17276"/>
                    <a:pt x="56427" y="27037"/>
                    <a:pt x="45146" y="29840"/>
                  </a:cubicBezTo>
                  <a:cubicBezTo>
                    <a:pt x="42680" y="30453"/>
                    <a:pt x="40200" y="30711"/>
                    <a:pt x="37728" y="30711"/>
                  </a:cubicBezTo>
                  <a:cubicBezTo>
                    <a:pt x="30472" y="30711"/>
                    <a:pt x="23288" y="28486"/>
                    <a:pt x="16755" y="26463"/>
                  </a:cubicBezTo>
                  <a:cubicBezTo>
                    <a:pt x="11611" y="24868"/>
                    <a:pt x="6998" y="23440"/>
                    <a:pt x="3273" y="23440"/>
                  </a:cubicBezTo>
                  <a:cubicBezTo>
                    <a:pt x="2089" y="23440"/>
                    <a:pt x="994" y="23584"/>
                    <a:pt x="1" y="23913"/>
                  </a:cubicBezTo>
                  <a:lnTo>
                    <a:pt x="164" y="24406"/>
                  </a:lnTo>
                  <a:cubicBezTo>
                    <a:pt x="1102" y="24096"/>
                    <a:pt x="2143" y="23959"/>
                    <a:pt x="3273" y="23959"/>
                  </a:cubicBezTo>
                  <a:cubicBezTo>
                    <a:pt x="6915" y="23959"/>
                    <a:pt x="11493" y="25376"/>
                    <a:pt x="16601" y="26958"/>
                  </a:cubicBezTo>
                  <a:cubicBezTo>
                    <a:pt x="23026" y="28950"/>
                    <a:pt x="30338" y="31213"/>
                    <a:pt x="37736" y="31213"/>
                  </a:cubicBezTo>
                  <a:cubicBezTo>
                    <a:pt x="50132" y="31213"/>
                    <a:pt x="62768" y="24854"/>
                    <a:pt x="71872" y="181"/>
                  </a:cubicBezTo>
                  <a:lnTo>
                    <a:pt x="71387"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524950" y="543725"/>
              <a:ext cx="1791625" cy="790300"/>
            </a:xfrm>
            <a:custGeom>
              <a:avLst/>
              <a:gdLst/>
              <a:ahLst/>
              <a:cxnLst/>
              <a:rect l="l" t="t" r="r" b="b"/>
              <a:pathLst>
                <a:path w="71665" h="31612" extrusionOk="0">
                  <a:moveTo>
                    <a:pt x="71178" y="0"/>
                  </a:moveTo>
                  <a:cubicBezTo>
                    <a:pt x="64989" y="17362"/>
                    <a:pt x="56504" y="27225"/>
                    <a:pt x="45246" y="30155"/>
                  </a:cubicBezTo>
                  <a:cubicBezTo>
                    <a:pt x="42653" y="30829"/>
                    <a:pt x="40040" y="31110"/>
                    <a:pt x="37435" y="31110"/>
                  </a:cubicBezTo>
                  <a:cubicBezTo>
                    <a:pt x="30306" y="31110"/>
                    <a:pt x="23234" y="29006"/>
                    <a:pt x="16793" y="27088"/>
                  </a:cubicBezTo>
                  <a:cubicBezTo>
                    <a:pt x="11701" y="25573"/>
                    <a:pt x="7127" y="24212"/>
                    <a:pt x="3427" y="24212"/>
                  </a:cubicBezTo>
                  <a:cubicBezTo>
                    <a:pt x="2181" y="24212"/>
                    <a:pt x="1034" y="24366"/>
                    <a:pt x="0" y="24721"/>
                  </a:cubicBezTo>
                  <a:lnTo>
                    <a:pt x="168" y="25212"/>
                  </a:lnTo>
                  <a:cubicBezTo>
                    <a:pt x="1145" y="24877"/>
                    <a:pt x="2237" y="24730"/>
                    <a:pt x="3428" y="24730"/>
                  </a:cubicBezTo>
                  <a:cubicBezTo>
                    <a:pt x="7047" y="24730"/>
                    <a:pt x="11586" y="26082"/>
                    <a:pt x="16646" y="27587"/>
                  </a:cubicBezTo>
                  <a:cubicBezTo>
                    <a:pt x="22980" y="29472"/>
                    <a:pt x="30171" y="31612"/>
                    <a:pt x="37436" y="31612"/>
                  </a:cubicBezTo>
                  <a:cubicBezTo>
                    <a:pt x="49974" y="31610"/>
                    <a:pt x="62730" y="25235"/>
                    <a:pt x="71665" y="174"/>
                  </a:cubicBezTo>
                  <a:lnTo>
                    <a:pt x="71178" y="0"/>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520750" y="510825"/>
              <a:ext cx="1786525" cy="800450"/>
            </a:xfrm>
            <a:custGeom>
              <a:avLst/>
              <a:gdLst/>
              <a:ahLst/>
              <a:cxnLst/>
              <a:rect l="l" t="t" r="r" b="b"/>
              <a:pathLst>
                <a:path w="71461" h="32018" extrusionOk="0">
                  <a:moveTo>
                    <a:pt x="70969" y="1"/>
                  </a:moveTo>
                  <a:cubicBezTo>
                    <a:pt x="64967" y="17448"/>
                    <a:pt x="56584" y="27414"/>
                    <a:pt x="45346" y="30471"/>
                  </a:cubicBezTo>
                  <a:cubicBezTo>
                    <a:pt x="42625" y="31211"/>
                    <a:pt x="39877" y="31516"/>
                    <a:pt x="37135" y="31516"/>
                  </a:cubicBezTo>
                  <a:cubicBezTo>
                    <a:pt x="30138" y="31516"/>
                    <a:pt x="23183" y="29529"/>
                    <a:pt x="16836" y="27717"/>
                  </a:cubicBezTo>
                  <a:cubicBezTo>
                    <a:pt x="11801" y="26277"/>
                    <a:pt x="7271" y="24983"/>
                    <a:pt x="3597" y="24983"/>
                  </a:cubicBezTo>
                  <a:cubicBezTo>
                    <a:pt x="2283" y="24983"/>
                    <a:pt x="1079" y="25148"/>
                    <a:pt x="0" y="25532"/>
                  </a:cubicBezTo>
                  <a:lnTo>
                    <a:pt x="174" y="26021"/>
                  </a:lnTo>
                  <a:cubicBezTo>
                    <a:pt x="1194" y="25658"/>
                    <a:pt x="2340" y="25501"/>
                    <a:pt x="3597" y="25501"/>
                  </a:cubicBezTo>
                  <a:cubicBezTo>
                    <a:pt x="7192" y="25501"/>
                    <a:pt x="11690" y="26786"/>
                    <a:pt x="16693" y="28214"/>
                  </a:cubicBezTo>
                  <a:cubicBezTo>
                    <a:pt x="22933" y="29998"/>
                    <a:pt x="30004" y="32017"/>
                    <a:pt x="37138" y="32017"/>
                  </a:cubicBezTo>
                  <a:cubicBezTo>
                    <a:pt x="49819" y="32017"/>
                    <a:pt x="62702" y="25632"/>
                    <a:pt x="71460" y="170"/>
                  </a:cubicBezTo>
                  <a:lnTo>
                    <a:pt x="70969"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516600" y="478050"/>
              <a:ext cx="1781475" cy="810625"/>
            </a:xfrm>
            <a:custGeom>
              <a:avLst/>
              <a:gdLst/>
              <a:ahLst/>
              <a:cxnLst/>
              <a:rect l="l" t="t" r="r" b="b"/>
              <a:pathLst>
                <a:path w="71259" h="32425" extrusionOk="0">
                  <a:moveTo>
                    <a:pt x="70765" y="0"/>
                  </a:moveTo>
                  <a:cubicBezTo>
                    <a:pt x="64946" y="17530"/>
                    <a:pt x="56669" y="27598"/>
                    <a:pt x="45449" y="30783"/>
                  </a:cubicBezTo>
                  <a:cubicBezTo>
                    <a:pt x="42595" y="31593"/>
                    <a:pt x="39705" y="31923"/>
                    <a:pt x="36822" y="31923"/>
                  </a:cubicBezTo>
                  <a:cubicBezTo>
                    <a:pt x="29956" y="31923"/>
                    <a:pt x="23123" y="30053"/>
                    <a:pt x="16877" y="28342"/>
                  </a:cubicBezTo>
                  <a:cubicBezTo>
                    <a:pt x="11902" y="26979"/>
                    <a:pt x="7416" y="25751"/>
                    <a:pt x="3770" y="25751"/>
                  </a:cubicBezTo>
                  <a:cubicBezTo>
                    <a:pt x="2386" y="25751"/>
                    <a:pt x="1123" y="25928"/>
                    <a:pt x="1" y="26341"/>
                  </a:cubicBezTo>
                  <a:lnTo>
                    <a:pt x="179" y="26828"/>
                  </a:lnTo>
                  <a:cubicBezTo>
                    <a:pt x="1242" y="26436"/>
                    <a:pt x="2448" y="26268"/>
                    <a:pt x="3775" y="26268"/>
                  </a:cubicBezTo>
                  <a:cubicBezTo>
                    <a:pt x="7346" y="26268"/>
                    <a:pt x="11799" y="27487"/>
                    <a:pt x="16740" y="28840"/>
                  </a:cubicBezTo>
                  <a:cubicBezTo>
                    <a:pt x="22884" y="30523"/>
                    <a:pt x="29830" y="32424"/>
                    <a:pt x="36827" y="32424"/>
                  </a:cubicBezTo>
                  <a:cubicBezTo>
                    <a:pt x="49661" y="32424"/>
                    <a:pt x="62675" y="26026"/>
                    <a:pt x="71258" y="164"/>
                  </a:cubicBezTo>
                  <a:lnTo>
                    <a:pt x="70765" y="0"/>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512500" y="445250"/>
              <a:ext cx="1776200" cy="820900"/>
            </a:xfrm>
            <a:custGeom>
              <a:avLst/>
              <a:gdLst/>
              <a:ahLst/>
              <a:cxnLst/>
              <a:rect l="l" t="t" r="r" b="b"/>
              <a:pathLst>
                <a:path w="71048" h="32836" extrusionOk="0">
                  <a:moveTo>
                    <a:pt x="70555" y="1"/>
                  </a:moveTo>
                  <a:cubicBezTo>
                    <a:pt x="64926" y="17612"/>
                    <a:pt x="56745" y="27784"/>
                    <a:pt x="45551" y="31097"/>
                  </a:cubicBezTo>
                  <a:cubicBezTo>
                    <a:pt x="42569" y="31979"/>
                    <a:pt x="39541" y="32333"/>
                    <a:pt x="36517" y="32333"/>
                  </a:cubicBezTo>
                  <a:cubicBezTo>
                    <a:pt x="29783" y="32333"/>
                    <a:pt x="23069" y="30574"/>
                    <a:pt x="16921" y="28963"/>
                  </a:cubicBezTo>
                  <a:cubicBezTo>
                    <a:pt x="12006" y="27675"/>
                    <a:pt x="7568" y="26512"/>
                    <a:pt x="3951" y="26512"/>
                  </a:cubicBezTo>
                  <a:cubicBezTo>
                    <a:pt x="2494" y="26512"/>
                    <a:pt x="1169" y="26701"/>
                    <a:pt x="1" y="27146"/>
                  </a:cubicBezTo>
                  <a:lnTo>
                    <a:pt x="185" y="27633"/>
                  </a:lnTo>
                  <a:cubicBezTo>
                    <a:pt x="1292" y="27211"/>
                    <a:pt x="2556" y="27032"/>
                    <a:pt x="3953" y="27032"/>
                  </a:cubicBezTo>
                  <a:cubicBezTo>
                    <a:pt x="7499" y="27032"/>
                    <a:pt x="11904" y="28186"/>
                    <a:pt x="16788" y="29466"/>
                  </a:cubicBezTo>
                  <a:cubicBezTo>
                    <a:pt x="22831" y="31050"/>
                    <a:pt x="29644" y="32836"/>
                    <a:pt x="36504" y="32836"/>
                  </a:cubicBezTo>
                  <a:cubicBezTo>
                    <a:pt x="49494" y="32836"/>
                    <a:pt x="62649" y="26434"/>
                    <a:pt x="71048" y="158"/>
                  </a:cubicBezTo>
                  <a:lnTo>
                    <a:pt x="70555"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2"/>
          <p:cNvSpPr/>
          <p:nvPr/>
        </p:nvSpPr>
        <p:spPr>
          <a:xfrm>
            <a:off x="713225" y="539500"/>
            <a:ext cx="7717500" cy="4064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txBox="1">
            <a:spLocks noGrp="1"/>
          </p:cNvSpPr>
          <p:nvPr>
            <p:ph type="ctrTitle"/>
          </p:nvPr>
        </p:nvSpPr>
        <p:spPr>
          <a:xfrm>
            <a:off x="1242450" y="1216463"/>
            <a:ext cx="6659100" cy="184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0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3" name="Google Shape;53;p2"/>
          <p:cNvSpPr txBox="1">
            <a:spLocks noGrp="1"/>
          </p:cNvSpPr>
          <p:nvPr>
            <p:ph type="subTitle" idx="1"/>
          </p:nvPr>
        </p:nvSpPr>
        <p:spPr>
          <a:xfrm>
            <a:off x="1242487" y="3451238"/>
            <a:ext cx="6659100" cy="4758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600">
                <a:solidFill>
                  <a:schemeClr val="dk1"/>
                </a:solidFill>
                <a:latin typeface="Raleway"/>
                <a:ea typeface="Raleway"/>
                <a:cs typeface="Raleway"/>
                <a:sym typeface="Raleway"/>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08"/>
        <p:cNvGrpSpPr/>
        <p:nvPr/>
      </p:nvGrpSpPr>
      <p:grpSpPr>
        <a:xfrm>
          <a:off x="0" y="0"/>
          <a:ext cx="0" cy="0"/>
          <a:chOff x="0" y="0"/>
          <a:chExt cx="0" cy="0"/>
        </a:xfrm>
      </p:grpSpPr>
      <p:grpSp>
        <p:nvGrpSpPr>
          <p:cNvPr id="709" name="Google Shape;709;p25"/>
          <p:cNvGrpSpPr/>
          <p:nvPr/>
        </p:nvGrpSpPr>
        <p:grpSpPr>
          <a:xfrm>
            <a:off x="5334364" y="-710615"/>
            <a:ext cx="1982151" cy="1257330"/>
            <a:chOff x="974250" y="2843975"/>
            <a:chExt cx="2430000" cy="1541413"/>
          </a:xfrm>
        </p:grpSpPr>
        <p:sp>
          <p:nvSpPr>
            <p:cNvPr id="710" name="Google Shape;710;p25"/>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1" name="Google Shape;711;p25"/>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12" name="Google Shape;712;p25"/>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13" name="Google Shape;713;p25"/>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14" name="Google Shape;714;p25"/>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15" name="Google Shape;715;p25"/>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16" name="Google Shape;716;p25"/>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17" name="Google Shape;717;p25"/>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18" name="Google Shape;718;p25"/>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719" name="Google Shape;719;p25"/>
          <p:cNvGrpSpPr/>
          <p:nvPr/>
        </p:nvGrpSpPr>
        <p:grpSpPr>
          <a:xfrm>
            <a:off x="7316555" y="-710615"/>
            <a:ext cx="1982151" cy="1257330"/>
            <a:chOff x="974250" y="2843975"/>
            <a:chExt cx="2430000" cy="1541413"/>
          </a:xfrm>
        </p:grpSpPr>
        <p:sp>
          <p:nvSpPr>
            <p:cNvPr id="720" name="Google Shape;720;p25"/>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1" name="Google Shape;721;p25"/>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22" name="Google Shape;722;p25"/>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23" name="Google Shape;723;p25"/>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24" name="Google Shape;724;p25"/>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25" name="Google Shape;725;p25"/>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26" name="Google Shape;726;p25"/>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27" name="Google Shape;727;p25"/>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25"/>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729" name="Google Shape;729;p25"/>
          <p:cNvGrpSpPr/>
          <p:nvPr/>
        </p:nvGrpSpPr>
        <p:grpSpPr>
          <a:xfrm rot="-9852781">
            <a:off x="-401117" y="4755088"/>
            <a:ext cx="2490872" cy="950694"/>
            <a:chOff x="2967525" y="2130951"/>
            <a:chExt cx="1877725" cy="716674"/>
          </a:xfrm>
        </p:grpSpPr>
        <p:sp>
          <p:nvSpPr>
            <p:cNvPr id="730" name="Google Shape;730;p25"/>
            <p:cNvSpPr/>
            <p:nvPr/>
          </p:nvSpPr>
          <p:spPr>
            <a:xfrm>
              <a:off x="2971625" y="2204650"/>
              <a:ext cx="1873625" cy="642975"/>
            </a:xfrm>
            <a:custGeom>
              <a:avLst/>
              <a:gdLst/>
              <a:ahLst/>
              <a:cxnLst/>
              <a:rect l="l" t="t" r="r" b="b"/>
              <a:pathLst>
                <a:path w="74945" h="25719" extrusionOk="0">
                  <a:moveTo>
                    <a:pt x="74494" y="1"/>
                  </a:moveTo>
                  <a:cubicBezTo>
                    <a:pt x="65329" y="16014"/>
                    <a:pt x="55230" y="24231"/>
                    <a:pt x="43617" y="25129"/>
                  </a:cubicBezTo>
                  <a:cubicBezTo>
                    <a:pt x="42883" y="25185"/>
                    <a:pt x="42153" y="25213"/>
                    <a:pt x="41427" y="25213"/>
                  </a:cubicBezTo>
                  <a:cubicBezTo>
                    <a:pt x="32268" y="25213"/>
                    <a:pt x="23728" y="20909"/>
                    <a:pt x="16126" y="17080"/>
                  </a:cubicBezTo>
                  <a:cubicBezTo>
                    <a:pt x="10422" y="14205"/>
                    <a:pt x="5416" y="11682"/>
                    <a:pt x="1344" y="11682"/>
                  </a:cubicBezTo>
                  <a:cubicBezTo>
                    <a:pt x="884" y="11682"/>
                    <a:pt x="436" y="11714"/>
                    <a:pt x="0" y="11781"/>
                  </a:cubicBezTo>
                  <a:lnTo>
                    <a:pt x="80" y="12295"/>
                  </a:lnTo>
                  <a:cubicBezTo>
                    <a:pt x="489" y="12232"/>
                    <a:pt x="909" y="12202"/>
                    <a:pt x="1343" y="12202"/>
                  </a:cubicBezTo>
                  <a:cubicBezTo>
                    <a:pt x="5288" y="12202"/>
                    <a:pt x="10245" y="14696"/>
                    <a:pt x="15895" y="17545"/>
                  </a:cubicBezTo>
                  <a:cubicBezTo>
                    <a:pt x="23365" y="21309"/>
                    <a:pt x="32115" y="25718"/>
                    <a:pt x="41439" y="25718"/>
                  </a:cubicBezTo>
                  <a:cubicBezTo>
                    <a:pt x="52210" y="25718"/>
                    <a:pt x="63745" y="19832"/>
                    <a:pt x="74945" y="259"/>
                  </a:cubicBezTo>
                  <a:lnTo>
                    <a:pt x="74494" y="1"/>
                  </a:ln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2967525" y="2171925"/>
              <a:ext cx="1868525" cy="651400"/>
            </a:xfrm>
            <a:custGeom>
              <a:avLst/>
              <a:gdLst/>
              <a:ahLst/>
              <a:cxnLst/>
              <a:rect l="l" t="t" r="r" b="b"/>
              <a:pathLst>
                <a:path w="74741" h="26056" extrusionOk="0">
                  <a:moveTo>
                    <a:pt x="74288" y="0"/>
                  </a:moveTo>
                  <a:cubicBezTo>
                    <a:pt x="65309" y="16098"/>
                    <a:pt x="55310" y="24419"/>
                    <a:pt x="43720" y="25442"/>
                  </a:cubicBezTo>
                  <a:cubicBezTo>
                    <a:pt x="42875" y="25517"/>
                    <a:pt x="42035" y="25552"/>
                    <a:pt x="41199" y="25552"/>
                  </a:cubicBezTo>
                  <a:cubicBezTo>
                    <a:pt x="32181" y="25552"/>
                    <a:pt x="23712" y="21402"/>
                    <a:pt x="16172" y="17706"/>
                  </a:cubicBezTo>
                  <a:cubicBezTo>
                    <a:pt x="10489" y="14923"/>
                    <a:pt x="5496" y="12477"/>
                    <a:pt x="1446" y="12477"/>
                  </a:cubicBezTo>
                  <a:cubicBezTo>
                    <a:pt x="950" y="12477"/>
                    <a:pt x="468" y="12514"/>
                    <a:pt x="1" y="12591"/>
                  </a:cubicBezTo>
                  <a:lnTo>
                    <a:pt x="85" y="13103"/>
                  </a:lnTo>
                  <a:cubicBezTo>
                    <a:pt x="526" y="13029"/>
                    <a:pt x="983" y="12994"/>
                    <a:pt x="1455" y="12994"/>
                  </a:cubicBezTo>
                  <a:cubicBezTo>
                    <a:pt x="5382" y="12994"/>
                    <a:pt x="10320" y="15416"/>
                    <a:pt x="15943" y="18172"/>
                  </a:cubicBezTo>
                  <a:cubicBezTo>
                    <a:pt x="23357" y="21805"/>
                    <a:pt x="32025" y="26055"/>
                    <a:pt x="41213" y="26055"/>
                  </a:cubicBezTo>
                  <a:cubicBezTo>
                    <a:pt x="41216" y="26055"/>
                    <a:pt x="41218" y="26055"/>
                    <a:pt x="41220" y="26055"/>
                  </a:cubicBezTo>
                  <a:cubicBezTo>
                    <a:pt x="52074" y="26053"/>
                    <a:pt x="63653" y="20126"/>
                    <a:pt x="74740" y="254"/>
                  </a:cubicBezTo>
                  <a:lnTo>
                    <a:pt x="74288" y="0"/>
                  </a:ln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2970088" y="2130951"/>
              <a:ext cx="1863400" cy="660050"/>
            </a:xfrm>
            <a:custGeom>
              <a:avLst/>
              <a:gdLst/>
              <a:ahLst/>
              <a:cxnLst/>
              <a:rect l="l" t="t" r="r" b="b"/>
              <a:pathLst>
                <a:path w="74536" h="26402" extrusionOk="0">
                  <a:moveTo>
                    <a:pt x="74080" y="1"/>
                  </a:moveTo>
                  <a:cubicBezTo>
                    <a:pt x="65288" y="16182"/>
                    <a:pt x="55388" y="24607"/>
                    <a:pt x="43821" y="25757"/>
                  </a:cubicBezTo>
                  <a:cubicBezTo>
                    <a:pt x="42868" y="25852"/>
                    <a:pt x="41921" y="25897"/>
                    <a:pt x="40980" y="25897"/>
                  </a:cubicBezTo>
                  <a:cubicBezTo>
                    <a:pt x="32083" y="25897"/>
                    <a:pt x="23698" y="21900"/>
                    <a:pt x="16211" y="18334"/>
                  </a:cubicBezTo>
                  <a:cubicBezTo>
                    <a:pt x="10559" y="15640"/>
                    <a:pt x="5586" y="13268"/>
                    <a:pt x="1561" y="13268"/>
                  </a:cubicBezTo>
                  <a:cubicBezTo>
                    <a:pt x="1024" y="13268"/>
                    <a:pt x="504" y="13310"/>
                    <a:pt x="1" y="13400"/>
                  </a:cubicBezTo>
                  <a:lnTo>
                    <a:pt x="89" y="13911"/>
                  </a:lnTo>
                  <a:cubicBezTo>
                    <a:pt x="562" y="13827"/>
                    <a:pt x="1053" y="13788"/>
                    <a:pt x="1562" y="13788"/>
                  </a:cubicBezTo>
                  <a:cubicBezTo>
                    <a:pt x="5469" y="13788"/>
                    <a:pt x="10390" y="16132"/>
                    <a:pt x="15990" y="18801"/>
                  </a:cubicBezTo>
                  <a:cubicBezTo>
                    <a:pt x="23347" y="22308"/>
                    <a:pt x="31940" y="26402"/>
                    <a:pt x="41001" y="26402"/>
                  </a:cubicBezTo>
                  <a:cubicBezTo>
                    <a:pt x="51943" y="26402"/>
                    <a:pt x="63570" y="20434"/>
                    <a:pt x="74536" y="251"/>
                  </a:cubicBezTo>
                  <a:lnTo>
                    <a:pt x="74080" y="1"/>
                  </a:ln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25"/>
          <p:cNvSpPr/>
          <p:nvPr/>
        </p:nvSpPr>
        <p:spPr>
          <a:xfrm>
            <a:off x="7244802" y="-450429"/>
            <a:ext cx="2492195" cy="84163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8704375" y="4779622"/>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8704375" y="4553972"/>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rot="5400000">
            <a:off x="202002" y="224001"/>
            <a:ext cx="125100" cy="12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rot="5400000">
            <a:off x="398453" y="224001"/>
            <a:ext cx="125100" cy="12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rot="5400000">
            <a:off x="594904" y="224001"/>
            <a:ext cx="125100" cy="125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720000" y="534499"/>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 name="Google Shape;72;p4"/>
          <p:cNvSpPr txBox="1">
            <a:spLocks noGrp="1"/>
          </p:cNvSpPr>
          <p:nvPr>
            <p:ph type="body" idx="1"/>
          </p:nvPr>
        </p:nvSpPr>
        <p:spPr>
          <a:xfrm>
            <a:off x="720000" y="1215740"/>
            <a:ext cx="7704000" cy="3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73" name="Google Shape;73;p4"/>
          <p:cNvGrpSpPr/>
          <p:nvPr/>
        </p:nvGrpSpPr>
        <p:grpSpPr>
          <a:xfrm>
            <a:off x="7349909" y="-621008"/>
            <a:ext cx="2919469" cy="2586559"/>
            <a:chOff x="7349909" y="-621008"/>
            <a:chExt cx="2919469" cy="2586559"/>
          </a:xfrm>
        </p:grpSpPr>
        <p:sp>
          <p:nvSpPr>
            <p:cNvPr id="74" name="Google Shape;74;p4"/>
            <p:cNvSpPr/>
            <p:nvPr/>
          </p:nvSpPr>
          <p:spPr>
            <a:xfrm rot="2510237">
              <a:off x="7573841" y="400039"/>
              <a:ext cx="2492199" cy="841632"/>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2"/>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rot="-7915014">
              <a:off x="7249402" y="166568"/>
              <a:ext cx="2492276" cy="841658"/>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2"/>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2510237">
              <a:off x="7724916" y="336414"/>
              <a:ext cx="2492199" cy="841632"/>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2"/>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2510237">
              <a:off x="7814191" y="299039"/>
              <a:ext cx="2492199" cy="841632"/>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2"/>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4"/>
          <p:cNvGrpSpPr/>
          <p:nvPr/>
        </p:nvGrpSpPr>
        <p:grpSpPr>
          <a:xfrm rot="-5400000">
            <a:off x="-3168488" y="4745085"/>
            <a:ext cx="5946533" cy="1257330"/>
            <a:chOff x="232089" y="3674735"/>
            <a:chExt cx="5946533" cy="1257330"/>
          </a:xfrm>
        </p:grpSpPr>
        <p:grpSp>
          <p:nvGrpSpPr>
            <p:cNvPr id="79" name="Google Shape;79;p4"/>
            <p:cNvGrpSpPr/>
            <p:nvPr/>
          </p:nvGrpSpPr>
          <p:grpSpPr>
            <a:xfrm>
              <a:off x="232089" y="3674735"/>
              <a:ext cx="1982151" cy="1257330"/>
              <a:chOff x="974250" y="2843975"/>
              <a:chExt cx="2430000" cy="1541413"/>
            </a:xfrm>
          </p:grpSpPr>
          <p:sp>
            <p:nvSpPr>
              <p:cNvPr id="80" name="Google Shape;80;p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 name="Google Shape;81;p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82" name="Google Shape;82;p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84" name="Google Shape;84;p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85" name="Google Shape;85;p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86" name="Google Shape;86;p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87" name="Google Shape;87;p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89" name="Google Shape;89;p4"/>
            <p:cNvGrpSpPr/>
            <p:nvPr/>
          </p:nvGrpSpPr>
          <p:grpSpPr>
            <a:xfrm>
              <a:off x="2214280" y="3674735"/>
              <a:ext cx="1982151" cy="1257330"/>
              <a:chOff x="974250" y="2843975"/>
              <a:chExt cx="2430000" cy="1541413"/>
            </a:xfrm>
          </p:grpSpPr>
          <p:sp>
            <p:nvSpPr>
              <p:cNvPr id="90" name="Google Shape;90;p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 name="Google Shape;91;p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 name="Google Shape;93;p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95;p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6" name="Google Shape;96;p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7" name="Google Shape;97;p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8" name="Google Shape;98;p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99" name="Google Shape;99;p4"/>
            <p:cNvGrpSpPr/>
            <p:nvPr/>
          </p:nvGrpSpPr>
          <p:grpSpPr>
            <a:xfrm>
              <a:off x="4196471" y="3674735"/>
              <a:ext cx="1982151" cy="1257330"/>
              <a:chOff x="974250" y="2843975"/>
              <a:chExt cx="2430000" cy="1541413"/>
            </a:xfrm>
          </p:grpSpPr>
          <p:sp>
            <p:nvSpPr>
              <p:cNvPr id="100" name="Google Shape;100;p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05" name="Google Shape;105;p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107" name="Google Shape;107;p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108" name="Google Shape;108;p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sp>
        <p:nvSpPr>
          <p:cNvPr id="109" name="Google Shape;109;p4"/>
          <p:cNvSpPr/>
          <p:nvPr/>
        </p:nvSpPr>
        <p:spPr>
          <a:xfrm rot="-4847172">
            <a:off x="-1265841" y="4008961"/>
            <a:ext cx="2492223" cy="84164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accent2"/>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713225" y="878200"/>
            <a:ext cx="429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7"/>
          <p:cNvSpPr txBox="1">
            <a:spLocks noGrp="1"/>
          </p:cNvSpPr>
          <p:nvPr>
            <p:ph type="subTitle" idx="1"/>
          </p:nvPr>
        </p:nvSpPr>
        <p:spPr>
          <a:xfrm>
            <a:off x="713225" y="15644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205" name="Google Shape;205;p7"/>
          <p:cNvSpPr>
            <a:spLocks noGrp="1"/>
          </p:cNvSpPr>
          <p:nvPr>
            <p:ph type="pic" idx="2"/>
          </p:nvPr>
        </p:nvSpPr>
        <p:spPr>
          <a:xfrm>
            <a:off x="5643775" y="539500"/>
            <a:ext cx="2787000" cy="4064400"/>
          </a:xfrm>
          <a:prstGeom prst="rect">
            <a:avLst/>
          </a:prstGeom>
          <a:noFill/>
          <a:ln w="9525" cap="flat" cmpd="sng">
            <a:solidFill>
              <a:schemeClr val="dk1"/>
            </a:solidFill>
            <a:prstDash val="solid"/>
            <a:round/>
            <a:headEnd type="none" w="sm" len="sm"/>
            <a:tailEnd type="none" w="sm" len="sm"/>
          </a:ln>
        </p:spPr>
      </p:sp>
      <p:sp>
        <p:nvSpPr>
          <p:cNvPr id="206" name="Google Shape;206;p7"/>
          <p:cNvSpPr/>
          <p:nvPr/>
        </p:nvSpPr>
        <p:spPr>
          <a:xfrm>
            <a:off x="190512" y="4680097"/>
            <a:ext cx="384900" cy="212400"/>
          </a:xfrm>
          <a:prstGeom prst="mathMultiply">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7"/>
          <p:cNvGrpSpPr/>
          <p:nvPr/>
        </p:nvGrpSpPr>
        <p:grpSpPr>
          <a:xfrm rot="-8100000">
            <a:off x="-664749" y="4492767"/>
            <a:ext cx="2490863" cy="950691"/>
            <a:chOff x="2967525" y="2130951"/>
            <a:chExt cx="1877725" cy="716674"/>
          </a:xfrm>
        </p:grpSpPr>
        <p:sp>
          <p:nvSpPr>
            <p:cNvPr id="208" name="Google Shape;208;p7"/>
            <p:cNvSpPr/>
            <p:nvPr/>
          </p:nvSpPr>
          <p:spPr>
            <a:xfrm>
              <a:off x="2971625" y="2204650"/>
              <a:ext cx="1873625" cy="642975"/>
            </a:xfrm>
            <a:custGeom>
              <a:avLst/>
              <a:gdLst/>
              <a:ahLst/>
              <a:cxnLst/>
              <a:rect l="l" t="t" r="r" b="b"/>
              <a:pathLst>
                <a:path w="74945" h="25719" extrusionOk="0">
                  <a:moveTo>
                    <a:pt x="74494" y="1"/>
                  </a:moveTo>
                  <a:cubicBezTo>
                    <a:pt x="65329" y="16014"/>
                    <a:pt x="55230" y="24231"/>
                    <a:pt x="43617" y="25129"/>
                  </a:cubicBezTo>
                  <a:cubicBezTo>
                    <a:pt x="42883" y="25185"/>
                    <a:pt x="42153" y="25213"/>
                    <a:pt x="41427" y="25213"/>
                  </a:cubicBezTo>
                  <a:cubicBezTo>
                    <a:pt x="32268" y="25213"/>
                    <a:pt x="23728" y="20909"/>
                    <a:pt x="16126" y="17080"/>
                  </a:cubicBezTo>
                  <a:cubicBezTo>
                    <a:pt x="10422" y="14205"/>
                    <a:pt x="5416" y="11682"/>
                    <a:pt x="1344" y="11682"/>
                  </a:cubicBezTo>
                  <a:cubicBezTo>
                    <a:pt x="884" y="11682"/>
                    <a:pt x="436" y="11714"/>
                    <a:pt x="0" y="11781"/>
                  </a:cubicBezTo>
                  <a:lnTo>
                    <a:pt x="80" y="12295"/>
                  </a:lnTo>
                  <a:cubicBezTo>
                    <a:pt x="489" y="12232"/>
                    <a:pt x="909" y="12202"/>
                    <a:pt x="1343" y="12202"/>
                  </a:cubicBezTo>
                  <a:cubicBezTo>
                    <a:pt x="5288" y="12202"/>
                    <a:pt x="10245" y="14696"/>
                    <a:pt x="15895" y="17545"/>
                  </a:cubicBezTo>
                  <a:cubicBezTo>
                    <a:pt x="23365" y="21309"/>
                    <a:pt x="32115" y="25718"/>
                    <a:pt x="41439" y="25718"/>
                  </a:cubicBezTo>
                  <a:cubicBezTo>
                    <a:pt x="52210" y="25718"/>
                    <a:pt x="63745" y="19832"/>
                    <a:pt x="74945" y="259"/>
                  </a:cubicBezTo>
                  <a:lnTo>
                    <a:pt x="74494"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967525" y="2171925"/>
              <a:ext cx="1868525" cy="651400"/>
            </a:xfrm>
            <a:custGeom>
              <a:avLst/>
              <a:gdLst/>
              <a:ahLst/>
              <a:cxnLst/>
              <a:rect l="l" t="t" r="r" b="b"/>
              <a:pathLst>
                <a:path w="74741" h="26056" extrusionOk="0">
                  <a:moveTo>
                    <a:pt x="74288" y="0"/>
                  </a:moveTo>
                  <a:cubicBezTo>
                    <a:pt x="65309" y="16098"/>
                    <a:pt x="55310" y="24419"/>
                    <a:pt x="43720" y="25442"/>
                  </a:cubicBezTo>
                  <a:cubicBezTo>
                    <a:pt x="42875" y="25517"/>
                    <a:pt x="42035" y="25552"/>
                    <a:pt x="41199" y="25552"/>
                  </a:cubicBezTo>
                  <a:cubicBezTo>
                    <a:pt x="32181" y="25552"/>
                    <a:pt x="23712" y="21402"/>
                    <a:pt x="16172" y="17706"/>
                  </a:cubicBezTo>
                  <a:cubicBezTo>
                    <a:pt x="10489" y="14923"/>
                    <a:pt x="5496" y="12477"/>
                    <a:pt x="1446" y="12477"/>
                  </a:cubicBezTo>
                  <a:cubicBezTo>
                    <a:pt x="950" y="12477"/>
                    <a:pt x="468" y="12514"/>
                    <a:pt x="1" y="12591"/>
                  </a:cubicBezTo>
                  <a:lnTo>
                    <a:pt x="85" y="13103"/>
                  </a:lnTo>
                  <a:cubicBezTo>
                    <a:pt x="526" y="13029"/>
                    <a:pt x="983" y="12994"/>
                    <a:pt x="1455" y="12994"/>
                  </a:cubicBezTo>
                  <a:cubicBezTo>
                    <a:pt x="5382" y="12994"/>
                    <a:pt x="10320" y="15416"/>
                    <a:pt x="15943" y="18172"/>
                  </a:cubicBezTo>
                  <a:cubicBezTo>
                    <a:pt x="23357" y="21805"/>
                    <a:pt x="32025" y="26055"/>
                    <a:pt x="41213" y="26055"/>
                  </a:cubicBezTo>
                  <a:cubicBezTo>
                    <a:pt x="41216" y="26055"/>
                    <a:pt x="41218" y="26055"/>
                    <a:pt x="41220" y="26055"/>
                  </a:cubicBezTo>
                  <a:cubicBezTo>
                    <a:pt x="52074" y="26053"/>
                    <a:pt x="63653" y="20126"/>
                    <a:pt x="74740" y="254"/>
                  </a:cubicBezTo>
                  <a:lnTo>
                    <a:pt x="74288"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970088" y="2130951"/>
              <a:ext cx="1863400" cy="660050"/>
            </a:xfrm>
            <a:custGeom>
              <a:avLst/>
              <a:gdLst/>
              <a:ahLst/>
              <a:cxnLst/>
              <a:rect l="l" t="t" r="r" b="b"/>
              <a:pathLst>
                <a:path w="74536" h="26402" extrusionOk="0">
                  <a:moveTo>
                    <a:pt x="74080" y="1"/>
                  </a:moveTo>
                  <a:cubicBezTo>
                    <a:pt x="65288" y="16182"/>
                    <a:pt x="55388" y="24607"/>
                    <a:pt x="43821" y="25757"/>
                  </a:cubicBezTo>
                  <a:cubicBezTo>
                    <a:pt x="42868" y="25852"/>
                    <a:pt x="41921" y="25897"/>
                    <a:pt x="40980" y="25897"/>
                  </a:cubicBezTo>
                  <a:cubicBezTo>
                    <a:pt x="32083" y="25897"/>
                    <a:pt x="23698" y="21900"/>
                    <a:pt x="16211" y="18334"/>
                  </a:cubicBezTo>
                  <a:cubicBezTo>
                    <a:pt x="10559" y="15640"/>
                    <a:pt x="5586" y="13268"/>
                    <a:pt x="1561" y="13268"/>
                  </a:cubicBezTo>
                  <a:cubicBezTo>
                    <a:pt x="1024" y="13268"/>
                    <a:pt x="504" y="13310"/>
                    <a:pt x="1" y="13400"/>
                  </a:cubicBezTo>
                  <a:lnTo>
                    <a:pt x="89" y="13911"/>
                  </a:lnTo>
                  <a:cubicBezTo>
                    <a:pt x="562" y="13827"/>
                    <a:pt x="1053" y="13788"/>
                    <a:pt x="1562" y="13788"/>
                  </a:cubicBezTo>
                  <a:cubicBezTo>
                    <a:pt x="5469" y="13788"/>
                    <a:pt x="10390" y="16132"/>
                    <a:pt x="15990" y="18801"/>
                  </a:cubicBezTo>
                  <a:cubicBezTo>
                    <a:pt x="23347" y="22308"/>
                    <a:pt x="31940" y="26402"/>
                    <a:pt x="41001" y="26402"/>
                  </a:cubicBezTo>
                  <a:cubicBezTo>
                    <a:pt x="51943" y="26402"/>
                    <a:pt x="63570" y="20434"/>
                    <a:pt x="74536" y="251"/>
                  </a:cubicBezTo>
                  <a:lnTo>
                    <a:pt x="74080"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7"/>
          <p:cNvGrpSpPr/>
          <p:nvPr/>
        </p:nvGrpSpPr>
        <p:grpSpPr>
          <a:xfrm>
            <a:off x="7651989" y="4149385"/>
            <a:ext cx="1982151" cy="1257330"/>
            <a:chOff x="974250" y="2843975"/>
            <a:chExt cx="2430000" cy="1541413"/>
          </a:xfrm>
        </p:grpSpPr>
        <p:sp>
          <p:nvSpPr>
            <p:cNvPr id="212" name="Google Shape;212;p7"/>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3" name="Google Shape;213;p7"/>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214" name="Google Shape;214;p7"/>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7"/>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16" name="Google Shape;216;p7"/>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7"/>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7"/>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7"/>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220" name="Google Shape;220;p7"/>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23"/>
        <p:cNvGrpSpPr/>
        <p:nvPr/>
      </p:nvGrpSpPr>
      <p:grpSpPr>
        <a:xfrm>
          <a:off x="0" y="0"/>
          <a:ext cx="0" cy="0"/>
          <a:chOff x="0" y="0"/>
          <a:chExt cx="0" cy="0"/>
        </a:xfrm>
      </p:grpSpPr>
      <p:sp>
        <p:nvSpPr>
          <p:cNvPr id="224" name="Google Shape;224;p9"/>
          <p:cNvSpPr txBox="1">
            <a:spLocks noGrp="1"/>
          </p:cNvSpPr>
          <p:nvPr>
            <p:ph type="title"/>
          </p:nvPr>
        </p:nvSpPr>
        <p:spPr>
          <a:xfrm>
            <a:off x="2135550" y="1497663"/>
            <a:ext cx="4872900" cy="159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5" name="Google Shape;225;p9"/>
          <p:cNvSpPr txBox="1">
            <a:spLocks noGrp="1"/>
          </p:cNvSpPr>
          <p:nvPr>
            <p:ph type="subTitle" idx="1"/>
          </p:nvPr>
        </p:nvSpPr>
        <p:spPr>
          <a:xfrm>
            <a:off x="2135550" y="2974738"/>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8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lt1"/>
        </a:solidFill>
        <a:effectLst/>
      </p:bgPr>
    </p:bg>
    <p:spTree>
      <p:nvGrpSpPr>
        <p:cNvPr id="1" name="Shape 287"/>
        <p:cNvGrpSpPr/>
        <p:nvPr/>
      </p:nvGrpSpPr>
      <p:grpSpPr>
        <a:xfrm>
          <a:off x="0" y="0"/>
          <a:ext cx="0" cy="0"/>
          <a:chOff x="0" y="0"/>
          <a:chExt cx="0" cy="0"/>
        </a:xfrm>
      </p:grpSpPr>
      <p:sp>
        <p:nvSpPr>
          <p:cNvPr id="288" name="Google Shape;288;p13"/>
          <p:cNvSpPr txBox="1">
            <a:spLocks noGrp="1"/>
          </p:cNvSpPr>
          <p:nvPr>
            <p:ph type="title"/>
          </p:nvPr>
        </p:nvSpPr>
        <p:spPr>
          <a:xfrm>
            <a:off x="720000" y="536091"/>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9" name="Google Shape;289;p13"/>
          <p:cNvSpPr txBox="1">
            <a:spLocks noGrp="1"/>
          </p:cNvSpPr>
          <p:nvPr>
            <p:ph type="title" idx="2" hasCustomPrompt="1"/>
          </p:nvPr>
        </p:nvSpPr>
        <p:spPr>
          <a:xfrm>
            <a:off x="723474" y="2061875"/>
            <a:ext cx="822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0" name="Google Shape;290;p13"/>
          <p:cNvSpPr txBox="1">
            <a:spLocks noGrp="1"/>
          </p:cNvSpPr>
          <p:nvPr>
            <p:ph type="title" idx="3" hasCustomPrompt="1"/>
          </p:nvPr>
        </p:nvSpPr>
        <p:spPr>
          <a:xfrm>
            <a:off x="5698825" y="3195452"/>
            <a:ext cx="822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1" name="Google Shape;291;p13"/>
          <p:cNvSpPr txBox="1">
            <a:spLocks noGrp="1"/>
          </p:cNvSpPr>
          <p:nvPr>
            <p:ph type="title" idx="4" hasCustomPrompt="1"/>
          </p:nvPr>
        </p:nvSpPr>
        <p:spPr>
          <a:xfrm>
            <a:off x="4030727" y="2061875"/>
            <a:ext cx="822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2" name="Google Shape;292;p13"/>
          <p:cNvSpPr txBox="1">
            <a:spLocks noGrp="1"/>
          </p:cNvSpPr>
          <p:nvPr>
            <p:ph type="title" idx="5" hasCustomPrompt="1"/>
          </p:nvPr>
        </p:nvSpPr>
        <p:spPr>
          <a:xfrm>
            <a:off x="2391587" y="3195450"/>
            <a:ext cx="822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3" name="Google Shape;293;p13"/>
          <p:cNvSpPr txBox="1">
            <a:spLocks noGrp="1"/>
          </p:cNvSpPr>
          <p:nvPr>
            <p:ph type="subTitle" idx="1"/>
          </p:nvPr>
        </p:nvSpPr>
        <p:spPr>
          <a:xfrm>
            <a:off x="1667939" y="1895225"/>
            <a:ext cx="1768800" cy="78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4" name="Google Shape;294;p13"/>
          <p:cNvSpPr txBox="1">
            <a:spLocks noGrp="1"/>
          </p:cNvSpPr>
          <p:nvPr>
            <p:ph type="subTitle" idx="6"/>
          </p:nvPr>
        </p:nvSpPr>
        <p:spPr>
          <a:xfrm>
            <a:off x="4983626" y="1895225"/>
            <a:ext cx="1768800" cy="78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5" name="Google Shape;295;p13"/>
          <p:cNvSpPr txBox="1">
            <a:spLocks noGrp="1"/>
          </p:cNvSpPr>
          <p:nvPr>
            <p:ph type="subTitle" idx="7"/>
          </p:nvPr>
        </p:nvSpPr>
        <p:spPr>
          <a:xfrm>
            <a:off x="3336064" y="3028800"/>
            <a:ext cx="1768800" cy="78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6" name="Google Shape;296;p13"/>
          <p:cNvSpPr txBox="1">
            <a:spLocks noGrp="1"/>
          </p:cNvSpPr>
          <p:nvPr>
            <p:ph type="subTitle" idx="8"/>
          </p:nvPr>
        </p:nvSpPr>
        <p:spPr>
          <a:xfrm>
            <a:off x="6651726" y="3028800"/>
            <a:ext cx="1768800" cy="78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7" name="Google Shape;297;p13"/>
          <p:cNvSpPr/>
          <p:nvPr/>
        </p:nvSpPr>
        <p:spPr>
          <a:xfrm>
            <a:off x="213275" y="227525"/>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449675" y="227530"/>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8432669" y="625810"/>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7991088" y="4427125"/>
            <a:ext cx="287100" cy="522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8194294" y="4427125"/>
            <a:ext cx="287100" cy="522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8387194" y="4427125"/>
            <a:ext cx="287100" cy="522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8583360" y="4427125"/>
            <a:ext cx="287100" cy="522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3"/>
          <p:cNvGrpSpPr/>
          <p:nvPr/>
        </p:nvGrpSpPr>
        <p:grpSpPr>
          <a:xfrm rot="5400000">
            <a:off x="7992171" y="241135"/>
            <a:ext cx="1982151" cy="1257330"/>
            <a:chOff x="974250" y="2843975"/>
            <a:chExt cx="2430000" cy="1541413"/>
          </a:xfrm>
        </p:grpSpPr>
        <p:sp>
          <p:nvSpPr>
            <p:cNvPr id="305" name="Google Shape;305;p13"/>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6" name="Google Shape;306;p13"/>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13"/>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13"/>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13"/>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13"/>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11" name="Google Shape;311;p13"/>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13"/>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13"/>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314" name="Google Shape;314;p13"/>
          <p:cNvGrpSpPr/>
          <p:nvPr/>
        </p:nvGrpSpPr>
        <p:grpSpPr>
          <a:xfrm>
            <a:off x="-533190" y="3262043"/>
            <a:ext cx="2710139" cy="3363879"/>
            <a:chOff x="-533190" y="3643043"/>
            <a:chExt cx="2710139" cy="3363879"/>
          </a:xfrm>
        </p:grpSpPr>
        <p:sp>
          <p:nvSpPr>
            <p:cNvPr id="315" name="Google Shape;315;p13"/>
            <p:cNvSpPr/>
            <p:nvPr/>
          </p:nvSpPr>
          <p:spPr>
            <a:xfrm rot="-7303869">
              <a:off x="-341909" y="4837322"/>
              <a:ext cx="2417681" cy="971231"/>
            </a:xfrm>
            <a:custGeom>
              <a:avLst/>
              <a:gdLst/>
              <a:ahLst/>
              <a:cxnLst/>
              <a:rect l="l" t="t" r="r" b="b"/>
              <a:pathLst>
                <a:path w="72899" h="29285" extrusionOk="0">
                  <a:moveTo>
                    <a:pt x="72424" y="1"/>
                  </a:moveTo>
                  <a:cubicBezTo>
                    <a:pt x="65118" y="16855"/>
                    <a:pt x="56032" y="26103"/>
                    <a:pt x="44638" y="28268"/>
                  </a:cubicBezTo>
                  <a:cubicBezTo>
                    <a:pt x="42779" y="28622"/>
                    <a:pt x="40923" y="28778"/>
                    <a:pt x="39076" y="28778"/>
                  </a:cubicBezTo>
                  <a:cubicBezTo>
                    <a:pt x="31192" y="28778"/>
                    <a:pt x="23495" y="25918"/>
                    <a:pt x="16548" y="23335"/>
                  </a:cubicBezTo>
                  <a:cubicBezTo>
                    <a:pt x="11168" y="21337"/>
                    <a:pt x="6386" y="19557"/>
                    <a:pt x="2540" y="19557"/>
                  </a:cubicBezTo>
                  <a:cubicBezTo>
                    <a:pt x="1640" y="19557"/>
                    <a:pt x="793" y="19655"/>
                    <a:pt x="0" y="19869"/>
                  </a:cubicBezTo>
                  <a:lnTo>
                    <a:pt x="135" y="20370"/>
                  </a:lnTo>
                  <a:cubicBezTo>
                    <a:pt x="881" y="20169"/>
                    <a:pt x="1683" y="20078"/>
                    <a:pt x="2536" y="20078"/>
                  </a:cubicBezTo>
                  <a:cubicBezTo>
                    <a:pt x="6284" y="20078"/>
                    <a:pt x="11028" y="21841"/>
                    <a:pt x="16366" y="23824"/>
                  </a:cubicBezTo>
                  <a:cubicBezTo>
                    <a:pt x="23199" y="26363"/>
                    <a:pt x="31057" y="29284"/>
                    <a:pt x="39098" y="29284"/>
                  </a:cubicBezTo>
                  <a:cubicBezTo>
                    <a:pt x="50858" y="29284"/>
                    <a:pt x="63004" y="23036"/>
                    <a:pt x="72899" y="208"/>
                  </a:cubicBezTo>
                  <a:lnTo>
                    <a:pt x="72424"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rot="-7303869">
              <a:off x="-365456" y="4858237"/>
              <a:ext cx="2410849" cy="983568"/>
            </a:xfrm>
            <a:custGeom>
              <a:avLst/>
              <a:gdLst/>
              <a:ahLst/>
              <a:cxnLst/>
              <a:rect l="l" t="t" r="r" b="b"/>
              <a:pathLst>
                <a:path w="72693" h="29657" extrusionOk="0">
                  <a:moveTo>
                    <a:pt x="72216" y="1"/>
                  </a:moveTo>
                  <a:cubicBezTo>
                    <a:pt x="65096" y="16939"/>
                    <a:pt x="56108" y="26289"/>
                    <a:pt x="44739" y="28582"/>
                  </a:cubicBezTo>
                  <a:cubicBezTo>
                    <a:pt x="42763" y="28981"/>
                    <a:pt x="40788" y="29156"/>
                    <a:pt x="38823" y="29156"/>
                  </a:cubicBezTo>
                  <a:cubicBezTo>
                    <a:pt x="31064" y="29156"/>
                    <a:pt x="23460" y="26427"/>
                    <a:pt x="16589" y="23958"/>
                  </a:cubicBezTo>
                  <a:cubicBezTo>
                    <a:pt x="11251" y="22044"/>
                    <a:pt x="6496" y="20336"/>
                    <a:pt x="2675" y="20336"/>
                  </a:cubicBezTo>
                  <a:cubicBezTo>
                    <a:pt x="1724" y="20336"/>
                    <a:pt x="831" y="20442"/>
                    <a:pt x="1" y="20677"/>
                  </a:cubicBezTo>
                  <a:lnTo>
                    <a:pt x="142" y="21176"/>
                  </a:lnTo>
                  <a:cubicBezTo>
                    <a:pt x="925" y="20954"/>
                    <a:pt x="1773" y="20854"/>
                    <a:pt x="2680" y="20854"/>
                  </a:cubicBezTo>
                  <a:cubicBezTo>
                    <a:pt x="6405" y="20854"/>
                    <a:pt x="11119" y="22547"/>
                    <a:pt x="16411" y="24447"/>
                  </a:cubicBezTo>
                  <a:cubicBezTo>
                    <a:pt x="23169" y="26872"/>
                    <a:pt x="30925" y="29656"/>
                    <a:pt x="38838" y="29656"/>
                  </a:cubicBezTo>
                  <a:cubicBezTo>
                    <a:pt x="50715" y="29654"/>
                    <a:pt x="62950" y="23381"/>
                    <a:pt x="72692" y="203"/>
                  </a:cubicBezTo>
                  <a:lnTo>
                    <a:pt x="72216"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rot="-7303869">
              <a:off x="-312970" y="4574194"/>
              <a:ext cx="2404050" cy="996370"/>
            </a:xfrm>
            <a:custGeom>
              <a:avLst/>
              <a:gdLst/>
              <a:ahLst/>
              <a:cxnLst/>
              <a:rect l="l" t="t" r="r" b="b"/>
              <a:pathLst>
                <a:path w="72488" h="30043" extrusionOk="0">
                  <a:moveTo>
                    <a:pt x="72007" y="0"/>
                  </a:moveTo>
                  <a:cubicBezTo>
                    <a:pt x="65074" y="17022"/>
                    <a:pt x="56188" y="26474"/>
                    <a:pt x="44839" y="28897"/>
                  </a:cubicBezTo>
                  <a:cubicBezTo>
                    <a:pt x="42743" y="29344"/>
                    <a:pt x="40645" y="29539"/>
                    <a:pt x="38557" y="29539"/>
                  </a:cubicBezTo>
                  <a:cubicBezTo>
                    <a:pt x="30923" y="29539"/>
                    <a:pt x="23421" y="26939"/>
                    <a:pt x="16630" y="24586"/>
                  </a:cubicBezTo>
                  <a:cubicBezTo>
                    <a:pt x="11334" y="22751"/>
                    <a:pt x="6612" y="21114"/>
                    <a:pt x="2813" y="21114"/>
                  </a:cubicBezTo>
                  <a:cubicBezTo>
                    <a:pt x="1809" y="21114"/>
                    <a:pt x="869" y="21229"/>
                    <a:pt x="1" y="21484"/>
                  </a:cubicBezTo>
                  <a:lnTo>
                    <a:pt x="148" y="21984"/>
                  </a:lnTo>
                  <a:cubicBezTo>
                    <a:pt x="968" y="21742"/>
                    <a:pt x="1861" y="21633"/>
                    <a:pt x="2819" y="21633"/>
                  </a:cubicBezTo>
                  <a:cubicBezTo>
                    <a:pt x="6523" y="21633"/>
                    <a:pt x="11206" y="23256"/>
                    <a:pt x="16458" y="25077"/>
                  </a:cubicBezTo>
                  <a:cubicBezTo>
                    <a:pt x="23136" y="27393"/>
                    <a:pt x="30784" y="30042"/>
                    <a:pt x="38569" y="30042"/>
                  </a:cubicBezTo>
                  <a:cubicBezTo>
                    <a:pt x="50572" y="30042"/>
                    <a:pt x="62899" y="23741"/>
                    <a:pt x="72488" y="196"/>
                  </a:cubicBezTo>
                  <a:lnTo>
                    <a:pt x="72007"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rot="-7303869">
              <a:off x="-412604" y="4899660"/>
              <a:ext cx="2397185" cy="1009205"/>
            </a:xfrm>
            <a:custGeom>
              <a:avLst/>
              <a:gdLst/>
              <a:ahLst/>
              <a:cxnLst/>
              <a:rect l="l" t="t" r="r" b="b"/>
              <a:pathLst>
                <a:path w="72281" h="30430" extrusionOk="0">
                  <a:moveTo>
                    <a:pt x="71798" y="1"/>
                  </a:moveTo>
                  <a:cubicBezTo>
                    <a:pt x="65050" y="17107"/>
                    <a:pt x="56265" y="26661"/>
                    <a:pt x="44939" y="29212"/>
                  </a:cubicBezTo>
                  <a:cubicBezTo>
                    <a:pt x="42722" y="29712"/>
                    <a:pt x="40499" y="29927"/>
                    <a:pt x="38285" y="29927"/>
                  </a:cubicBezTo>
                  <a:cubicBezTo>
                    <a:pt x="30777" y="29927"/>
                    <a:pt x="23378" y="27453"/>
                    <a:pt x="16670" y="25210"/>
                  </a:cubicBezTo>
                  <a:cubicBezTo>
                    <a:pt x="11422" y="23459"/>
                    <a:pt x="6735" y="21892"/>
                    <a:pt x="2961" y="21892"/>
                  </a:cubicBezTo>
                  <a:cubicBezTo>
                    <a:pt x="1899" y="21892"/>
                    <a:pt x="910" y="22016"/>
                    <a:pt x="0" y="22295"/>
                  </a:cubicBezTo>
                  <a:lnTo>
                    <a:pt x="152" y="22792"/>
                  </a:lnTo>
                  <a:cubicBezTo>
                    <a:pt x="1010" y="22529"/>
                    <a:pt x="1950" y="22412"/>
                    <a:pt x="2962" y="22412"/>
                  </a:cubicBezTo>
                  <a:cubicBezTo>
                    <a:pt x="6648" y="22412"/>
                    <a:pt x="11297" y="23966"/>
                    <a:pt x="16503" y="25706"/>
                  </a:cubicBezTo>
                  <a:cubicBezTo>
                    <a:pt x="23101" y="27909"/>
                    <a:pt x="30640" y="30430"/>
                    <a:pt x="38298" y="30430"/>
                  </a:cubicBezTo>
                  <a:cubicBezTo>
                    <a:pt x="50424" y="30426"/>
                    <a:pt x="62849" y="24104"/>
                    <a:pt x="72281" y="193"/>
                  </a:cubicBezTo>
                  <a:lnTo>
                    <a:pt x="71798"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rot="-7303869">
              <a:off x="-435934" y="4920476"/>
              <a:ext cx="2390353" cy="1021940"/>
            </a:xfrm>
            <a:custGeom>
              <a:avLst/>
              <a:gdLst/>
              <a:ahLst/>
              <a:cxnLst/>
              <a:rect l="l" t="t" r="r" b="b"/>
              <a:pathLst>
                <a:path w="72075" h="30814" extrusionOk="0">
                  <a:moveTo>
                    <a:pt x="71591" y="0"/>
                  </a:moveTo>
                  <a:cubicBezTo>
                    <a:pt x="65032" y="17192"/>
                    <a:pt x="56347" y="26851"/>
                    <a:pt x="45043" y="29525"/>
                  </a:cubicBezTo>
                  <a:cubicBezTo>
                    <a:pt x="42702" y="30079"/>
                    <a:pt x="40352" y="30315"/>
                    <a:pt x="38011" y="30315"/>
                  </a:cubicBezTo>
                  <a:cubicBezTo>
                    <a:pt x="30626" y="30315"/>
                    <a:pt x="23332" y="27967"/>
                    <a:pt x="16712" y="25836"/>
                  </a:cubicBezTo>
                  <a:cubicBezTo>
                    <a:pt x="11515" y="24162"/>
                    <a:pt x="6863" y="22664"/>
                    <a:pt x="3112" y="22664"/>
                  </a:cubicBezTo>
                  <a:cubicBezTo>
                    <a:pt x="1991" y="22664"/>
                    <a:pt x="951" y="22798"/>
                    <a:pt x="0" y="23101"/>
                  </a:cubicBezTo>
                  <a:lnTo>
                    <a:pt x="160" y="23596"/>
                  </a:lnTo>
                  <a:cubicBezTo>
                    <a:pt x="1059" y="23308"/>
                    <a:pt x="2050" y="23181"/>
                    <a:pt x="3123" y="23181"/>
                  </a:cubicBezTo>
                  <a:cubicBezTo>
                    <a:pt x="6785" y="23181"/>
                    <a:pt x="11398" y="24667"/>
                    <a:pt x="16556" y="26327"/>
                  </a:cubicBezTo>
                  <a:cubicBezTo>
                    <a:pt x="23066" y="28424"/>
                    <a:pt x="30493" y="30814"/>
                    <a:pt x="38022" y="30814"/>
                  </a:cubicBezTo>
                  <a:cubicBezTo>
                    <a:pt x="50283" y="30814"/>
                    <a:pt x="62812" y="24469"/>
                    <a:pt x="72074" y="184"/>
                  </a:cubicBezTo>
                  <a:lnTo>
                    <a:pt x="71591"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rot="-7303869">
              <a:off x="-459529" y="4940868"/>
              <a:ext cx="2383620" cy="1035206"/>
            </a:xfrm>
            <a:custGeom>
              <a:avLst/>
              <a:gdLst/>
              <a:ahLst/>
              <a:cxnLst/>
              <a:rect l="l" t="t" r="r" b="b"/>
              <a:pathLst>
                <a:path w="71872" h="31214" extrusionOk="0">
                  <a:moveTo>
                    <a:pt x="71387" y="1"/>
                  </a:moveTo>
                  <a:cubicBezTo>
                    <a:pt x="65010" y="17276"/>
                    <a:pt x="56427" y="27037"/>
                    <a:pt x="45146" y="29840"/>
                  </a:cubicBezTo>
                  <a:cubicBezTo>
                    <a:pt x="42680" y="30453"/>
                    <a:pt x="40200" y="30711"/>
                    <a:pt x="37728" y="30711"/>
                  </a:cubicBezTo>
                  <a:cubicBezTo>
                    <a:pt x="30472" y="30711"/>
                    <a:pt x="23288" y="28486"/>
                    <a:pt x="16755" y="26463"/>
                  </a:cubicBezTo>
                  <a:cubicBezTo>
                    <a:pt x="11611" y="24868"/>
                    <a:pt x="6998" y="23440"/>
                    <a:pt x="3273" y="23440"/>
                  </a:cubicBezTo>
                  <a:cubicBezTo>
                    <a:pt x="2089" y="23440"/>
                    <a:pt x="994" y="23584"/>
                    <a:pt x="1" y="23913"/>
                  </a:cubicBezTo>
                  <a:lnTo>
                    <a:pt x="164" y="24406"/>
                  </a:lnTo>
                  <a:cubicBezTo>
                    <a:pt x="1102" y="24096"/>
                    <a:pt x="2143" y="23959"/>
                    <a:pt x="3273" y="23959"/>
                  </a:cubicBezTo>
                  <a:cubicBezTo>
                    <a:pt x="6915" y="23959"/>
                    <a:pt x="11493" y="25376"/>
                    <a:pt x="16601" y="26958"/>
                  </a:cubicBezTo>
                  <a:cubicBezTo>
                    <a:pt x="23026" y="28950"/>
                    <a:pt x="30338" y="31213"/>
                    <a:pt x="37736" y="31213"/>
                  </a:cubicBezTo>
                  <a:cubicBezTo>
                    <a:pt x="50132" y="31213"/>
                    <a:pt x="62768" y="24854"/>
                    <a:pt x="71872" y="181"/>
                  </a:cubicBezTo>
                  <a:lnTo>
                    <a:pt x="71387"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rot="-7303869">
              <a:off x="-482850" y="4961125"/>
              <a:ext cx="2376755" cy="1048406"/>
            </a:xfrm>
            <a:custGeom>
              <a:avLst/>
              <a:gdLst/>
              <a:ahLst/>
              <a:cxnLst/>
              <a:rect l="l" t="t" r="r" b="b"/>
              <a:pathLst>
                <a:path w="71665" h="31612" extrusionOk="0">
                  <a:moveTo>
                    <a:pt x="71178" y="0"/>
                  </a:moveTo>
                  <a:cubicBezTo>
                    <a:pt x="64989" y="17362"/>
                    <a:pt x="56504" y="27225"/>
                    <a:pt x="45246" y="30155"/>
                  </a:cubicBezTo>
                  <a:cubicBezTo>
                    <a:pt x="42653" y="30829"/>
                    <a:pt x="40040" y="31110"/>
                    <a:pt x="37435" y="31110"/>
                  </a:cubicBezTo>
                  <a:cubicBezTo>
                    <a:pt x="30306" y="31110"/>
                    <a:pt x="23234" y="29006"/>
                    <a:pt x="16793" y="27088"/>
                  </a:cubicBezTo>
                  <a:cubicBezTo>
                    <a:pt x="11701" y="25573"/>
                    <a:pt x="7127" y="24212"/>
                    <a:pt x="3427" y="24212"/>
                  </a:cubicBezTo>
                  <a:cubicBezTo>
                    <a:pt x="2181" y="24212"/>
                    <a:pt x="1034" y="24366"/>
                    <a:pt x="0" y="24721"/>
                  </a:cubicBezTo>
                  <a:lnTo>
                    <a:pt x="168" y="25212"/>
                  </a:lnTo>
                  <a:cubicBezTo>
                    <a:pt x="1145" y="24877"/>
                    <a:pt x="2237" y="24730"/>
                    <a:pt x="3428" y="24730"/>
                  </a:cubicBezTo>
                  <a:cubicBezTo>
                    <a:pt x="7047" y="24730"/>
                    <a:pt x="11586" y="26082"/>
                    <a:pt x="16646" y="27587"/>
                  </a:cubicBezTo>
                  <a:cubicBezTo>
                    <a:pt x="22980" y="29472"/>
                    <a:pt x="30171" y="31612"/>
                    <a:pt x="37436" y="31612"/>
                  </a:cubicBezTo>
                  <a:cubicBezTo>
                    <a:pt x="49974" y="31610"/>
                    <a:pt x="62730" y="25235"/>
                    <a:pt x="71665" y="174"/>
                  </a:cubicBezTo>
                  <a:lnTo>
                    <a:pt x="71178"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rot="-7303869">
              <a:off x="-506153" y="4981422"/>
              <a:ext cx="2369990" cy="1061871"/>
            </a:xfrm>
            <a:custGeom>
              <a:avLst/>
              <a:gdLst/>
              <a:ahLst/>
              <a:cxnLst/>
              <a:rect l="l" t="t" r="r" b="b"/>
              <a:pathLst>
                <a:path w="71461" h="32018" extrusionOk="0">
                  <a:moveTo>
                    <a:pt x="70969" y="1"/>
                  </a:moveTo>
                  <a:cubicBezTo>
                    <a:pt x="64967" y="17448"/>
                    <a:pt x="56584" y="27414"/>
                    <a:pt x="45346" y="30471"/>
                  </a:cubicBezTo>
                  <a:cubicBezTo>
                    <a:pt x="42625" y="31211"/>
                    <a:pt x="39877" y="31516"/>
                    <a:pt x="37135" y="31516"/>
                  </a:cubicBezTo>
                  <a:cubicBezTo>
                    <a:pt x="30138" y="31516"/>
                    <a:pt x="23183" y="29529"/>
                    <a:pt x="16836" y="27717"/>
                  </a:cubicBezTo>
                  <a:cubicBezTo>
                    <a:pt x="11801" y="26277"/>
                    <a:pt x="7271" y="24983"/>
                    <a:pt x="3597" y="24983"/>
                  </a:cubicBezTo>
                  <a:cubicBezTo>
                    <a:pt x="2283" y="24983"/>
                    <a:pt x="1079" y="25148"/>
                    <a:pt x="0" y="25532"/>
                  </a:cubicBezTo>
                  <a:lnTo>
                    <a:pt x="174" y="26021"/>
                  </a:lnTo>
                  <a:cubicBezTo>
                    <a:pt x="1194" y="25658"/>
                    <a:pt x="2340" y="25501"/>
                    <a:pt x="3597" y="25501"/>
                  </a:cubicBezTo>
                  <a:cubicBezTo>
                    <a:pt x="7192" y="25501"/>
                    <a:pt x="11690" y="26786"/>
                    <a:pt x="16693" y="28214"/>
                  </a:cubicBezTo>
                  <a:cubicBezTo>
                    <a:pt x="22933" y="29998"/>
                    <a:pt x="30004" y="32017"/>
                    <a:pt x="37138" y="32017"/>
                  </a:cubicBezTo>
                  <a:cubicBezTo>
                    <a:pt x="49819" y="32017"/>
                    <a:pt x="62702" y="25632"/>
                    <a:pt x="71460" y="170"/>
                  </a:cubicBezTo>
                  <a:lnTo>
                    <a:pt x="70969"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rot="-7303869">
              <a:off x="-529386" y="5001522"/>
              <a:ext cx="2363290" cy="1075369"/>
            </a:xfrm>
            <a:custGeom>
              <a:avLst/>
              <a:gdLst/>
              <a:ahLst/>
              <a:cxnLst/>
              <a:rect l="l" t="t" r="r" b="b"/>
              <a:pathLst>
                <a:path w="71259" h="32425" extrusionOk="0">
                  <a:moveTo>
                    <a:pt x="70765" y="0"/>
                  </a:moveTo>
                  <a:cubicBezTo>
                    <a:pt x="64946" y="17530"/>
                    <a:pt x="56669" y="27598"/>
                    <a:pt x="45449" y="30783"/>
                  </a:cubicBezTo>
                  <a:cubicBezTo>
                    <a:pt x="42595" y="31593"/>
                    <a:pt x="39705" y="31923"/>
                    <a:pt x="36822" y="31923"/>
                  </a:cubicBezTo>
                  <a:cubicBezTo>
                    <a:pt x="29956" y="31923"/>
                    <a:pt x="23123" y="30053"/>
                    <a:pt x="16877" y="28342"/>
                  </a:cubicBezTo>
                  <a:cubicBezTo>
                    <a:pt x="11902" y="26979"/>
                    <a:pt x="7416" y="25751"/>
                    <a:pt x="3770" y="25751"/>
                  </a:cubicBezTo>
                  <a:cubicBezTo>
                    <a:pt x="2386" y="25751"/>
                    <a:pt x="1123" y="25928"/>
                    <a:pt x="1" y="26341"/>
                  </a:cubicBezTo>
                  <a:lnTo>
                    <a:pt x="179" y="26828"/>
                  </a:lnTo>
                  <a:cubicBezTo>
                    <a:pt x="1242" y="26436"/>
                    <a:pt x="2448" y="26268"/>
                    <a:pt x="3775" y="26268"/>
                  </a:cubicBezTo>
                  <a:cubicBezTo>
                    <a:pt x="7346" y="26268"/>
                    <a:pt x="11799" y="27487"/>
                    <a:pt x="16740" y="28840"/>
                  </a:cubicBezTo>
                  <a:cubicBezTo>
                    <a:pt x="22884" y="30523"/>
                    <a:pt x="29830" y="32424"/>
                    <a:pt x="36827" y="32424"/>
                  </a:cubicBezTo>
                  <a:cubicBezTo>
                    <a:pt x="49661" y="32424"/>
                    <a:pt x="62675" y="26026"/>
                    <a:pt x="71258" y="164"/>
                  </a:cubicBezTo>
                  <a:lnTo>
                    <a:pt x="70765"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rot="-7303869">
              <a:off x="-628598" y="5174009"/>
              <a:ext cx="2356293" cy="1088999"/>
            </a:xfrm>
            <a:custGeom>
              <a:avLst/>
              <a:gdLst/>
              <a:ahLst/>
              <a:cxnLst/>
              <a:rect l="l" t="t" r="r" b="b"/>
              <a:pathLst>
                <a:path w="71048" h="32836" extrusionOk="0">
                  <a:moveTo>
                    <a:pt x="70555" y="1"/>
                  </a:moveTo>
                  <a:cubicBezTo>
                    <a:pt x="64926" y="17612"/>
                    <a:pt x="56745" y="27784"/>
                    <a:pt x="45551" y="31097"/>
                  </a:cubicBezTo>
                  <a:cubicBezTo>
                    <a:pt x="42569" y="31979"/>
                    <a:pt x="39541" y="32333"/>
                    <a:pt x="36517" y="32333"/>
                  </a:cubicBezTo>
                  <a:cubicBezTo>
                    <a:pt x="29783" y="32333"/>
                    <a:pt x="23069" y="30574"/>
                    <a:pt x="16921" y="28963"/>
                  </a:cubicBezTo>
                  <a:cubicBezTo>
                    <a:pt x="12006" y="27675"/>
                    <a:pt x="7568" y="26512"/>
                    <a:pt x="3951" y="26512"/>
                  </a:cubicBezTo>
                  <a:cubicBezTo>
                    <a:pt x="2494" y="26512"/>
                    <a:pt x="1169" y="26701"/>
                    <a:pt x="1" y="27146"/>
                  </a:cubicBezTo>
                  <a:lnTo>
                    <a:pt x="185" y="27633"/>
                  </a:lnTo>
                  <a:cubicBezTo>
                    <a:pt x="1292" y="27211"/>
                    <a:pt x="2556" y="27032"/>
                    <a:pt x="3953" y="27032"/>
                  </a:cubicBezTo>
                  <a:cubicBezTo>
                    <a:pt x="7499" y="27032"/>
                    <a:pt x="11904" y="28186"/>
                    <a:pt x="16788" y="29466"/>
                  </a:cubicBezTo>
                  <a:cubicBezTo>
                    <a:pt x="22831" y="31050"/>
                    <a:pt x="29644" y="32836"/>
                    <a:pt x="36504" y="32836"/>
                  </a:cubicBezTo>
                  <a:cubicBezTo>
                    <a:pt x="49494" y="32836"/>
                    <a:pt x="62649" y="26434"/>
                    <a:pt x="71048" y="158"/>
                  </a:cubicBezTo>
                  <a:lnTo>
                    <a:pt x="70555"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rot="-8100000">
              <a:off x="-247893" y="4400932"/>
              <a:ext cx="2492256" cy="841652"/>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445"/>
        <p:cNvGrpSpPr/>
        <p:nvPr/>
      </p:nvGrpSpPr>
      <p:grpSpPr>
        <a:xfrm>
          <a:off x="0" y="0"/>
          <a:ext cx="0" cy="0"/>
          <a:chOff x="0" y="0"/>
          <a:chExt cx="0" cy="0"/>
        </a:xfrm>
      </p:grpSpPr>
      <p:sp>
        <p:nvSpPr>
          <p:cNvPr id="446" name="Google Shape;446;p18"/>
          <p:cNvSpPr/>
          <p:nvPr/>
        </p:nvSpPr>
        <p:spPr>
          <a:xfrm>
            <a:off x="-456673" y="-460279"/>
            <a:ext cx="2492195" cy="84163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rot="10800000">
            <a:off x="7766052" y="4755971"/>
            <a:ext cx="2492195" cy="84163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dk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txBox="1">
            <a:spLocks noGrp="1"/>
          </p:cNvSpPr>
          <p:nvPr>
            <p:ph type="title"/>
          </p:nvPr>
        </p:nvSpPr>
        <p:spPr>
          <a:xfrm>
            <a:off x="713250" y="539500"/>
            <a:ext cx="463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9" name="Google Shape;449;p18"/>
          <p:cNvSpPr txBox="1">
            <a:spLocks noGrp="1"/>
          </p:cNvSpPr>
          <p:nvPr>
            <p:ph type="body" idx="1"/>
          </p:nvPr>
        </p:nvSpPr>
        <p:spPr>
          <a:xfrm>
            <a:off x="713250" y="1943375"/>
            <a:ext cx="7717500" cy="1807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450" name="Google Shape;450;p18"/>
          <p:cNvSpPr/>
          <p:nvPr/>
        </p:nvSpPr>
        <p:spPr>
          <a:xfrm>
            <a:off x="8597149" y="181897"/>
            <a:ext cx="384900" cy="212400"/>
          </a:xfrm>
          <a:prstGeom prst="mathMultiply">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41"/>
        <p:cNvGrpSpPr/>
        <p:nvPr/>
      </p:nvGrpSpPr>
      <p:grpSpPr>
        <a:xfrm>
          <a:off x="0" y="0"/>
          <a:ext cx="0" cy="0"/>
          <a:chOff x="0" y="0"/>
          <a:chExt cx="0" cy="0"/>
        </a:xfrm>
      </p:grpSpPr>
      <p:sp>
        <p:nvSpPr>
          <p:cNvPr id="642" name="Google Shape;642;p24"/>
          <p:cNvSpPr/>
          <p:nvPr/>
        </p:nvSpPr>
        <p:spPr>
          <a:xfrm rot="5400000">
            <a:off x="246798" y="239776"/>
            <a:ext cx="125100" cy="12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rot="5400000">
            <a:off x="490367" y="239776"/>
            <a:ext cx="125100" cy="125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8594612" y="180772"/>
            <a:ext cx="384900" cy="212400"/>
          </a:xfrm>
          <a:prstGeom prst="mathMultiply">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8238337" y="180772"/>
            <a:ext cx="384900" cy="212400"/>
          </a:xfrm>
          <a:prstGeom prst="mathMultiply">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8594612" y="433297"/>
            <a:ext cx="384900" cy="212400"/>
          </a:xfrm>
          <a:prstGeom prst="mathMultiply">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24"/>
          <p:cNvGrpSpPr/>
          <p:nvPr/>
        </p:nvGrpSpPr>
        <p:grpSpPr>
          <a:xfrm rot="-9090405">
            <a:off x="-402056" y="4255625"/>
            <a:ext cx="2498010" cy="1148260"/>
            <a:chOff x="2741900" y="1472800"/>
            <a:chExt cx="1883200" cy="865650"/>
          </a:xfrm>
        </p:grpSpPr>
        <p:sp>
          <p:nvSpPr>
            <p:cNvPr id="648" name="Google Shape;648;p24"/>
            <p:cNvSpPr/>
            <p:nvPr/>
          </p:nvSpPr>
          <p:spPr>
            <a:xfrm>
              <a:off x="2766725" y="1669825"/>
              <a:ext cx="1858375" cy="668625"/>
            </a:xfrm>
            <a:custGeom>
              <a:avLst/>
              <a:gdLst/>
              <a:ahLst/>
              <a:cxnLst/>
              <a:rect l="l" t="t" r="r" b="b"/>
              <a:pathLst>
                <a:path w="74335" h="26745" extrusionOk="0">
                  <a:moveTo>
                    <a:pt x="73874" y="1"/>
                  </a:moveTo>
                  <a:cubicBezTo>
                    <a:pt x="65265" y="16264"/>
                    <a:pt x="55471" y="24791"/>
                    <a:pt x="43924" y="26070"/>
                  </a:cubicBezTo>
                  <a:cubicBezTo>
                    <a:pt x="42864" y="26187"/>
                    <a:pt x="41810" y="26242"/>
                    <a:pt x="40762" y="26242"/>
                  </a:cubicBezTo>
                  <a:cubicBezTo>
                    <a:pt x="31995" y="26242"/>
                    <a:pt x="23682" y="22392"/>
                    <a:pt x="16255" y="18954"/>
                  </a:cubicBezTo>
                  <a:cubicBezTo>
                    <a:pt x="10630" y="16350"/>
                    <a:pt x="5676" y="14056"/>
                    <a:pt x="1672" y="14056"/>
                  </a:cubicBezTo>
                  <a:cubicBezTo>
                    <a:pt x="1095" y="14056"/>
                    <a:pt x="537" y="14104"/>
                    <a:pt x="0" y="14205"/>
                  </a:cubicBezTo>
                  <a:lnTo>
                    <a:pt x="98" y="14715"/>
                  </a:lnTo>
                  <a:cubicBezTo>
                    <a:pt x="603" y="14619"/>
                    <a:pt x="1129" y="14575"/>
                    <a:pt x="1675" y="14575"/>
                  </a:cubicBezTo>
                  <a:cubicBezTo>
                    <a:pt x="5559" y="14575"/>
                    <a:pt x="10467" y="16847"/>
                    <a:pt x="16038" y="19425"/>
                  </a:cubicBezTo>
                  <a:cubicBezTo>
                    <a:pt x="23340" y="22806"/>
                    <a:pt x="31845" y="26745"/>
                    <a:pt x="40780" y="26745"/>
                  </a:cubicBezTo>
                  <a:cubicBezTo>
                    <a:pt x="51811" y="26745"/>
                    <a:pt x="63489" y="20734"/>
                    <a:pt x="74335" y="244"/>
                  </a:cubicBezTo>
                  <a:lnTo>
                    <a:pt x="73874"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2762625" y="1636925"/>
              <a:ext cx="1853225" cy="677500"/>
            </a:xfrm>
            <a:custGeom>
              <a:avLst/>
              <a:gdLst/>
              <a:ahLst/>
              <a:cxnLst/>
              <a:rect l="l" t="t" r="r" b="b"/>
              <a:pathLst>
                <a:path w="74129" h="27100" extrusionOk="0">
                  <a:moveTo>
                    <a:pt x="73668" y="1"/>
                  </a:moveTo>
                  <a:cubicBezTo>
                    <a:pt x="65245" y="16348"/>
                    <a:pt x="55551" y="24980"/>
                    <a:pt x="44027" y="26383"/>
                  </a:cubicBezTo>
                  <a:cubicBezTo>
                    <a:pt x="42856" y="26526"/>
                    <a:pt x="41692" y="26592"/>
                    <a:pt x="40535" y="26592"/>
                  </a:cubicBezTo>
                  <a:cubicBezTo>
                    <a:pt x="31894" y="26592"/>
                    <a:pt x="23663" y="22891"/>
                    <a:pt x="16296" y="19581"/>
                  </a:cubicBezTo>
                  <a:cubicBezTo>
                    <a:pt x="10703" y="17067"/>
                    <a:pt x="5773" y="14847"/>
                    <a:pt x="1791" y="14847"/>
                  </a:cubicBezTo>
                  <a:cubicBezTo>
                    <a:pt x="1171" y="14847"/>
                    <a:pt x="574" y="14901"/>
                    <a:pt x="1" y="15016"/>
                  </a:cubicBezTo>
                  <a:lnTo>
                    <a:pt x="103" y="15523"/>
                  </a:lnTo>
                  <a:cubicBezTo>
                    <a:pt x="639" y="15416"/>
                    <a:pt x="1200" y="15366"/>
                    <a:pt x="1784" y="15366"/>
                  </a:cubicBezTo>
                  <a:cubicBezTo>
                    <a:pt x="5649" y="15366"/>
                    <a:pt x="10541" y="17562"/>
                    <a:pt x="16086" y="20055"/>
                  </a:cubicBezTo>
                  <a:cubicBezTo>
                    <a:pt x="23324" y="23312"/>
                    <a:pt x="31747" y="27099"/>
                    <a:pt x="40551" y="27099"/>
                  </a:cubicBezTo>
                  <a:cubicBezTo>
                    <a:pt x="51676" y="27097"/>
                    <a:pt x="63410" y="21052"/>
                    <a:pt x="74128" y="238"/>
                  </a:cubicBezTo>
                  <a:lnTo>
                    <a:pt x="73668"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2758475" y="1604050"/>
              <a:ext cx="1848075" cy="686325"/>
            </a:xfrm>
            <a:custGeom>
              <a:avLst/>
              <a:gdLst/>
              <a:ahLst/>
              <a:cxnLst/>
              <a:rect l="l" t="t" r="r" b="b"/>
              <a:pathLst>
                <a:path w="73923" h="27453" extrusionOk="0">
                  <a:moveTo>
                    <a:pt x="73458" y="0"/>
                  </a:moveTo>
                  <a:cubicBezTo>
                    <a:pt x="65223" y="16431"/>
                    <a:pt x="55627" y="25165"/>
                    <a:pt x="44127" y="26698"/>
                  </a:cubicBezTo>
                  <a:cubicBezTo>
                    <a:pt x="42844" y="26869"/>
                    <a:pt x="41567" y="26948"/>
                    <a:pt x="40299" y="26948"/>
                  </a:cubicBezTo>
                  <a:cubicBezTo>
                    <a:pt x="31785" y="26948"/>
                    <a:pt x="23638" y="23392"/>
                    <a:pt x="16338" y="20208"/>
                  </a:cubicBezTo>
                  <a:cubicBezTo>
                    <a:pt x="10772" y="17778"/>
                    <a:pt x="5858" y="15636"/>
                    <a:pt x="1900" y="15636"/>
                  </a:cubicBezTo>
                  <a:cubicBezTo>
                    <a:pt x="1240" y="15636"/>
                    <a:pt x="606" y="15696"/>
                    <a:pt x="1" y="15824"/>
                  </a:cubicBezTo>
                  <a:lnTo>
                    <a:pt x="109" y="16333"/>
                  </a:lnTo>
                  <a:cubicBezTo>
                    <a:pt x="681" y="16212"/>
                    <a:pt x="1281" y="16156"/>
                    <a:pt x="1908" y="16156"/>
                  </a:cubicBezTo>
                  <a:cubicBezTo>
                    <a:pt x="5754" y="16156"/>
                    <a:pt x="10618" y="18276"/>
                    <a:pt x="16131" y="20683"/>
                  </a:cubicBezTo>
                  <a:cubicBezTo>
                    <a:pt x="23310" y="23815"/>
                    <a:pt x="31647" y="27453"/>
                    <a:pt x="40322" y="27453"/>
                  </a:cubicBezTo>
                  <a:cubicBezTo>
                    <a:pt x="51544" y="27453"/>
                    <a:pt x="63332" y="21368"/>
                    <a:pt x="73922" y="234"/>
                  </a:cubicBezTo>
                  <a:lnTo>
                    <a:pt x="73458"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a:off x="2754350" y="1571275"/>
              <a:ext cx="1842875" cy="695275"/>
            </a:xfrm>
            <a:custGeom>
              <a:avLst/>
              <a:gdLst/>
              <a:ahLst/>
              <a:cxnLst/>
              <a:rect l="l" t="t" r="r" b="b"/>
              <a:pathLst>
                <a:path w="73715" h="27811" extrusionOk="0">
                  <a:moveTo>
                    <a:pt x="73248" y="0"/>
                  </a:moveTo>
                  <a:cubicBezTo>
                    <a:pt x="65202" y="16517"/>
                    <a:pt x="55709" y="25351"/>
                    <a:pt x="44227" y="27012"/>
                  </a:cubicBezTo>
                  <a:cubicBezTo>
                    <a:pt x="42833" y="27213"/>
                    <a:pt x="41446" y="27306"/>
                    <a:pt x="40067" y="27306"/>
                  </a:cubicBezTo>
                  <a:cubicBezTo>
                    <a:pt x="31680" y="27306"/>
                    <a:pt x="23615" y="23895"/>
                    <a:pt x="16378" y="20834"/>
                  </a:cubicBezTo>
                  <a:cubicBezTo>
                    <a:pt x="10847" y="18493"/>
                    <a:pt x="5957" y="16424"/>
                    <a:pt x="2022" y="16424"/>
                  </a:cubicBezTo>
                  <a:cubicBezTo>
                    <a:pt x="1317" y="16424"/>
                    <a:pt x="642" y="16490"/>
                    <a:pt x="0" y="16633"/>
                  </a:cubicBezTo>
                  <a:lnTo>
                    <a:pt x="113" y="17141"/>
                  </a:lnTo>
                  <a:cubicBezTo>
                    <a:pt x="718" y="17005"/>
                    <a:pt x="1357" y="16942"/>
                    <a:pt x="2028" y="16942"/>
                  </a:cubicBezTo>
                  <a:cubicBezTo>
                    <a:pt x="5852" y="16942"/>
                    <a:pt x="10697" y="18992"/>
                    <a:pt x="16175" y="21310"/>
                  </a:cubicBezTo>
                  <a:cubicBezTo>
                    <a:pt x="23293" y="24322"/>
                    <a:pt x="31534" y="27810"/>
                    <a:pt x="40084" y="27810"/>
                  </a:cubicBezTo>
                  <a:cubicBezTo>
                    <a:pt x="51406" y="27810"/>
                    <a:pt x="63260" y="21687"/>
                    <a:pt x="73715" y="227"/>
                  </a:cubicBezTo>
                  <a:lnTo>
                    <a:pt x="73248"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2750250" y="1538325"/>
              <a:ext cx="1837825" cy="704425"/>
            </a:xfrm>
            <a:custGeom>
              <a:avLst/>
              <a:gdLst/>
              <a:ahLst/>
              <a:cxnLst/>
              <a:rect l="l" t="t" r="r" b="b"/>
              <a:pathLst>
                <a:path w="73513" h="28177" extrusionOk="0">
                  <a:moveTo>
                    <a:pt x="73042" y="0"/>
                  </a:moveTo>
                  <a:cubicBezTo>
                    <a:pt x="65182" y="16603"/>
                    <a:pt x="55787" y="25542"/>
                    <a:pt x="44329" y="27328"/>
                  </a:cubicBezTo>
                  <a:cubicBezTo>
                    <a:pt x="42821" y="27563"/>
                    <a:pt x="41319" y="27670"/>
                    <a:pt x="39826" y="27670"/>
                  </a:cubicBezTo>
                  <a:cubicBezTo>
                    <a:pt x="31566" y="27670"/>
                    <a:pt x="23588" y="24397"/>
                    <a:pt x="16421" y="21458"/>
                  </a:cubicBezTo>
                  <a:cubicBezTo>
                    <a:pt x="10924" y="19204"/>
                    <a:pt x="6057" y="17210"/>
                    <a:pt x="2144" y="17210"/>
                  </a:cubicBezTo>
                  <a:cubicBezTo>
                    <a:pt x="1394" y="17210"/>
                    <a:pt x="678" y="17283"/>
                    <a:pt x="0" y="17442"/>
                  </a:cubicBezTo>
                  <a:lnTo>
                    <a:pt x="117" y="17949"/>
                  </a:lnTo>
                  <a:cubicBezTo>
                    <a:pt x="756" y="17799"/>
                    <a:pt x="1433" y="17730"/>
                    <a:pt x="2146" y="17730"/>
                  </a:cubicBezTo>
                  <a:cubicBezTo>
                    <a:pt x="5952" y="17730"/>
                    <a:pt x="10774" y="19708"/>
                    <a:pt x="16223" y="21941"/>
                  </a:cubicBezTo>
                  <a:cubicBezTo>
                    <a:pt x="23271" y="24834"/>
                    <a:pt x="31424" y="28177"/>
                    <a:pt x="39845" y="28177"/>
                  </a:cubicBezTo>
                  <a:cubicBezTo>
                    <a:pt x="51271" y="28177"/>
                    <a:pt x="63191" y="22021"/>
                    <a:pt x="73512" y="223"/>
                  </a:cubicBezTo>
                  <a:lnTo>
                    <a:pt x="73042"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2746100" y="1505600"/>
              <a:ext cx="1832675" cy="713425"/>
            </a:xfrm>
            <a:custGeom>
              <a:avLst/>
              <a:gdLst/>
              <a:ahLst/>
              <a:cxnLst/>
              <a:rect l="l" t="t" r="r" b="b"/>
              <a:pathLst>
                <a:path w="73307" h="28537" extrusionOk="0">
                  <a:moveTo>
                    <a:pt x="72836" y="0"/>
                  </a:moveTo>
                  <a:cubicBezTo>
                    <a:pt x="65159" y="16689"/>
                    <a:pt x="55869" y="25728"/>
                    <a:pt x="44432" y="27641"/>
                  </a:cubicBezTo>
                  <a:cubicBezTo>
                    <a:pt x="42808" y="27913"/>
                    <a:pt x="41188" y="28035"/>
                    <a:pt x="39579" y="28035"/>
                  </a:cubicBezTo>
                  <a:cubicBezTo>
                    <a:pt x="31445" y="28035"/>
                    <a:pt x="23559" y="24902"/>
                    <a:pt x="16462" y="22084"/>
                  </a:cubicBezTo>
                  <a:cubicBezTo>
                    <a:pt x="11005" y="19916"/>
                    <a:pt x="6163" y="17992"/>
                    <a:pt x="2273" y="17992"/>
                  </a:cubicBezTo>
                  <a:cubicBezTo>
                    <a:pt x="1474" y="17992"/>
                    <a:pt x="716" y="18073"/>
                    <a:pt x="1" y="18250"/>
                  </a:cubicBezTo>
                  <a:lnTo>
                    <a:pt x="126" y="18755"/>
                  </a:lnTo>
                  <a:cubicBezTo>
                    <a:pt x="800" y="18588"/>
                    <a:pt x="1519" y="18511"/>
                    <a:pt x="2278" y="18511"/>
                  </a:cubicBezTo>
                  <a:cubicBezTo>
                    <a:pt x="6062" y="18511"/>
                    <a:pt x="10860" y="20416"/>
                    <a:pt x="16270" y="22565"/>
                  </a:cubicBezTo>
                  <a:cubicBezTo>
                    <a:pt x="23249" y="25337"/>
                    <a:pt x="31307" y="28537"/>
                    <a:pt x="39602" y="28537"/>
                  </a:cubicBezTo>
                  <a:cubicBezTo>
                    <a:pt x="51134" y="28537"/>
                    <a:pt x="63128" y="22348"/>
                    <a:pt x="73306" y="219"/>
                  </a:cubicBezTo>
                  <a:lnTo>
                    <a:pt x="72836"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2741900" y="1472800"/>
              <a:ext cx="1827550" cy="722650"/>
            </a:xfrm>
            <a:custGeom>
              <a:avLst/>
              <a:gdLst/>
              <a:ahLst/>
              <a:cxnLst/>
              <a:rect l="l" t="t" r="r" b="b"/>
              <a:pathLst>
                <a:path w="73102" h="28906" extrusionOk="0">
                  <a:moveTo>
                    <a:pt x="72629" y="1"/>
                  </a:moveTo>
                  <a:cubicBezTo>
                    <a:pt x="65139" y="16769"/>
                    <a:pt x="55947" y="25912"/>
                    <a:pt x="44535" y="27954"/>
                  </a:cubicBezTo>
                  <a:cubicBezTo>
                    <a:pt x="42795" y="28265"/>
                    <a:pt x="41060" y="28404"/>
                    <a:pt x="39335" y="28404"/>
                  </a:cubicBezTo>
                  <a:cubicBezTo>
                    <a:pt x="31325" y="28404"/>
                    <a:pt x="23529" y="25409"/>
                    <a:pt x="16505" y="22708"/>
                  </a:cubicBezTo>
                  <a:cubicBezTo>
                    <a:pt x="11088" y="20626"/>
                    <a:pt x="6276" y="18774"/>
                    <a:pt x="2407" y="18774"/>
                  </a:cubicBezTo>
                  <a:cubicBezTo>
                    <a:pt x="1558" y="18774"/>
                    <a:pt x="755" y="18863"/>
                    <a:pt x="1" y="19058"/>
                  </a:cubicBezTo>
                  <a:lnTo>
                    <a:pt x="132" y="19560"/>
                  </a:lnTo>
                  <a:cubicBezTo>
                    <a:pt x="842" y="19376"/>
                    <a:pt x="1603" y="19292"/>
                    <a:pt x="2409" y="19292"/>
                  </a:cubicBezTo>
                  <a:cubicBezTo>
                    <a:pt x="6177" y="19292"/>
                    <a:pt x="10947" y="21125"/>
                    <a:pt x="16321" y="23191"/>
                  </a:cubicBezTo>
                  <a:cubicBezTo>
                    <a:pt x="23230" y="25847"/>
                    <a:pt x="31187" y="28905"/>
                    <a:pt x="39354" y="28905"/>
                  </a:cubicBezTo>
                  <a:cubicBezTo>
                    <a:pt x="51000" y="28905"/>
                    <a:pt x="63067" y="22686"/>
                    <a:pt x="73102" y="213"/>
                  </a:cubicBezTo>
                  <a:lnTo>
                    <a:pt x="72629"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24"/>
          <p:cNvSpPr/>
          <p:nvPr/>
        </p:nvSpPr>
        <p:spPr>
          <a:xfrm rot="2187366">
            <a:off x="7120586" y="-134537"/>
            <a:ext cx="2492147" cy="841615"/>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rot="534208">
            <a:off x="5829573" y="-429835"/>
            <a:ext cx="2492164" cy="84162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rot="534208">
            <a:off x="5829573" y="-567160"/>
            <a:ext cx="2492164" cy="841621"/>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24"/>
          <p:cNvGrpSpPr/>
          <p:nvPr/>
        </p:nvGrpSpPr>
        <p:grpSpPr>
          <a:xfrm>
            <a:off x="-211710" y="4667535"/>
            <a:ext cx="1982151" cy="1257330"/>
            <a:chOff x="974250" y="2843975"/>
            <a:chExt cx="2430000" cy="1541413"/>
          </a:xfrm>
        </p:grpSpPr>
        <p:sp>
          <p:nvSpPr>
            <p:cNvPr id="659" name="Google Shape;659;p2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0" name="Google Shape;660;p2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61" name="Google Shape;661;p2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62" name="Google Shape;662;p2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63" name="Google Shape;663;p2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64" name="Google Shape;664;p2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65" name="Google Shape;665;p2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66" name="Google Shape;666;p2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67" name="Google Shape;667;p2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668" name="Google Shape;668;p24"/>
          <p:cNvGrpSpPr/>
          <p:nvPr/>
        </p:nvGrpSpPr>
        <p:grpSpPr>
          <a:xfrm>
            <a:off x="1770440" y="4667535"/>
            <a:ext cx="1982151" cy="1257330"/>
            <a:chOff x="974250" y="2843975"/>
            <a:chExt cx="2430000" cy="1541413"/>
          </a:xfrm>
        </p:grpSpPr>
        <p:sp>
          <p:nvSpPr>
            <p:cNvPr id="669" name="Google Shape;669;p2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0" name="Google Shape;670;p2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71" name="Google Shape;671;p2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72" name="Google Shape;672;p2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73" name="Google Shape;673;p2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74" name="Google Shape;674;p2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75" name="Google Shape;675;p2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2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678" name="Google Shape;678;p24"/>
          <p:cNvGrpSpPr/>
          <p:nvPr/>
        </p:nvGrpSpPr>
        <p:grpSpPr>
          <a:xfrm>
            <a:off x="3752590" y="4667535"/>
            <a:ext cx="1982151" cy="1257330"/>
            <a:chOff x="974250" y="2843975"/>
            <a:chExt cx="2430000" cy="1541413"/>
          </a:xfrm>
        </p:grpSpPr>
        <p:sp>
          <p:nvSpPr>
            <p:cNvPr id="679" name="Google Shape;679;p2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0" name="Google Shape;680;p2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81" name="Google Shape;681;p2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82" name="Google Shape;682;p2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83" name="Google Shape;683;p2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84" name="Google Shape;684;p2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85" name="Google Shape;685;p2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86" name="Google Shape;686;p2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87" name="Google Shape;687;p2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688" name="Google Shape;688;p24"/>
          <p:cNvGrpSpPr/>
          <p:nvPr/>
        </p:nvGrpSpPr>
        <p:grpSpPr>
          <a:xfrm>
            <a:off x="5723840" y="4667535"/>
            <a:ext cx="1982151" cy="1257330"/>
            <a:chOff x="974250" y="2843975"/>
            <a:chExt cx="2430000" cy="1541413"/>
          </a:xfrm>
        </p:grpSpPr>
        <p:sp>
          <p:nvSpPr>
            <p:cNvPr id="689" name="Google Shape;689;p2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0" name="Google Shape;690;p2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91" name="Google Shape;691;p2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92" name="Google Shape;692;p2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93" name="Google Shape;693;p2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94" name="Google Shape;694;p2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95" name="Google Shape;695;p2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696" name="Google Shape;696;p2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697" name="Google Shape;697;p2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698" name="Google Shape;698;p24"/>
          <p:cNvGrpSpPr/>
          <p:nvPr/>
        </p:nvGrpSpPr>
        <p:grpSpPr>
          <a:xfrm>
            <a:off x="7705990" y="4667535"/>
            <a:ext cx="1982151" cy="1257330"/>
            <a:chOff x="974250" y="2843975"/>
            <a:chExt cx="2430000" cy="1541413"/>
          </a:xfrm>
        </p:grpSpPr>
        <p:sp>
          <p:nvSpPr>
            <p:cNvPr id="699" name="Google Shape;699;p24"/>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0" name="Google Shape;700;p24"/>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01" name="Google Shape;701;p24"/>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02" name="Google Shape;702;p24"/>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03" name="Google Shape;703;p24"/>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04" name="Google Shape;704;p24"/>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05" name="Google Shape;705;p24"/>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06" name="Google Shape;706;p24"/>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07" name="Google Shape;707;p24"/>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2pPr>
            <a:lvl3pPr lvl="2"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3pPr>
            <a:lvl4pPr lvl="3"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4pPr>
            <a:lvl5pPr lvl="4"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5pPr>
            <a:lvl6pPr lvl="5"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6pPr>
            <a:lvl7pPr lvl="6"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7pPr>
            <a:lvl8pPr lvl="7"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8pPr>
            <a:lvl9pPr lvl="8" rtl="0">
              <a:spcBef>
                <a:spcPts val="0"/>
              </a:spcBef>
              <a:spcAft>
                <a:spcPts val="0"/>
              </a:spcAft>
              <a:buClr>
                <a:schemeClr val="dk1"/>
              </a:buClr>
              <a:buSzPts val="3500"/>
              <a:buFont typeface="Orbitron"/>
              <a:buNone/>
              <a:defRPr sz="3500">
                <a:solidFill>
                  <a:schemeClr val="dk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8" r:id="rId6"/>
    <p:sldLayoutId id="2147483659" r:id="rId7"/>
    <p:sldLayoutId id="2147483664"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29"/>
          <p:cNvSpPr txBox="1">
            <a:spLocks noGrp="1"/>
          </p:cNvSpPr>
          <p:nvPr>
            <p:ph type="ctrTitle"/>
          </p:nvPr>
        </p:nvSpPr>
        <p:spPr>
          <a:xfrm>
            <a:off x="1750275" y="1603660"/>
            <a:ext cx="5643450" cy="9383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800" b="1" dirty="0"/>
              <a:t> Gestión de procesos </a:t>
            </a:r>
            <a:r>
              <a:rPr lang="es-MX" sz="2800" b="1" dirty="0">
                <a:solidFill>
                  <a:schemeClr val="bg2"/>
                </a:solidFill>
              </a:rPr>
              <a:t>empresariales basado en </a:t>
            </a:r>
            <a:r>
              <a:rPr lang="es-MX" sz="2800" b="1" dirty="0"/>
              <a:t>Java con Spring Boot</a:t>
            </a:r>
            <a:endParaRPr sz="2800" b="1" dirty="0"/>
          </a:p>
        </p:txBody>
      </p:sp>
      <p:sp>
        <p:nvSpPr>
          <p:cNvPr id="750" name="Google Shape;750;p29"/>
          <p:cNvSpPr txBox="1">
            <a:spLocks noGrp="1"/>
          </p:cNvSpPr>
          <p:nvPr>
            <p:ph type="subTitle" idx="1"/>
          </p:nvPr>
        </p:nvSpPr>
        <p:spPr>
          <a:xfrm>
            <a:off x="1242450" y="3470639"/>
            <a:ext cx="6659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SIESQUEN CORDOVA ANDREW</a:t>
            </a:r>
            <a:endParaRPr dirty="0"/>
          </a:p>
        </p:txBody>
      </p:sp>
      <p:cxnSp>
        <p:nvCxnSpPr>
          <p:cNvPr id="751" name="Google Shape;751;p29"/>
          <p:cNvCxnSpPr/>
          <p:nvPr/>
        </p:nvCxnSpPr>
        <p:spPr>
          <a:xfrm>
            <a:off x="2258100" y="3255150"/>
            <a:ext cx="4627800" cy="0"/>
          </a:xfrm>
          <a:prstGeom prst="straightConnector1">
            <a:avLst/>
          </a:prstGeom>
          <a:noFill/>
          <a:ln w="9525" cap="flat" cmpd="sng">
            <a:solidFill>
              <a:schemeClr val="dk1"/>
            </a:solidFill>
            <a:prstDash val="solid"/>
            <a:round/>
            <a:headEnd type="none" w="med" len="med"/>
            <a:tailEnd type="none" w="med" len="med"/>
          </a:ln>
        </p:spPr>
      </p:cxnSp>
      <p:grpSp>
        <p:nvGrpSpPr>
          <p:cNvPr id="752" name="Google Shape;752;p29"/>
          <p:cNvGrpSpPr/>
          <p:nvPr/>
        </p:nvGrpSpPr>
        <p:grpSpPr>
          <a:xfrm>
            <a:off x="-4005186" y="4166935"/>
            <a:ext cx="5946533" cy="1257330"/>
            <a:chOff x="232089" y="3674735"/>
            <a:chExt cx="5946533" cy="1257330"/>
          </a:xfrm>
        </p:grpSpPr>
        <p:grpSp>
          <p:nvGrpSpPr>
            <p:cNvPr id="753" name="Google Shape;753;p29"/>
            <p:cNvGrpSpPr/>
            <p:nvPr/>
          </p:nvGrpSpPr>
          <p:grpSpPr>
            <a:xfrm>
              <a:off x="232089" y="3674735"/>
              <a:ext cx="1982151" cy="1257330"/>
              <a:chOff x="974250" y="2843975"/>
              <a:chExt cx="2430000" cy="1541413"/>
            </a:xfrm>
          </p:grpSpPr>
          <p:sp>
            <p:nvSpPr>
              <p:cNvPr id="754" name="Google Shape;754;p29"/>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5" name="Google Shape;755;p29"/>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56" name="Google Shape;756;p29"/>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57" name="Google Shape;757;p29"/>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29"/>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59" name="Google Shape;759;p29"/>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60" name="Google Shape;760;p29"/>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61" name="Google Shape;761;p29"/>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62" name="Google Shape;762;p29"/>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763" name="Google Shape;763;p29"/>
            <p:cNvGrpSpPr/>
            <p:nvPr/>
          </p:nvGrpSpPr>
          <p:grpSpPr>
            <a:xfrm>
              <a:off x="2214280" y="3674735"/>
              <a:ext cx="1982151" cy="1257330"/>
              <a:chOff x="974250" y="2843975"/>
              <a:chExt cx="2430000" cy="1541413"/>
            </a:xfrm>
          </p:grpSpPr>
          <p:sp>
            <p:nvSpPr>
              <p:cNvPr id="764" name="Google Shape;764;p29"/>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5" name="Google Shape;765;p29"/>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66" name="Google Shape;766;p29"/>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67" name="Google Shape;767;p29"/>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29"/>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69" name="Google Shape;769;p29"/>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70" name="Google Shape;770;p29"/>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71" name="Google Shape;771;p29"/>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72" name="Google Shape;772;p29"/>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773" name="Google Shape;773;p29"/>
            <p:cNvGrpSpPr/>
            <p:nvPr/>
          </p:nvGrpSpPr>
          <p:grpSpPr>
            <a:xfrm>
              <a:off x="4196471" y="3674735"/>
              <a:ext cx="1982151" cy="1257330"/>
              <a:chOff x="974250" y="2843975"/>
              <a:chExt cx="2430000" cy="1541413"/>
            </a:xfrm>
          </p:grpSpPr>
          <p:sp>
            <p:nvSpPr>
              <p:cNvPr id="774" name="Google Shape;774;p29"/>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29"/>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29"/>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29"/>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78" name="Google Shape;778;p29"/>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79" name="Google Shape;779;p29"/>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80" name="Google Shape;780;p29"/>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781" name="Google Shape;781;p29"/>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782" name="Google Shape;782;p29"/>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sp>
        <p:nvSpPr>
          <p:cNvPr id="792" name="Google Shape;792;p29"/>
          <p:cNvSpPr/>
          <p:nvPr/>
        </p:nvSpPr>
        <p:spPr>
          <a:xfrm>
            <a:off x="878039" y="684725"/>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1114439" y="684730"/>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350839" y="684735"/>
            <a:ext cx="157198" cy="157151"/>
          </a:xfrm>
          <a:custGeom>
            <a:avLst/>
            <a:gdLst/>
            <a:ahLst/>
            <a:cxnLst/>
            <a:rect l="l" t="t" r="r" b="b"/>
            <a:pathLst>
              <a:path w="3360" h="3359" extrusionOk="0">
                <a:moveTo>
                  <a:pt x="1680" y="1"/>
                </a:moveTo>
                <a:cubicBezTo>
                  <a:pt x="1398" y="1"/>
                  <a:pt x="1168" y="229"/>
                  <a:pt x="1168" y="511"/>
                </a:cubicBezTo>
                <a:lnTo>
                  <a:pt x="1168" y="1168"/>
                </a:lnTo>
                <a:lnTo>
                  <a:pt x="512" y="1168"/>
                </a:lnTo>
                <a:cubicBezTo>
                  <a:pt x="229" y="1168"/>
                  <a:pt x="1" y="1398"/>
                  <a:pt x="1" y="1680"/>
                </a:cubicBezTo>
                <a:cubicBezTo>
                  <a:pt x="1" y="1962"/>
                  <a:pt x="229" y="2190"/>
                  <a:pt x="512" y="2190"/>
                </a:cubicBezTo>
                <a:lnTo>
                  <a:pt x="1168" y="2190"/>
                </a:lnTo>
                <a:lnTo>
                  <a:pt x="1168" y="2848"/>
                </a:lnTo>
                <a:cubicBezTo>
                  <a:pt x="1168" y="3130"/>
                  <a:pt x="1398" y="3358"/>
                  <a:pt x="1680" y="3358"/>
                </a:cubicBezTo>
                <a:cubicBezTo>
                  <a:pt x="1962" y="3358"/>
                  <a:pt x="2190" y="3130"/>
                  <a:pt x="2190" y="2848"/>
                </a:cubicBezTo>
                <a:lnTo>
                  <a:pt x="2190" y="2190"/>
                </a:lnTo>
                <a:lnTo>
                  <a:pt x="2848" y="2190"/>
                </a:lnTo>
                <a:cubicBezTo>
                  <a:pt x="3130" y="2190"/>
                  <a:pt x="3359" y="1962"/>
                  <a:pt x="3359" y="1680"/>
                </a:cubicBezTo>
                <a:cubicBezTo>
                  <a:pt x="3359" y="1398"/>
                  <a:pt x="3130" y="1168"/>
                  <a:pt x="2848" y="1168"/>
                </a:cubicBezTo>
                <a:lnTo>
                  <a:pt x="2190" y="1168"/>
                </a:lnTo>
                <a:lnTo>
                  <a:pt x="2190" y="511"/>
                </a:lnTo>
                <a:cubicBezTo>
                  <a:pt x="2190" y="229"/>
                  <a:pt x="1962" y="1"/>
                  <a:pt x="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8135903" y="4309602"/>
            <a:ext cx="125100" cy="12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8135903" y="4113151"/>
            <a:ext cx="125100" cy="125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8135903" y="3916700"/>
            <a:ext cx="125100" cy="125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BDD44545-A4AA-97ED-A7CC-76ADAC483914}"/>
              </a:ext>
            </a:extLst>
          </p:cNvPr>
          <p:cNvPicPr>
            <a:picLocks noChangeAspect="1"/>
          </p:cNvPicPr>
          <p:nvPr/>
        </p:nvPicPr>
        <p:blipFill>
          <a:blip r:embed="rId3"/>
          <a:stretch>
            <a:fillRect/>
          </a:stretch>
        </p:blipFill>
        <p:spPr>
          <a:xfrm>
            <a:off x="5997104" y="596122"/>
            <a:ext cx="2263899" cy="553859"/>
          </a:xfrm>
          <a:prstGeom prst="rect">
            <a:avLst/>
          </a:prstGeom>
        </p:spPr>
      </p:pic>
      <p:sp>
        <p:nvSpPr>
          <p:cNvPr id="2" name="Google Shape;750;p29">
            <a:extLst>
              <a:ext uri="{FF2B5EF4-FFF2-40B4-BE49-F238E27FC236}">
                <a16:creationId xmlns:a16="http://schemas.microsoft.com/office/drawing/2014/main" id="{AB00B433-7B16-02C0-5235-809C58F50F0E}"/>
              </a:ext>
            </a:extLst>
          </p:cNvPr>
          <p:cNvSpPr txBox="1">
            <a:spLocks/>
          </p:cNvSpPr>
          <p:nvPr/>
        </p:nvSpPr>
        <p:spPr>
          <a:xfrm>
            <a:off x="1429438" y="2679589"/>
            <a:ext cx="66591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pen Sans"/>
              <a:buNone/>
              <a:defRPr sz="1600" b="0" i="0" u="none" strike="noStrike" cap="none">
                <a:solidFill>
                  <a:schemeClr val="dk1"/>
                </a:solidFill>
                <a:latin typeface="Raleway"/>
                <a:ea typeface="Raleway"/>
                <a:cs typeface="Raleway"/>
                <a:sym typeface="Raleway"/>
              </a:defRPr>
            </a:lvl1pPr>
            <a:lvl2pPr marL="914400" marR="0" lvl="1"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s-PE" dirty="0"/>
              <a:t>PARA LA EMPRESA AUTO SHOP: MANTENIMIENTO Y VENTA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35"/>
          <p:cNvSpPr txBox="1">
            <a:spLocks noGrp="1"/>
          </p:cNvSpPr>
          <p:nvPr>
            <p:ph type="title"/>
          </p:nvPr>
        </p:nvSpPr>
        <p:spPr>
          <a:xfrm>
            <a:off x="671105" y="428582"/>
            <a:ext cx="463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Descripcion</a:t>
            </a:r>
            <a:endParaRPr dirty="0"/>
          </a:p>
        </p:txBody>
      </p:sp>
      <p:sp>
        <p:nvSpPr>
          <p:cNvPr id="922" name="Google Shape;922;p35"/>
          <p:cNvSpPr txBox="1">
            <a:spLocks noGrp="1"/>
          </p:cNvSpPr>
          <p:nvPr>
            <p:ph type="body" idx="1"/>
          </p:nvPr>
        </p:nvSpPr>
        <p:spPr>
          <a:xfrm>
            <a:off x="716100" y="1248484"/>
            <a:ext cx="7711800" cy="3500075"/>
          </a:xfrm>
          <a:prstGeom prst="rect">
            <a:avLst/>
          </a:prstGeom>
        </p:spPr>
        <p:txBody>
          <a:bodyPr spcFirstLastPara="1" wrap="square" lIns="91425" tIns="91425" rIns="91425" bIns="91425" anchor="t" anchorCtr="0">
            <a:noAutofit/>
          </a:bodyPr>
          <a:lstStyle/>
          <a:p>
            <a:pPr marL="152400" indent="0" algn="just">
              <a:buNone/>
            </a:pPr>
            <a:r>
              <a:rPr lang="es-MX" sz="1400" i="0" dirty="0">
                <a:solidFill>
                  <a:srgbClr val="D1D5DB"/>
                </a:solidFill>
                <a:effectLst/>
                <a:latin typeface="Segoe UI" panose="020B0502040204020203" pitchFamily="34" charset="0"/>
                <a:cs typeface="Segoe UI" panose="020B0502040204020203" pitchFamily="34" charset="0"/>
              </a:rPr>
              <a:t>El sistema web para la empresa de auto partes “AUTO SHOP” es un plataforma en línea diseñada para facilitar la gestión de las actividades comerciales de la empresa, permitiendo la organización y control de datos y registros relacionados con </a:t>
            </a:r>
            <a:r>
              <a:rPr lang="es-MX" sz="1400" i="0">
                <a:solidFill>
                  <a:srgbClr val="D1D5DB"/>
                </a:solidFill>
                <a:effectLst/>
                <a:latin typeface="Segoe UI" panose="020B0502040204020203" pitchFamily="34" charset="0"/>
                <a:cs typeface="Segoe UI" panose="020B0502040204020203" pitchFamily="34" charset="0"/>
              </a:rPr>
              <a:t>la  venta </a:t>
            </a:r>
            <a:r>
              <a:rPr lang="es-MX" sz="1400" i="0" dirty="0">
                <a:solidFill>
                  <a:srgbClr val="D1D5DB"/>
                </a:solidFill>
                <a:effectLst/>
                <a:latin typeface="Segoe UI" panose="020B0502040204020203" pitchFamily="34" charset="0"/>
                <a:cs typeface="Segoe UI" panose="020B0502040204020203" pitchFamily="34" charset="0"/>
              </a:rPr>
              <a:t>de autopartes.</a:t>
            </a:r>
          </a:p>
          <a:p>
            <a:pPr marL="152400" indent="0" algn="just">
              <a:buNone/>
            </a:pPr>
            <a:endParaRPr lang="es-MX" sz="1400" i="0" dirty="0">
              <a:solidFill>
                <a:srgbClr val="D1D5DB"/>
              </a:solidFill>
              <a:effectLst/>
              <a:latin typeface="Segoe UI" panose="020B0502040204020203" pitchFamily="34" charset="0"/>
              <a:cs typeface="Segoe UI" panose="020B0502040204020203" pitchFamily="34" charset="0"/>
            </a:endParaRPr>
          </a:p>
          <a:p>
            <a:pPr marL="152400" indent="0" algn="just">
              <a:buNone/>
            </a:pPr>
            <a:r>
              <a:rPr lang="es-MX" sz="1400" i="0" dirty="0">
                <a:solidFill>
                  <a:srgbClr val="D1D5DB"/>
                </a:solidFill>
                <a:effectLst/>
                <a:latin typeface="Segoe UI" panose="020B0502040204020203" pitchFamily="34" charset="0"/>
                <a:cs typeface="Segoe UI" panose="020B0502040204020203" pitchFamily="34" charset="0"/>
              </a:rPr>
              <a:t>Este sistema sería una herramienta esencial para la gestión de inventario y ventas de la empresa, lo que permitiría una mayor eficiencia en la gestión de sus operaciones diarias. Además, el sistema estaría diseñado para garantizar la seguridad y la privacidad de los datos y registros, proporcionando un acceso controlado y restringido a los usuarios autorizados.</a:t>
            </a:r>
          </a:p>
          <a:p>
            <a:pPr marL="152400" indent="0" algn="just">
              <a:buNone/>
            </a:pPr>
            <a:endParaRPr lang="es-MX" sz="1400" i="0" dirty="0">
              <a:solidFill>
                <a:srgbClr val="D1D5DB"/>
              </a:solidFill>
              <a:effectLst/>
              <a:latin typeface="Segoe UI" panose="020B0502040204020203" pitchFamily="34" charset="0"/>
              <a:cs typeface="Segoe UI" panose="020B0502040204020203" pitchFamily="34" charset="0"/>
            </a:endParaRPr>
          </a:p>
          <a:p>
            <a:pPr marL="152400" indent="0" algn="just">
              <a:buNone/>
            </a:pPr>
            <a:r>
              <a:rPr lang="es-MX" sz="1400" i="0" dirty="0">
                <a:solidFill>
                  <a:srgbClr val="D1D5DB"/>
                </a:solidFill>
                <a:effectLst/>
                <a:latin typeface="Segoe UI" panose="020B0502040204020203" pitchFamily="34" charset="0"/>
                <a:cs typeface="Segoe UI" panose="020B0502040204020203" pitchFamily="34" charset="0"/>
              </a:rPr>
              <a:t>En cuanto al control de datos y registros, el sistema permitiría la recopilación y el almacenamiento de información detallada sobre los productos de la empresa, los clientes, los proveedores, las ventas, las procedencias de los productos, las marcas, etc. Además, el sistema tendría herramientas para el análisis y la generación de informes en tiempo real, lo que permitiría a la empresa tomar decisiones informadas y oportunas. En resumen, este sistema sería una herramienta clave para la gestión eficiente y efectiva de una empresa de auto partes.</a:t>
            </a:r>
          </a:p>
        </p:txBody>
      </p:sp>
      <p:cxnSp>
        <p:nvCxnSpPr>
          <p:cNvPr id="928" name="Google Shape;928;p35"/>
          <p:cNvCxnSpPr/>
          <p:nvPr/>
        </p:nvCxnSpPr>
        <p:spPr>
          <a:xfrm>
            <a:off x="716100" y="1161600"/>
            <a:ext cx="7711800" cy="0"/>
          </a:xfrm>
          <a:prstGeom prst="straightConnector1">
            <a:avLst/>
          </a:prstGeom>
          <a:noFill/>
          <a:ln w="9525" cap="flat" cmpd="sng">
            <a:solidFill>
              <a:schemeClr val="dk1"/>
            </a:solidFill>
            <a:prstDash val="solid"/>
            <a:round/>
            <a:headEnd type="none" w="med" len="med"/>
            <a:tailEnd type="none" w="med" len="med"/>
          </a:ln>
        </p:spPr>
      </p:cxnSp>
      <p:grpSp>
        <p:nvGrpSpPr>
          <p:cNvPr id="929" name="Google Shape;929;p35"/>
          <p:cNvGrpSpPr/>
          <p:nvPr/>
        </p:nvGrpSpPr>
        <p:grpSpPr>
          <a:xfrm>
            <a:off x="-422991" y="4946440"/>
            <a:ext cx="3964342" cy="1257330"/>
            <a:chOff x="-314570" y="4430535"/>
            <a:chExt cx="3964342" cy="1257330"/>
          </a:xfrm>
        </p:grpSpPr>
        <p:grpSp>
          <p:nvGrpSpPr>
            <p:cNvPr id="930" name="Google Shape;930;p35"/>
            <p:cNvGrpSpPr/>
            <p:nvPr/>
          </p:nvGrpSpPr>
          <p:grpSpPr>
            <a:xfrm>
              <a:off x="-314570" y="4430535"/>
              <a:ext cx="1982151" cy="1257330"/>
              <a:chOff x="974250" y="2843975"/>
              <a:chExt cx="2430000" cy="1541413"/>
            </a:xfrm>
          </p:grpSpPr>
          <p:sp>
            <p:nvSpPr>
              <p:cNvPr id="931" name="Google Shape;931;p35"/>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2" name="Google Shape;932;p35"/>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33" name="Google Shape;933;p35"/>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4" name="Google Shape;934;p35"/>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5" name="Google Shape;935;p35"/>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6" name="Google Shape;936;p35"/>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7" name="Google Shape;937;p35"/>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38" name="Google Shape;938;p35"/>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39" name="Google Shape;939;p35"/>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nvGrpSpPr>
            <p:cNvPr id="940" name="Google Shape;940;p35"/>
            <p:cNvGrpSpPr/>
            <p:nvPr/>
          </p:nvGrpSpPr>
          <p:grpSpPr>
            <a:xfrm>
              <a:off x="1667621" y="4430535"/>
              <a:ext cx="1982151" cy="1257330"/>
              <a:chOff x="974250" y="2843975"/>
              <a:chExt cx="2430000" cy="1541413"/>
            </a:xfrm>
          </p:grpSpPr>
          <p:sp>
            <p:nvSpPr>
              <p:cNvPr id="941" name="Google Shape;941;p35"/>
              <p:cNvSpPr/>
              <p:nvPr/>
            </p:nvSpPr>
            <p:spPr>
              <a:xfrm>
                <a:off x="974250" y="2843975"/>
                <a:ext cx="2430000" cy="15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2" name="Google Shape;942;p35"/>
              <p:cNvCxnSpPr/>
              <p:nvPr/>
            </p:nvCxnSpPr>
            <p:spPr>
              <a:xfrm rot="10800000">
                <a:off x="981450" y="3231331"/>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43" name="Google Shape;943;p35"/>
              <p:cNvCxnSpPr/>
              <p:nvPr/>
            </p:nvCxnSpPr>
            <p:spPr>
              <a:xfrm>
                <a:off x="299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4" name="Google Shape;944;p35"/>
              <p:cNvCxnSpPr/>
              <p:nvPr/>
            </p:nvCxnSpPr>
            <p:spPr>
              <a:xfrm>
                <a:off x="259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5" name="Google Shape;945;p35"/>
              <p:cNvCxnSpPr/>
              <p:nvPr/>
            </p:nvCxnSpPr>
            <p:spPr>
              <a:xfrm>
                <a:off x="218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6" name="Google Shape;946;p35"/>
              <p:cNvCxnSpPr/>
              <p:nvPr/>
            </p:nvCxnSpPr>
            <p:spPr>
              <a:xfrm>
                <a:off x="1379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7" name="Google Shape;947;p35"/>
              <p:cNvCxnSpPr/>
              <p:nvPr/>
            </p:nvCxnSpPr>
            <p:spPr>
              <a:xfrm>
                <a:off x="1784250" y="2845188"/>
                <a:ext cx="0" cy="1540200"/>
              </a:xfrm>
              <a:prstGeom prst="straightConnector1">
                <a:avLst/>
              </a:prstGeom>
              <a:noFill/>
              <a:ln w="9525" cap="flat" cmpd="sng">
                <a:solidFill>
                  <a:schemeClr val="dk1"/>
                </a:solidFill>
                <a:prstDash val="solid"/>
                <a:round/>
                <a:headEnd type="none" w="med" len="med"/>
                <a:tailEnd type="none" w="med" len="med"/>
              </a:ln>
            </p:spPr>
          </p:cxnSp>
          <p:cxnSp>
            <p:nvCxnSpPr>
              <p:cNvPr id="948" name="Google Shape;948;p35"/>
              <p:cNvCxnSpPr/>
              <p:nvPr/>
            </p:nvCxnSpPr>
            <p:spPr>
              <a:xfrm rot="10800000">
                <a:off x="977850" y="3615313"/>
                <a:ext cx="2422800" cy="0"/>
              </a:xfrm>
              <a:prstGeom prst="straightConnector1">
                <a:avLst/>
              </a:prstGeom>
              <a:noFill/>
              <a:ln w="9525" cap="flat" cmpd="sng">
                <a:solidFill>
                  <a:schemeClr val="dk1"/>
                </a:solidFill>
                <a:prstDash val="solid"/>
                <a:round/>
                <a:headEnd type="none" w="med" len="med"/>
                <a:tailEnd type="none" w="med" len="med"/>
              </a:ln>
            </p:spPr>
          </p:cxnSp>
          <p:cxnSp>
            <p:nvCxnSpPr>
              <p:cNvPr id="949" name="Google Shape;949;p35"/>
              <p:cNvCxnSpPr/>
              <p:nvPr/>
            </p:nvCxnSpPr>
            <p:spPr>
              <a:xfrm rot="10800000">
                <a:off x="977850" y="3999294"/>
                <a:ext cx="24228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0"/>
          <p:cNvSpPr txBox="1">
            <a:spLocks noGrp="1"/>
          </p:cNvSpPr>
          <p:nvPr>
            <p:ph type="title"/>
          </p:nvPr>
        </p:nvSpPr>
        <p:spPr>
          <a:xfrm>
            <a:off x="720000" y="53449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CARACTERISTICAS</a:t>
            </a:r>
            <a:endParaRPr dirty="0"/>
          </a:p>
        </p:txBody>
      </p:sp>
      <p:graphicFrame>
        <p:nvGraphicFramePr>
          <p:cNvPr id="804" name="Google Shape;804;p30"/>
          <p:cNvGraphicFramePr/>
          <p:nvPr>
            <p:extLst>
              <p:ext uri="{D42A27DB-BD31-4B8C-83A1-F6EECF244321}">
                <p14:modId xmlns:p14="http://schemas.microsoft.com/office/powerpoint/2010/main" val="1977431169"/>
              </p:ext>
            </p:extLst>
          </p:nvPr>
        </p:nvGraphicFramePr>
        <p:xfrm>
          <a:off x="770163" y="1767225"/>
          <a:ext cx="7603675" cy="2169150"/>
        </p:xfrm>
        <a:graphic>
          <a:graphicData uri="http://schemas.openxmlformats.org/drawingml/2006/table">
            <a:tbl>
              <a:tblPr>
                <a:noFill/>
                <a:tableStyleId>{81D5F947-B192-42E1-A32E-87EA2D4B94B3}</a:tableStyleId>
              </a:tblPr>
              <a:tblGrid>
                <a:gridCol w="2324175">
                  <a:extLst>
                    <a:ext uri="{9D8B030D-6E8A-4147-A177-3AD203B41FA5}">
                      <a16:colId xmlns:a16="http://schemas.microsoft.com/office/drawing/2014/main" val="20000"/>
                    </a:ext>
                  </a:extLst>
                </a:gridCol>
                <a:gridCol w="5279500">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s-PE" sz="1000" b="1" dirty="0">
                          <a:solidFill>
                            <a:schemeClr val="accent1"/>
                          </a:solidFill>
                          <a:uFill>
                            <a:noFill/>
                          </a:uFill>
                          <a:latin typeface="Open Sans"/>
                          <a:ea typeface="Open Sans"/>
                          <a:cs typeface="Open Sans"/>
                          <a:sym typeface="Open Sans"/>
                        </a:rPr>
                        <a:t>Gestión de clientes</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s-MX" sz="1000" dirty="0">
                          <a:solidFill>
                            <a:schemeClr val="dk1"/>
                          </a:solidFill>
                          <a:latin typeface="Open Sans"/>
                          <a:ea typeface="Open Sans"/>
                          <a:cs typeface="Open Sans"/>
                          <a:sym typeface="Open Sans"/>
                        </a:rPr>
                        <a:t> la plataforma consta con una base de datos de clientes que incluya su información personal, lo que permite una mejor atención al cliente y una mayor satisfacción.</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s-PE" sz="1000" b="1" dirty="0">
                          <a:solidFill>
                            <a:schemeClr val="accent1"/>
                          </a:solidFill>
                          <a:uFill>
                            <a:noFill/>
                          </a:uFill>
                          <a:latin typeface="Open Sans"/>
                          <a:ea typeface="Open Sans"/>
                          <a:cs typeface="Open Sans"/>
                          <a:sym typeface="Open Sans"/>
                        </a:rPr>
                        <a:t>Gestión de productos</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s-MX" sz="1000" dirty="0">
                          <a:solidFill>
                            <a:schemeClr val="dk1"/>
                          </a:solidFill>
                          <a:latin typeface="Open Sans"/>
                          <a:ea typeface="Open Sans"/>
                          <a:cs typeface="Open Sans"/>
                          <a:sym typeface="Open Sans"/>
                        </a:rPr>
                        <a:t>Permitir el control de los productos de la empresa, incluyendo el seguimiento de los inventarios, precios, descripciones</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s-PE" sz="1000" b="1" dirty="0">
                          <a:solidFill>
                            <a:schemeClr val="accent1"/>
                          </a:solidFill>
                          <a:uFill>
                            <a:noFill/>
                          </a:uFill>
                          <a:latin typeface="Open Sans"/>
                          <a:ea typeface="Open Sans"/>
                          <a:cs typeface="Open Sans"/>
                          <a:sym typeface="Open Sans"/>
                        </a:rPr>
                        <a:t>Categorías y marcas</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s-MX" sz="1000" dirty="0">
                          <a:solidFill>
                            <a:schemeClr val="dk1"/>
                          </a:solidFill>
                          <a:latin typeface="Open Sans"/>
                          <a:ea typeface="Open Sans"/>
                          <a:cs typeface="Open Sans"/>
                          <a:sym typeface="Open Sans"/>
                        </a:rPr>
                        <a:t>El sistema permite la organización de los productos por categorías y marcas, lo que facilita la búsqueda y el acceso a los productos</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s-PE" sz="1000" b="1" dirty="0">
                          <a:solidFill>
                            <a:schemeClr val="accent1"/>
                          </a:solidFill>
                          <a:uFill>
                            <a:noFill/>
                          </a:uFill>
                          <a:latin typeface="Open Sans"/>
                          <a:ea typeface="Open Sans"/>
                          <a:cs typeface="Open Sans"/>
                          <a:sym typeface="Open Sans"/>
                        </a:rPr>
                        <a:t>Gestión de ventas</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s-MX" sz="1000" dirty="0">
                          <a:solidFill>
                            <a:schemeClr val="dk1"/>
                          </a:solidFill>
                          <a:latin typeface="Open Sans"/>
                          <a:ea typeface="Open Sans"/>
                          <a:cs typeface="Open Sans"/>
                          <a:sym typeface="Open Sans"/>
                        </a:rPr>
                        <a:t>La plataforma permite la realización de ventas en línea, registro de pagos, generación de facturas y recibos electrónicos, así como la gestión de devoluciones y garantías.</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s-PE" sz="1000" b="1" dirty="0">
                          <a:solidFill>
                            <a:schemeClr val="accent1"/>
                          </a:solidFill>
                          <a:uFill>
                            <a:noFill/>
                          </a:uFill>
                          <a:latin typeface="Open Sans"/>
                          <a:ea typeface="Open Sans"/>
                          <a:cs typeface="Open Sans"/>
                          <a:sym typeface="Open Sans"/>
                        </a:rPr>
                        <a:t>Gestión de proveedores</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s-MX" sz="1000" dirty="0">
                          <a:solidFill>
                            <a:schemeClr val="dk1"/>
                          </a:solidFill>
                          <a:latin typeface="Open Sans"/>
                          <a:ea typeface="Open Sans"/>
                          <a:cs typeface="Open Sans"/>
                          <a:sym typeface="Open Sans"/>
                        </a:rPr>
                        <a:t>El sistema permite la gestión de los datos de los proveedores</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 sz="1000" b="1" dirty="0">
                          <a:solidFill>
                            <a:schemeClr val="accent1"/>
                          </a:solidFill>
                          <a:latin typeface="Open Sans"/>
                          <a:ea typeface="Open Sans"/>
                          <a:cs typeface="Open Sans"/>
                          <a:sym typeface="Open Sans"/>
                        </a:rPr>
                        <a:t>Seguridad</a:t>
                      </a:r>
                      <a:endParaRPr sz="1000" b="1" dirty="0">
                        <a:solidFill>
                          <a:schemeClr val="accent1"/>
                        </a:solidFill>
                        <a:latin typeface="Open Sans"/>
                        <a:ea typeface="Open Sans"/>
                        <a:cs typeface="Open Sans"/>
                        <a:sym typeface="Open Sans"/>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Open Sans"/>
                          <a:ea typeface="Open Sans"/>
                          <a:cs typeface="Open Sans"/>
                          <a:sym typeface="Open Sans"/>
                        </a:rPr>
                        <a:t>Cuenta con un control de usuarios donde solo el administrador puede otorgar los permisos necesarios para interactuar con el sistema</a:t>
                      </a:r>
                      <a:endParaRPr sz="1000" b="1" dirty="0">
                        <a:solidFill>
                          <a:schemeClr val="dk1"/>
                        </a:solidFill>
                        <a:latin typeface="Open Sans"/>
                        <a:ea typeface="Open Sans"/>
                        <a:cs typeface="Open Sans"/>
                        <a:sym typeface="Open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2"/>
          <p:cNvSpPr txBox="1">
            <a:spLocks noGrp="1"/>
          </p:cNvSpPr>
          <p:nvPr>
            <p:ph type="title"/>
          </p:nvPr>
        </p:nvSpPr>
        <p:spPr>
          <a:xfrm>
            <a:off x="268968" y="428318"/>
            <a:ext cx="726828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Diagrama de Actividades</a:t>
            </a:r>
            <a:endParaRPr dirty="0"/>
          </a:p>
        </p:txBody>
      </p:sp>
      <p:sp>
        <p:nvSpPr>
          <p:cNvPr id="838" name="Google Shape;838;p32"/>
          <p:cNvSpPr/>
          <p:nvPr/>
        </p:nvSpPr>
        <p:spPr>
          <a:xfrm rot="3357104">
            <a:off x="7058950" y="60600"/>
            <a:ext cx="2492211" cy="841636"/>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rot="3357104">
            <a:off x="7144250" y="7500"/>
            <a:ext cx="2492211" cy="841636"/>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Imagen 10">
            <a:extLst>
              <a:ext uri="{FF2B5EF4-FFF2-40B4-BE49-F238E27FC236}">
                <a16:creationId xmlns:a16="http://schemas.microsoft.com/office/drawing/2014/main" id="{B0D5477F-EF72-6B96-A414-E3D0485658FB}"/>
              </a:ext>
            </a:extLst>
          </p:cNvPr>
          <p:cNvPicPr>
            <a:picLocks noChangeAspect="1"/>
          </p:cNvPicPr>
          <p:nvPr/>
        </p:nvPicPr>
        <p:blipFill>
          <a:blip r:embed="rId3"/>
          <a:stretch>
            <a:fillRect/>
          </a:stretch>
        </p:blipFill>
        <p:spPr>
          <a:xfrm>
            <a:off x="8202937" y="2842"/>
            <a:ext cx="850952" cy="850952"/>
          </a:xfrm>
          <a:prstGeom prst="rect">
            <a:avLst/>
          </a:prstGeom>
        </p:spPr>
      </p:pic>
      <p:pic>
        <p:nvPicPr>
          <p:cNvPr id="3" name="Imagen 2">
            <a:extLst>
              <a:ext uri="{FF2B5EF4-FFF2-40B4-BE49-F238E27FC236}">
                <a16:creationId xmlns:a16="http://schemas.microsoft.com/office/drawing/2014/main" id="{44A99100-688E-841C-0462-D9621B94E13A}"/>
              </a:ext>
            </a:extLst>
          </p:cNvPr>
          <p:cNvPicPr>
            <a:picLocks noChangeAspect="1"/>
          </p:cNvPicPr>
          <p:nvPr/>
        </p:nvPicPr>
        <p:blipFill>
          <a:blip r:embed="rId4"/>
          <a:stretch>
            <a:fillRect/>
          </a:stretch>
        </p:blipFill>
        <p:spPr>
          <a:xfrm>
            <a:off x="1135185" y="1447976"/>
            <a:ext cx="6873629" cy="31395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7" name="Rectángulo 6">
            <a:extLst>
              <a:ext uri="{FF2B5EF4-FFF2-40B4-BE49-F238E27FC236}">
                <a16:creationId xmlns:a16="http://schemas.microsoft.com/office/drawing/2014/main" id="{F8AFC54A-313E-EB84-9776-ECCC26CFB4A4}"/>
              </a:ext>
            </a:extLst>
          </p:cNvPr>
          <p:cNvSpPr/>
          <p:nvPr/>
        </p:nvSpPr>
        <p:spPr>
          <a:xfrm>
            <a:off x="750203" y="1344032"/>
            <a:ext cx="7974564" cy="3586296"/>
          </a:xfrm>
          <a:prstGeom prst="rect">
            <a:avLst/>
          </a:prstGeom>
          <a:solidFill>
            <a:schemeClr val="accent3">
              <a:lumMod val="75000"/>
            </a:schemeClr>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28" name="Google Shape;828;p32"/>
          <p:cNvSpPr txBox="1">
            <a:spLocks noGrp="1"/>
          </p:cNvSpPr>
          <p:nvPr>
            <p:ph type="title"/>
          </p:nvPr>
        </p:nvSpPr>
        <p:spPr>
          <a:xfrm>
            <a:off x="268969" y="428318"/>
            <a:ext cx="726828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Diagrama de Base de Datos</a:t>
            </a:r>
            <a:endParaRPr dirty="0"/>
          </a:p>
        </p:txBody>
      </p:sp>
      <p:sp>
        <p:nvSpPr>
          <p:cNvPr id="838" name="Google Shape;838;p32"/>
          <p:cNvSpPr/>
          <p:nvPr/>
        </p:nvSpPr>
        <p:spPr>
          <a:xfrm rot="3357104">
            <a:off x="7058950" y="60600"/>
            <a:ext cx="2492211" cy="841636"/>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rot="3357104">
            <a:off x="7144250" y="7500"/>
            <a:ext cx="2492211" cy="841636"/>
          </a:xfrm>
          <a:custGeom>
            <a:avLst/>
            <a:gdLst/>
            <a:ahLst/>
            <a:cxnLst/>
            <a:rect l="l" t="t" r="r" b="b"/>
            <a:pathLst>
              <a:path w="75151" h="25379" extrusionOk="0">
                <a:moveTo>
                  <a:pt x="74705" y="1"/>
                </a:moveTo>
                <a:cubicBezTo>
                  <a:pt x="65351" y="15926"/>
                  <a:pt x="55150" y="24044"/>
                  <a:pt x="43517" y="24814"/>
                </a:cubicBezTo>
                <a:cubicBezTo>
                  <a:pt x="42886" y="24855"/>
                  <a:pt x="42258" y="24876"/>
                  <a:pt x="41633" y="24876"/>
                </a:cubicBezTo>
                <a:cubicBezTo>
                  <a:pt x="32347" y="24876"/>
                  <a:pt x="23737" y="20414"/>
                  <a:pt x="16085" y="16454"/>
                </a:cubicBezTo>
                <a:cubicBezTo>
                  <a:pt x="10351" y="13485"/>
                  <a:pt x="5328" y="10886"/>
                  <a:pt x="1231" y="10886"/>
                </a:cubicBezTo>
                <a:cubicBezTo>
                  <a:pt x="811" y="10886"/>
                  <a:pt x="401" y="10914"/>
                  <a:pt x="0" y="10971"/>
                </a:cubicBezTo>
                <a:lnTo>
                  <a:pt x="74" y="11484"/>
                </a:lnTo>
                <a:cubicBezTo>
                  <a:pt x="451" y="11430"/>
                  <a:pt x="839" y="11404"/>
                  <a:pt x="1237" y="11404"/>
                </a:cubicBezTo>
                <a:cubicBezTo>
                  <a:pt x="5201" y="11404"/>
                  <a:pt x="10176" y="13977"/>
                  <a:pt x="15848" y="16914"/>
                </a:cubicBezTo>
                <a:cubicBezTo>
                  <a:pt x="23373" y="20808"/>
                  <a:pt x="32199" y="25378"/>
                  <a:pt x="41653" y="25378"/>
                </a:cubicBezTo>
                <a:cubicBezTo>
                  <a:pt x="52343" y="25376"/>
                  <a:pt x="63835" y="19533"/>
                  <a:pt x="75151" y="264"/>
                </a:cubicBezTo>
                <a:lnTo>
                  <a:pt x="74705"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6AB664F0-EE42-D426-1186-5259EE109F9F}"/>
              </a:ext>
            </a:extLst>
          </p:cNvPr>
          <p:cNvPicPr>
            <a:picLocks noChangeAspect="1"/>
          </p:cNvPicPr>
          <p:nvPr/>
        </p:nvPicPr>
        <p:blipFill>
          <a:blip r:embed="rId3"/>
          <a:stretch>
            <a:fillRect/>
          </a:stretch>
        </p:blipFill>
        <p:spPr>
          <a:xfrm>
            <a:off x="8297967" y="169313"/>
            <a:ext cx="668824" cy="690004"/>
          </a:xfrm>
          <a:prstGeom prst="rect">
            <a:avLst/>
          </a:prstGeom>
        </p:spPr>
      </p:pic>
      <p:pic>
        <p:nvPicPr>
          <p:cNvPr id="6" name="Imagen 5">
            <a:extLst>
              <a:ext uri="{FF2B5EF4-FFF2-40B4-BE49-F238E27FC236}">
                <a16:creationId xmlns:a16="http://schemas.microsoft.com/office/drawing/2014/main" id="{F9C537CB-C1CE-6839-0A7E-D85DFA3C6B57}"/>
              </a:ext>
            </a:extLst>
          </p:cNvPr>
          <p:cNvPicPr>
            <a:picLocks noChangeAspect="1"/>
          </p:cNvPicPr>
          <p:nvPr/>
        </p:nvPicPr>
        <p:blipFill>
          <a:blip r:embed="rId4"/>
          <a:stretch>
            <a:fillRect/>
          </a:stretch>
        </p:blipFill>
        <p:spPr>
          <a:xfrm>
            <a:off x="657815" y="1251278"/>
            <a:ext cx="7974564" cy="3572456"/>
          </a:xfrm>
          <a:prstGeom prst="rect">
            <a:avLst/>
          </a:prstGeom>
        </p:spPr>
      </p:pic>
    </p:spTree>
    <p:extLst>
      <p:ext uri="{BB962C8B-B14F-4D97-AF65-F5344CB8AC3E}">
        <p14:creationId xmlns:p14="http://schemas.microsoft.com/office/powerpoint/2010/main" val="116545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5" name="Google Shape;815;p31"/>
          <p:cNvSpPr txBox="1">
            <a:spLocks noGrp="1"/>
          </p:cNvSpPr>
          <p:nvPr>
            <p:ph type="title"/>
          </p:nvPr>
        </p:nvSpPr>
        <p:spPr>
          <a:xfrm>
            <a:off x="266344" y="42267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Repositorio GIT</a:t>
            </a:r>
            <a:endParaRPr dirty="0"/>
          </a:p>
        </p:txBody>
      </p:sp>
      <p:sp>
        <p:nvSpPr>
          <p:cNvPr id="816" name="Google Shape;816;p31"/>
          <p:cNvSpPr txBox="1">
            <a:spLocks noGrp="1"/>
          </p:cNvSpPr>
          <p:nvPr>
            <p:ph type="title" idx="2"/>
          </p:nvPr>
        </p:nvSpPr>
        <p:spPr>
          <a:xfrm>
            <a:off x="723474" y="2061875"/>
            <a:ext cx="822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17" name="Google Shape;817;p31"/>
          <p:cNvSpPr txBox="1">
            <a:spLocks noGrp="1"/>
          </p:cNvSpPr>
          <p:nvPr>
            <p:ph type="title" idx="3"/>
          </p:nvPr>
        </p:nvSpPr>
        <p:spPr>
          <a:xfrm>
            <a:off x="5698825" y="3195452"/>
            <a:ext cx="822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18" name="Google Shape;818;p31"/>
          <p:cNvSpPr txBox="1">
            <a:spLocks noGrp="1"/>
          </p:cNvSpPr>
          <p:nvPr>
            <p:ph type="title" idx="4"/>
          </p:nvPr>
        </p:nvSpPr>
        <p:spPr>
          <a:xfrm>
            <a:off x="4030727" y="2061875"/>
            <a:ext cx="822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19" name="Google Shape;819;p31"/>
          <p:cNvSpPr txBox="1">
            <a:spLocks noGrp="1"/>
          </p:cNvSpPr>
          <p:nvPr>
            <p:ph type="title" idx="5"/>
          </p:nvPr>
        </p:nvSpPr>
        <p:spPr>
          <a:xfrm>
            <a:off x="2391587" y="3195450"/>
            <a:ext cx="822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20" name="Google Shape;820;p31"/>
          <p:cNvSpPr txBox="1">
            <a:spLocks noGrp="1"/>
          </p:cNvSpPr>
          <p:nvPr>
            <p:ph type="subTitle" idx="1"/>
          </p:nvPr>
        </p:nvSpPr>
        <p:spPr>
          <a:xfrm>
            <a:off x="1022897" y="1728575"/>
            <a:ext cx="5214870" cy="78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https://github.com/arkit27/CursoEspecializacion.git</a:t>
            </a:r>
            <a:endParaRPr dirty="0"/>
          </a:p>
        </p:txBody>
      </p:sp>
      <p:pic>
        <p:nvPicPr>
          <p:cNvPr id="8" name="Imagen 7">
            <a:extLst>
              <a:ext uri="{FF2B5EF4-FFF2-40B4-BE49-F238E27FC236}">
                <a16:creationId xmlns:a16="http://schemas.microsoft.com/office/drawing/2014/main" id="{A54A7B32-FEF5-2AF2-9007-FC039A9E5539}"/>
              </a:ext>
            </a:extLst>
          </p:cNvPr>
          <p:cNvPicPr>
            <a:picLocks noChangeAspect="1"/>
          </p:cNvPicPr>
          <p:nvPr/>
        </p:nvPicPr>
        <p:blipFill rotWithShape="1">
          <a:blip r:embed="rId3"/>
          <a:srcRect l="13818" r="14592"/>
          <a:stretch/>
        </p:blipFill>
        <p:spPr>
          <a:xfrm>
            <a:off x="5874089" y="1734258"/>
            <a:ext cx="2247014" cy="1765520"/>
          </a:xfrm>
          <a:prstGeom prst="rect">
            <a:avLst/>
          </a:prstGeom>
          <a:noFill/>
        </p:spPr>
      </p:pic>
    </p:spTree>
  </p:cSld>
  <p:clrMapOvr>
    <a:masterClrMapping/>
  </p:clrMapOvr>
</p:sld>
</file>

<file path=ppt/theme/theme1.xml><?xml version="1.0" encoding="utf-8"?>
<a:theme xmlns:a="http://schemas.openxmlformats.org/drawingml/2006/main" name="Acid Graphics Designer Portfolio by Slidesgo">
  <a:themeElements>
    <a:clrScheme name="Simple Light">
      <a:dk1>
        <a:srgbClr val="FFFFFF"/>
      </a:dk1>
      <a:lt1>
        <a:srgbClr val="242327"/>
      </a:lt1>
      <a:dk2>
        <a:srgbClr val="FFEB5D"/>
      </a:dk2>
      <a:lt2>
        <a:srgbClr val="71EE73"/>
      </a:lt2>
      <a:accent1>
        <a:srgbClr val="66EFFF"/>
      </a:accent1>
      <a:accent2>
        <a:srgbClr val="DF7C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408</Words>
  <Application>Microsoft Office PowerPoint</Application>
  <PresentationFormat>Presentación en pantalla (16:9)</PresentationFormat>
  <Paragraphs>30</Paragraphs>
  <Slides>6</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vt:i4>
      </vt:variant>
    </vt:vector>
  </HeadingPairs>
  <TitlesOfParts>
    <vt:vector size="15" baseType="lpstr">
      <vt:lpstr>Raleway</vt:lpstr>
      <vt:lpstr>Open Sans</vt:lpstr>
      <vt:lpstr>Segoe UI</vt:lpstr>
      <vt:lpstr>Arial</vt:lpstr>
      <vt:lpstr>Orbitron</vt:lpstr>
      <vt:lpstr>Bebas Neue</vt:lpstr>
      <vt:lpstr>Nunito Light</vt:lpstr>
      <vt:lpstr>Anaheim</vt:lpstr>
      <vt:lpstr>Acid Graphics Designer Portfolio by Slidesgo</vt:lpstr>
      <vt:lpstr> Gestión de procesos empresariales basado en Java con Spring Boot</vt:lpstr>
      <vt:lpstr>Descripcion</vt:lpstr>
      <vt:lpstr>CARACTERISTICAS</vt:lpstr>
      <vt:lpstr>Diagrama de Actividades</vt:lpstr>
      <vt:lpstr>Diagrama de Base de Datos</vt:lpstr>
      <vt:lpstr>Repositorio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procesos empresariales basado en Java con Spring Boot</dc:title>
  <dc:creator>Kitsune ★</dc:creator>
  <cp:lastModifiedBy>Kitsune ★</cp:lastModifiedBy>
  <cp:revision>19</cp:revision>
  <dcterms:modified xsi:type="dcterms:W3CDTF">2023-04-02T03:40:27Z</dcterms:modified>
</cp:coreProperties>
</file>