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17d71ba9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17d71ba9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17d71ba9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17d71ba9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17d71ba9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17d71ba9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17d71ba9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17d71ba9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17d71ba9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17d71ba9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5de66b3e225fb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5de66b3e225fb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17d71ba9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17d71ba9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Voice Recoginition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959550" y="36941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Members: Sixiang Zhang, Shaoxiang Zeng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Advisor: Dr.Hsu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CIS 598 - Senior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Index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1439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Schedule</a:t>
            </a:r>
            <a:r>
              <a:rPr lang="zh-CN"/>
              <a:t> and Current Progress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Updates&amp;Chenges of  Requirement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/>
              <a:t>Develop Environment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App structure, design &amp; problem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Api based App Demo - if possible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Schedule &amp; Progress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Complete basic functions of API based App (</a:t>
            </a:r>
            <a:r>
              <a:rPr lang="zh-CN">
                <a:solidFill>
                  <a:srgbClr val="FF0000"/>
                </a:solidFill>
              </a:rPr>
              <a:t>√ 3/5/2020</a:t>
            </a:r>
            <a:r>
              <a:rPr lang="zh-C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A prototype console App based on Google Speech Recognition API (</a:t>
            </a:r>
            <a:r>
              <a:rPr lang="zh-CN">
                <a:solidFill>
                  <a:srgbClr val="FF0000"/>
                </a:solidFill>
              </a:rPr>
              <a:t>√  3/10/2020</a:t>
            </a:r>
            <a:r>
              <a:rPr lang="zh-C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Able to train a model with dataset with DeepSpeech2 / Baidu Self-trainning platform(</a:t>
            </a:r>
            <a:r>
              <a:rPr lang="zh-CN">
                <a:solidFill>
                  <a:srgbClr val="FF0000"/>
                </a:solidFill>
              </a:rPr>
              <a:t>√  3/17/2020</a:t>
            </a:r>
            <a:r>
              <a:rPr lang="zh-C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Research &amp; Try to apply AI model to our program  (</a:t>
            </a:r>
            <a:r>
              <a:rPr lang="zh-CN">
                <a:solidFill>
                  <a:srgbClr val="FF9900"/>
                </a:solidFill>
              </a:rPr>
              <a:t>current task</a:t>
            </a:r>
            <a:r>
              <a:rPr lang="zh-C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Apply model &amp; AI based App complete (March &amp; April)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Prepare for final presentation(April &amp; May)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33060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Updates&amp;Chenges of  Requirement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Develop Environment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330600" y="9141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API </a:t>
            </a:r>
            <a:r>
              <a:rPr lang="zh-CN"/>
              <a:t>baseed App - Windows: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Library: SpeechRecognition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AI based App - </a:t>
            </a:r>
            <a:r>
              <a:rPr lang="zh-CN">
                <a:solidFill>
                  <a:srgbClr val="FF0000"/>
                </a:solidFill>
              </a:rPr>
              <a:t>Ubuntu 18.04</a:t>
            </a:r>
            <a:r>
              <a:rPr lang="zh-C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	Hardware: GTX1050 (Notebook)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	Library &amp; Tool: </a:t>
            </a:r>
            <a:r>
              <a:rPr lang="zh-CN">
                <a:solidFill>
                  <a:srgbClr val="FF0000"/>
                </a:solidFill>
              </a:rPr>
              <a:t>tensorflow-gpu</a:t>
            </a:r>
            <a:r>
              <a:rPr lang="zh-CN"/>
              <a:t>, Anaconda, </a:t>
            </a:r>
            <a:r>
              <a:rPr lang="zh-CN">
                <a:solidFill>
                  <a:srgbClr val="FF0000"/>
                </a:solidFill>
              </a:rPr>
              <a:t>Baidu Self Tranning Platform, DeepSpeech2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/>
              <a:t>Required Parts: GPU Support - NVDIA driver 430.5, CUDA 10.1,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       Neural Network Support - cuDNN 7.65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IDE: Pycharm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Code: Python2.7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Common Libirary (used for both): </a:t>
            </a:r>
            <a:r>
              <a:rPr lang="zh-CN"/>
              <a:t>Pydub, ffmpeg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App structure</a:t>
            </a:r>
            <a:r>
              <a:rPr lang="zh-CN"/>
              <a:t>, design &amp; problem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CN"/>
              <a:t> 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350" y="1101975"/>
            <a:ext cx="5493675" cy="32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App structure, design &amp; problem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We are going to have a training model of our voice to text project which will ask user to input a voice file and output the text of the source fil</a:t>
            </a:r>
            <a:r>
              <a:rPr lang="zh-CN"/>
              <a:t>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Currentlay working on find training model which can use with big training set.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testing result of Baidu’s AI self-training platform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830888"/>
            <a:ext cx="548640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App structure, design &amp; problem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47665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Problem: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1.  Find and choose a effective frame of training model. (DeepSpeech2, Baidu’s AI self-training platform)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2. Training data set. (LibriSpeech from openSLR)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(1,2 solved by 3/17/2020, but still can be potential problems)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3. Training may take lots of time (Maybe few days, or longer)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4. Apply model to our program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5. Further development. (Type of source files, streaming subtitle…)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API Based APP Demo - if possible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6924200" y="1138150"/>
            <a:ext cx="1992600" cy="3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Left: out put of App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Right: Original correct text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38148"/>
            <a:ext cx="5493975" cy="333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