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9" roundtripDataSignature="AMtx7mgnk4R4VH2fz2sbyag00yhioIc9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4d66231f6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4d66231f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79c924620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79c92462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79c92462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779c924620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7be78f38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77be78f384_2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7be78f384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7be78f3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7be78f384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7be78f38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7be78f384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7be78f38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7be78f384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7be78f38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7be78f384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7be78f38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7be78f384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7be78f38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79c92462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779c924620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79c924620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79c92462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79c924620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79c92462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79c924620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79c92462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034be9df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034be9d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4d66231f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84d66231f6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79c92462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79c9246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4d66231f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84d66231f6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4d66231f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84d66231f6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79c9246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779c924620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79c92462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779c924620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79c924620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79c92462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34847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57200" y="3927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3927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457200" y="4075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ew template.jpg" id="11" name="Google Shape;11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4d66231f6_0_25"/>
          <p:cNvSpPr txBox="1"/>
          <p:nvPr>
            <p:ph type="title"/>
          </p:nvPr>
        </p:nvSpPr>
        <p:spPr>
          <a:xfrm>
            <a:off x="-124525" y="718350"/>
            <a:ext cx="9144000" cy="5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CIS598 - Final </a:t>
            </a: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</a:t>
            </a:r>
            <a:endParaRPr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Subtitle Generator</a:t>
            </a:r>
            <a:endParaRPr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(Voice </a:t>
            </a: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recognitio</a:t>
            </a: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n)</a:t>
            </a:r>
            <a:endParaRPr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Members: Sixiang Zhang, Shaoxiang Zeng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Advisor: Dr.Hsu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79c924620_0_6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Shaoxiang’s Work</a:t>
            </a:r>
            <a:endParaRPr/>
          </a:p>
        </p:txBody>
      </p:sp>
      <p:sp>
        <p:nvSpPr>
          <p:cNvPr id="151" name="Google Shape;151;g779c924620_0_6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79c924620_0_45"/>
          <p:cNvSpPr txBox="1"/>
          <p:nvPr/>
        </p:nvSpPr>
        <p:spPr>
          <a:xfrm>
            <a:off x="0" y="914400"/>
            <a:ext cx="5441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Detail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g779c924620_0_45"/>
          <p:cNvSpPr txBox="1"/>
          <p:nvPr/>
        </p:nvSpPr>
        <p:spPr>
          <a:xfrm>
            <a:off x="142475" y="2063175"/>
            <a:ext cx="6836100" cy="24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779c924620_0_45"/>
          <p:cNvSpPr txBox="1"/>
          <p:nvPr/>
        </p:nvSpPr>
        <p:spPr>
          <a:xfrm>
            <a:off x="203950" y="1553775"/>
            <a:ext cx="6836100" cy="24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Common voice dataset processing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Convert all files to .wav which can accept by DeepSpeech2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Clean &amp; get data with pandas (head 70000)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Generate manifest with .tsv file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779c924620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75" y="3692163"/>
            <a:ext cx="8839202" cy="432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779c924620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075" y="4317075"/>
            <a:ext cx="611505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7be78f384_2_11"/>
          <p:cNvSpPr txBox="1"/>
          <p:nvPr/>
        </p:nvSpPr>
        <p:spPr>
          <a:xfrm>
            <a:off x="0" y="914400"/>
            <a:ext cx="54417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Detail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g77be78f384_2_11"/>
          <p:cNvSpPr txBox="1"/>
          <p:nvPr/>
        </p:nvSpPr>
        <p:spPr>
          <a:xfrm>
            <a:off x="0" y="1569125"/>
            <a:ext cx="3918900" cy="3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Model Error rate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wer = word error rate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TestSet: test-clean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Tiny: average about 90% wer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100 hours：average about 15 - 20% wer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460 hours：average about 5 - 10% wer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Hybrid dataset with Common Voice: Currently training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Libri Speech well trained: &lt;1% wer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77be78f384_2_11"/>
          <p:cNvSpPr txBox="1"/>
          <p:nvPr/>
        </p:nvSpPr>
        <p:spPr>
          <a:xfrm>
            <a:off x="4395275" y="1613650"/>
            <a:ext cx="4541400" cy="3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TestSet: test-other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Tiny: average about 95 - 100% wer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hours：average about 35 - 40% wer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460 hours：average about 15 - 25% wer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Hybrid dataset with Common Voice: Currently training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Libri Speech well trained: about 3 - 8% wer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7be78f384_0_1"/>
          <p:cNvSpPr txBox="1"/>
          <p:nvPr>
            <p:ph type="ctrTitle"/>
          </p:nvPr>
        </p:nvSpPr>
        <p:spPr>
          <a:xfrm>
            <a:off x="132550" y="716550"/>
            <a:ext cx="8781000" cy="137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Technical Detail (Error rate example)</a:t>
            </a:r>
            <a:endParaRPr/>
          </a:p>
        </p:txBody>
      </p:sp>
      <p:pic>
        <p:nvPicPr>
          <p:cNvPr id="173" name="Google Shape;173;g77be78f384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50" y="2366425"/>
            <a:ext cx="4334950" cy="256533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77be78f384_0_1"/>
          <p:cNvSpPr txBox="1"/>
          <p:nvPr/>
        </p:nvSpPr>
        <p:spPr>
          <a:xfrm>
            <a:off x="307250" y="1844150"/>
            <a:ext cx="38268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rate : tiny_test-clean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g77be78f384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025" y="2385275"/>
            <a:ext cx="4267200" cy="2527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7be78f384_0_27"/>
          <p:cNvSpPr txBox="1"/>
          <p:nvPr>
            <p:ph type="ctrTitle"/>
          </p:nvPr>
        </p:nvSpPr>
        <p:spPr>
          <a:xfrm>
            <a:off x="132550" y="716550"/>
            <a:ext cx="8781000" cy="137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Technical Detail</a:t>
            </a:r>
            <a:endParaRPr/>
          </a:p>
        </p:txBody>
      </p:sp>
      <p:sp>
        <p:nvSpPr>
          <p:cNvPr id="181" name="Google Shape;181;g77be78f384_0_27"/>
          <p:cNvSpPr txBox="1"/>
          <p:nvPr/>
        </p:nvSpPr>
        <p:spPr>
          <a:xfrm>
            <a:off x="338100" y="1828800"/>
            <a:ext cx="464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Error rate: tiny_test-other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77be78f384_0_27"/>
          <p:cNvSpPr txBox="1"/>
          <p:nvPr/>
        </p:nvSpPr>
        <p:spPr>
          <a:xfrm>
            <a:off x="1244825" y="2213000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g77be78f384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50" y="2351400"/>
            <a:ext cx="4301880" cy="23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77be78f384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5" y="2351400"/>
            <a:ext cx="4404770" cy="2609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7be78f384_0_61"/>
          <p:cNvSpPr txBox="1"/>
          <p:nvPr>
            <p:ph type="ctrTitle"/>
          </p:nvPr>
        </p:nvSpPr>
        <p:spPr>
          <a:xfrm>
            <a:off x="132550" y="716550"/>
            <a:ext cx="8781000" cy="137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Technical Detail</a:t>
            </a:r>
            <a:endParaRPr/>
          </a:p>
        </p:txBody>
      </p:sp>
      <p:sp>
        <p:nvSpPr>
          <p:cNvPr id="190" name="Google Shape;190;g77be78f384_0_61"/>
          <p:cNvSpPr txBox="1"/>
          <p:nvPr/>
        </p:nvSpPr>
        <p:spPr>
          <a:xfrm>
            <a:off x="338100" y="1828800"/>
            <a:ext cx="4856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Error rate - 100_test-clean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77be78f384_0_61"/>
          <p:cNvSpPr txBox="1"/>
          <p:nvPr/>
        </p:nvSpPr>
        <p:spPr>
          <a:xfrm>
            <a:off x="1244825" y="2213000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g77be78f384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00" y="2366700"/>
            <a:ext cx="4264277" cy="25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77be78f384_0_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375" y="2366700"/>
            <a:ext cx="4302633" cy="250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7be78f384_0_54"/>
          <p:cNvSpPr txBox="1"/>
          <p:nvPr>
            <p:ph type="ctrTitle"/>
          </p:nvPr>
        </p:nvSpPr>
        <p:spPr>
          <a:xfrm>
            <a:off x="132550" y="716550"/>
            <a:ext cx="8781000" cy="137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Technical Detail</a:t>
            </a:r>
            <a:endParaRPr/>
          </a:p>
        </p:txBody>
      </p:sp>
      <p:sp>
        <p:nvSpPr>
          <p:cNvPr id="199" name="Google Shape;199;g77be78f384_0_54"/>
          <p:cNvSpPr txBox="1"/>
          <p:nvPr/>
        </p:nvSpPr>
        <p:spPr>
          <a:xfrm>
            <a:off x="338100" y="1828800"/>
            <a:ext cx="2581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Error rate: 100_test-other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77be78f384_0_54"/>
          <p:cNvSpPr txBox="1"/>
          <p:nvPr/>
        </p:nvSpPr>
        <p:spPr>
          <a:xfrm>
            <a:off x="1244825" y="2213000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g77be78f384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50" y="2366700"/>
            <a:ext cx="4355098" cy="242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77be78f384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02825"/>
            <a:ext cx="4504976" cy="24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7be78f384_0_68"/>
          <p:cNvSpPr txBox="1"/>
          <p:nvPr>
            <p:ph type="ctrTitle"/>
          </p:nvPr>
        </p:nvSpPr>
        <p:spPr>
          <a:xfrm>
            <a:off x="132550" y="716550"/>
            <a:ext cx="8781000" cy="137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Technical Detail</a:t>
            </a:r>
            <a:endParaRPr/>
          </a:p>
        </p:txBody>
      </p:sp>
      <p:sp>
        <p:nvSpPr>
          <p:cNvPr id="208" name="Google Shape;208;g77be78f384_0_68"/>
          <p:cNvSpPr txBox="1"/>
          <p:nvPr/>
        </p:nvSpPr>
        <p:spPr>
          <a:xfrm>
            <a:off x="338100" y="1828800"/>
            <a:ext cx="25818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Error rate: 460_test-clean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77be78f384_0_68"/>
          <p:cNvSpPr txBox="1"/>
          <p:nvPr/>
        </p:nvSpPr>
        <p:spPr>
          <a:xfrm>
            <a:off x="1244825" y="2213000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g77be78f384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00" y="2470288"/>
            <a:ext cx="4233900" cy="2501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77be78f384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075" y="2465808"/>
            <a:ext cx="4233900" cy="2505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7be78f384_0_75"/>
          <p:cNvSpPr txBox="1"/>
          <p:nvPr>
            <p:ph type="ctrTitle"/>
          </p:nvPr>
        </p:nvSpPr>
        <p:spPr>
          <a:xfrm>
            <a:off x="132550" y="716550"/>
            <a:ext cx="8781000" cy="137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Technical Detail</a:t>
            </a:r>
            <a:endParaRPr/>
          </a:p>
        </p:txBody>
      </p:sp>
      <p:sp>
        <p:nvSpPr>
          <p:cNvPr id="217" name="Google Shape;217;g77be78f384_0_75"/>
          <p:cNvSpPr txBox="1"/>
          <p:nvPr/>
        </p:nvSpPr>
        <p:spPr>
          <a:xfrm>
            <a:off x="338100" y="1828800"/>
            <a:ext cx="25818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Error rate: 460_test-other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77be78f384_0_75"/>
          <p:cNvSpPr txBox="1"/>
          <p:nvPr/>
        </p:nvSpPr>
        <p:spPr>
          <a:xfrm>
            <a:off x="1244825" y="2213000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g77be78f384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50" y="2351398"/>
            <a:ext cx="4439451" cy="2489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77be78f384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725" y="2315475"/>
            <a:ext cx="4382216" cy="25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79c924620_0_50"/>
          <p:cNvSpPr txBox="1"/>
          <p:nvPr/>
        </p:nvSpPr>
        <p:spPr>
          <a:xfrm>
            <a:off x="0" y="914400"/>
            <a:ext cx="5441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Detail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779c924620_0_50"/>
          <p:cNvSpPr txBox="1"/>
          <p:nvPr/>
        </p:nvSpPr>
        <p:spPr>
          <a:xfrm>
            <a:off x="203950" y="2352900"/>
            <a:ext cx="6836100" cy="24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779c924620_0_50"/>
          <p:cNvSpPr txBox="1"/>
          <p:nvPr/>
        </p:nvSpPr>
        <p:spPr>
          <a:xfrm>
            <a:off x="265450" y="2076300"/>
            <a:ext cx="8033400" cy="28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Model Appling - Using own pretrained models to print test datasets’ transcript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Environment: Ubuntu 18.04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Tools and Library Used: paddle (paddle.fluid),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				       DeepSpeech2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Dataset: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Libri Speech (test-clean)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Language: English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140475" y="586100"/>
            <a:ext cx="77724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40475" y="1785300"/>
            <a:ext cx="4288200" cy="20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Nowadays, most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subtitle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are written manually. One video website like Youtube, subtitle can be automatically generated.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However, volunteers still needs to spend lots of time on it, using tools such as Aegisub or Adobe Premiere.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050" y="1370700"/>
            <a:ext cx="4015600" cy="28471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>
            <p:ph type="ctrTitle"/>
          </p:nvPr>
        </p:nvSpPr>
        <p:spPr>
          <a:xfrm>
            <a:off x="140475" y="4055500"/>
            <a:ext cx="77724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Goal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40475" y="5129175"/>
            <a:ext cx="86892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Help individual creators generate subtitle efficiently, with the help of voice recognition.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79c924620_0_7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Demo-Model version</a:t>
            </a:r>
            <a:endParaRPr/>
          </a:p>
        </p:txBody>
      </p:sp>
      <p:sp>
        <p:nvSpPr>
          <p:cNvPr id="233" name="Google Shape;233;g779c924620_0_7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79c924620_0_79"/>
          <p:cNvSpPr txBox="1"/>
          <p:nvPr/>
        </p:nvSpPr>
        <p:spPr>
          <a:xfrm>
            <a:off x="0" y="914400"/>
            <a:ext cx="5441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g779c924620_0_79"/>
          <p:cNvSpPr txBox="1"/>
          <p:nvPr/>
        </p:nvSpPr>
        <p:spPr>
          <a:xfrm>
            <a:off x="168100" y="1752275"/>
            <a:ext cx="6836100" cy="24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Accuracy to detect a sentence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currently using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hard coded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parameters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min_silence_len, silence_thresh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Accuracy when using API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noise, accent, bgm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Accuracy using model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need more datasets and more time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need to find better parameters for training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Dataset format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Training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time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Model Application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79c924620_0_85"/>
          <p:cNvSpPr txBox="1"/>
          <p:nvPr/>
        </p:nvSpPr>
        <p:spPr>
          <a:xfrm>
            <a:off x="0" y="914400"/>
            <a:ext cx="54417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Improvement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g779c924620_0_85"/>
          <p:cNvSpPr txBox="1"/>
          <p:nvPr/>
        </p:nvSpPr>
        <p:spPr>
          <a:xfrm>
            <a:off x="276600" y="2099025"/>
            <a:ext cx="5165100" cy="3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Apply model to our program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Train with bigger data sets and longer time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Figure out a better way to split audio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Maybe multi process for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splitting &amp; API contact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034be9df2_0_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51" name="Google Shape;251;g8034be9df2_0_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4d66231f6_0_41"/>
          <p:cNvSpPr txBox="1"/>
          <p:nvPr>
            <p:ph type="ctrTitle"/>
          </p:nvPr>
        </p:nvSpPr>
        <p:spPr>
          <a:xfrm>
            <a:off x="0" y="541275"/>
            <a:ext cx="77724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Basic Idea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84d66231f6_0_41"/>
          <p:cNvSpPr txBox="1"/>
          <p:nvPr/>
        </p:nvSpPr>
        <p:spPr>
          <a:xfrm>
            <a:off x="0" y="1489500"/>
            <a:ext cx="4288200" cy="25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What should be done: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Support various types of video input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Such as mp4, avi, flv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Extract audio from vide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Split audio into pieces (or sentences)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Convert audio pieces to text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Generate subtitle file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g84d66231f6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600" y="1630625"/>
            <a:ext cx="3339150" cy="147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84d66231f6_0_41"/>
          <p:cNvSpPr txBox="1"/>
          <p:nvPr/>
        </p:nvSpPr>
        <p:spPr>
          <a:xfrm>
            <a:off x="4900600" y="3205513"/>
            <a:ext cx="39534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Times New Roman"/>
                <a:ea typeface="Times New Roman"/>
                <a:cs typeface="Times New Roman"/>
                <a:sym typeface="Times New Roman"/>
              </a:rPr>
              <a:t>Source: https://cloud.google.com/images/products/speech/speech-api-lead.png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79c924620_0_0"/>
          <p:cNvSpPr txBox="1"/>
          <p:nvPr>
            <p:ph type="ctrTitle"/>
          </p:nvPr>
        </p:nvSpPr>
        <p:spPr>
          <a:xfrm>
            <a:off x="578225" y="269400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Sixiang’s Work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4d66231f6_0_58"/>
          <p:cNvSpPr txBox="1"/>
          <p:nvPr>
            <p:ph type="ctrTitle"/>
          </p:nvPr>
        </p:nvSpPr>
        <p:spPr>
          <a:xfrm>
            <a:off x="104625" y="729525"/>
            <a:ext cx="77724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Technical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Detail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g84d66231f6_0_58"/>
          <p:cNvSpPr txBox="1"/>
          <p:nvPr/>
        </p:nvSpPr>
        <p:spPr>
          <a:xfrm>
            <a:off x="203950" y="2352900"/>
            <a:ext cx="6836100" cy="24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Video Processing - ffmpeg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 complete, cross-platform solution to record, convert and stream audio and video.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Support various platforms - Linux, Windows, MacOS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Can be called with subprocess library in Python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g84d66231f6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448" y="1207500"/>
            <a:ext cx="3908053" cy="11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84d66231f6_0_58"/>
          <p:cNvSpPr txBox="1"/>
          <p:nvPr/>
        </p:nvSpPr>
        <p:spPr>
          <a:xfrm>
            <a:off x="4944775" y="2317013"/>
            <a:ext cx="39534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Times New Roman"/>
                <a:ea typeface="Times New Roman"/>
                <a:cs typeface="Times New Roman"/>
                <a:sym typeface="Times New Roman"/>
              </a:rPr>
              <a:t>Source: https://developer.nvidia.com/sites/default/files/akam</a:t>
            </a:r>
            <a:r>
              <a:rPr lang="en-US" sz="7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700">
                <a:latin typeface="Times New Roman"/>
                <a:ea typeface="Times New Roman"/>
                <a:cs typeface="Times New Roman"/>
                <a:sym typeface="Times New Roman"/>
              </a:rPr>
              <a:t>i/designworks/images/ffmpeg.png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g84d66231f6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975" y="4952775"/>
            <a:ext cx="6091950" cy="5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4d66231f6_0_33"/>
          <p:cNvSpPr txBox="1"/>
          <p:nvPr/>
        </p:nvSpPr>
        <p:spPr>
          <a:xfrm>
            <a:off x="0" y="914400"/>
            <a:ext cx="5441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Detail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g84d66231f6_0_33"/>
          <p:cNvSpPr txBox="1"/>
          <p:nvPr/>
        </p:nvSpPr>
        <p:spPr>
          <a:xfrm>
            <a:off x="203950" y="2352900"/>
            <a:ext cx="34266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Audio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Processing - pydub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Manipulate audio with a simple and easy high level interface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ariable we added: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starttime[]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endtime[]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g84d66231f6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400" y="2135225"/>
            <a:ext cx="4597250" cy="372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79c924620_0_8"/>
          <p:cNvSpPr txBox="1"/>
          <p:nvPr/>
        </p:nvSpPr>
        <p:spPr>
          <a:xfrm>
            <a:off x="0" y="914400"/>
            <a:ext cx="5441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Detail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g779c924620_0_8"/>
          <p:cNvSpPr txBox="1"/>
          <p:nvPr/>
        </p:nvSpPr>
        <p:spPr>
          <a:xfrm>
            <a:off x="164175" y="2196300"/>
            <a:ext cx="5046600" cy="24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API Contact -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speech recognition package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An interface that help interact with google speech recognize service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Subtitle generate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g779c924620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550" y="1995950"/>
            <a:ext cx="3595525" cy="21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779c924620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763" y="4661700"/>
            <a:ext cx="7424483" cy="7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79c924620_0_25"/>
          <p:cNvSpPr txBox="1"/>
          <p:nvPr/>
        </p:nvSpPr>
        <p:spPr>
          <a:xfrm>
            <a:off x="0" y="914400"/>
            <a:ext cx="5441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Detail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g779c924620_0_25"/>
          <p:cNvSpPr txBox="1"/>
          <p:nvPr/>
        </p:nvSpPr>
        <p:spPr>
          <a:xfrm>
            <a:off x="203950" y="2352900"/>
            <a:ext cx="6836100" cy="24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779c924620_0_25"/>
          <p:cNvSpPr txBox="1"/>
          <p:nvPr/>
        </p:nvSpPr>
        <p:spPr>
          <a:xfrm>
            <a:off x="203950" y="1799150"/>
            <a:ext cx="43680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Model Training -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Develop environment: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Ubuntu 18.04: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Hardware: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GTX1050 (Notebook)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Library &amp; Tool: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Paddle Paddle - DeepSpeech2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open-source Automatic Speech Recognition engine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Required Parts: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GPU Support - NVDIA driver 430.5,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CUDA 10.1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Neural Network Support - cuDNN 7.65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779c924620_0_25"/>
          <p:cNvSpPr txBox="1"/>
          <p:nvPr/>
        </p:nvSpPr>
        <p:spPr>
          <a:xfrm>
            <a:off x="4572000" y="2039150"/>
            <a:ext cx="4491300" cy="3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Data sets: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Libri Speech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- read audiobooks voice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	- originally supported by DeepSpeech 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Mozilla Common Voice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- voice from volunteers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- need data cleaning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- details will be introduced by Shaoxiang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79c924620_0_69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Demo-API version</a:t>
            </a:r>
            <a:endParaRPr/>
          </a:p>
        </p:txBody>
      </p:sp>
      <p:sp>
        <p:nvSpPr>
          <p:cNvPr id="145" name="Google Shape;145;g779c924620_0_6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2011-05-09T20:00:01Z</dcterms:created>
  <dc:creator>Jeffery Morris</dc:creator>
</cp:coreProperties>
</file>