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d476a7f4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d476a7f4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9bef502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9bef502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9bef502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9bef502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476a7f4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476a7f4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476a7f4f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476a7f4f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476a7f4f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476a7f4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9bef502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9bef502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Voice to 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(Voice recognition)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Sixiang Zhang, Shaoxiang Zeng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400"/>
              <a:t>Our goal of this project is to make a voice recognition application which can generating subtitle when a voice is provided.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</a:t>
            </a:r>
            <a:r>
              <a:rPr lang="zh-CN"/>
              <a:t>hy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716125"/>
            <a:ext cx="284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N</a:t>
            </a:r>
            <a:r>
              <a:rPr lang="zh-CN"/>
              <a:t>ormal process: recognize a sentence, </a:t>
            </a:r>
            <a:r>
              <a:rPr lang="zh-CN"/>
              <a:t>insert</a:t>
            </a:r>
            <a:r>
              <a:rPr lang="zh-CN"/>
              <a:t> start and end time (takes too much time), then enter the subtitle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Our goal:  Simplify this process with voice recognition, help individual youtuber/streamer/creator make subtitle efficiently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449" y="1716125"/>
            <a:ext cx="41059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tools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574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Google </a:t>
            </a:r>
            <a:r>
              <a:rPr lang="zh-CN"/>
              <a:t>SpeechRecognition API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Send audio file to Google, get the text (json) in return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Keras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The Python Deep Learning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To develop our own model, instead of using Google API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350" y="3006000"/>
            <a:ext cx="2723850" cy="9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350" y="1379625"/>
            <a:ext cx="2571800" cy="11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Programming Tools and Backgrounds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Programming Language: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System/Environment: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Windows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Tools may use: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PyCharm / Jupyter Notebook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Google Colab / Beocat</a:t>
            </a:r>
            <a:r>
              <a:rPr lang="zh-CN"/>
              <a:t>（may be used for trainning model）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Challenges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41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Recognition</a:t>
            </a:r>
            <a:r>
              <a:rPr lang="zh-CN"/>
              <a:t> time: need to catch up the speed of voice which is speaking, cannot be too slow.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The clarity of sound source: if the voice is not very clear, try to make guess of the voice.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Need large amounts of trainning files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Traning may need huge RAM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Plan and Tasks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00350" y="1178425"/>
            <a:ext cx="7038900" cy="3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Complete the basic voice to text function with google sppech recognition API (Feb)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zh-CN"/>
            </a:br>
            <a:r>
              <a:rPr lang="zh-CN"/>
              <a:t>A prototype console App based on Google Speech Recognition API (Mar)</a:t>
            </a:r>
            <a:br>
              <a:rPr lang="zh-C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Use Keras instead of Google API (Need to train the model by ourselves with Google Colab / B</a:t>
            </a:r>
            <a:r>
              <a:rPr lang="zh-CN"/>
              <a:t>eocat</a:t>
            </a:r>
            <a:r>
              <a:rPr lang="zh-CN"/>
              <a:t>) (Mar &amp; April)</a:t>
            </a:r>
            <a:br>
              <a:rPr lang="zh-C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Further Development (GUI, Support for other language, </a:t>
            </a:r>
            <a:r>
              <a:rPr lang="zh-CN"/>
              <a:t>Comparison</a:t>
            </a:r>
            <a:r>
              <a:rPr lang="zh-CN"/>
              <a:t> between two APP) (April &amp; May)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Testing, fix bugs, reports and final presentation (May)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3611025" y="221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