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8" r:id="rId11"/>
    <p:sldId id="269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28443" y="2404531"/>
            <a:ext cx="8045560" cy="1646302"/>
          </a:xfrm>
        </p:spPr>
        <p:txBody>
          <a:bodyPr/>
          <a:lstStyle/>
          <a:p>
            <a:r>
              <a:rPr lang="fr-FR" sz="6600" dirty="0" smtClean="0">
                <a:solidFill>
                  <a:schemeClr val="tx1"/>
                </a:solidFill>
                <a:latin typeface="Ruritania" panose="05020000000000000000" pitchFamily="18" charset="0"/>
              </a:rPr>
              <a:t>Rush to The Castle</a:t>
            </a:r>
            <a:endParaRPr lang="fr-FR" sz="6600" dirty="0">
              <a:solidFill>
                <a:schemeClr val="tx1"/>
              </a:solidFill>
              <a:latin typeface="Ruritania" panose="05020000000000000000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32717" y="4123632"/>
            <a:ext cx="4141286" cy="395353"/>
          </a:xfrm>
        </p:spPr>
        <p:txBody>
          <a:bodyPr/>
          <a:lstStyle/>
          <a:p>
            <a:r>
              <a:rPr lang="fr-FR" dirty="0" smtClean="0"/>
              <a:t>Par Julien LESEINE ET Franck MASLAK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0" y="5382491"/>
            <a:ext cx="1726816" cy="111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Gameplay : arbre de compétences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32858"/>
            <a:ext cx="8596668" cy="1369134"/>
          </a:xfrm>
        </p:spPr>
        <p:txBody>
          <a:bodyPr>
            <a:normAutofit/>
          </a:bodyPr>
          <a:lstStyle/>
          <a:p>
            <a:r>
              <a:rPr lang="fr-FR" dirty="0" smtClean="0"/>
              <a:t>Gagner une partie permet de remporter de l’or</a:t>
            </a:r>
          </a:p>
          <a:p>
            <a:r>
              <a:rPr lang="fr-FR" dirty="0" smtClean="0"/>
              <a:t>L’or est utilisé pour payer des sorts parmi un arbre de compétences</a:t>
            </a:r>
          </a:p>
          <a:p>
            <a:r>
              <a:rPr lang="fr-FR" dirty="0" smtClean="0"/>
              <a:t>Acheter un sort dans l’arbre de compétence débloque d’autres sorts à l’achat</a:t>
            </a:r>
          </a:p>
          <a:p>
            <a:endParaRPr lang="fr-FR" dirty="0"/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05" y="3183170"/>
            <a:ext cx="6547876" cy="25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Gameplay : Instructeur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2444" y="3368768"/>
            <a:ext cx="8596668" cy="2833625"/>
          </a:xfrm>
        </p:spPr>
        <p:txBody>
          <a:bodyPr>
            <a:normAutofit/>
          </a:bodyPr>
          <a:lstStyle/>
          <a:p>
            <a:r>
              <a:rPr lang="fr-FR" dirty="0"/>
              <a:t>L’avatar dispose de 4 </a:t>
            </a:r>
            <a:r>
              <a:rPr lang="fr-FR" dirty="0" smtClean="0"/>
              <a:t>compétences</a:t>
            </a:r>
            <a:endParaRPr lang="fr-FR" dirty="0"/>
          </a:p>
          <a:p>
            <a:r>
              <a:rPr lang="fr-FR" dirty="0"/>
              <a:t>Les compétences sont choisies par le joueur en début de partie parmi la </a:t>
            </a:r>
            <a:r>
              <a:rPr lang="fr-FR" dirty="0" smtClean="0"/>
              <a:t>liste disponible</a:t>
            </a:r>
            <a:endParaRPr lang="fr-FR" dirty="0"/>
          </a:p>
          <a:p>
            <a:r>
              <a:rPr lang="fr-FR" dirty="0"/>
              <a:t>La liste des compétences est modifiable en cours de partie a proximité de </a:t>
            </a:r>
            <a:r>
              <a:rPr lang="fr-FR" dirty="0" smtClean="0"/>
              <a:t>l’instructeur a proximité de la base </a:t>
            </a:r>
            <a:r>
              <a:rPr lang="fr-FR" dirty="0" smtClean="0"/>
              <a:t>alliée</a:t>
            </a:r>
          </a:p>
          <a:p>
            <a:pPr lvl="1"/>
            <a:r>
              <a:rPr lang="fr-FR" dirty="0" smtClean="0"/>
              <a:t>Il est possible de choisir les sorts:</a:t>
            </a:r>
          </a:p>
          <a:p>
            <a:pPr lvl="2"/>
            <a:r>
              <a:rPr lang="fr-FR" dirty="0" smtClean="0"/>
              <a:t>Dans la limite des sorts disponibles</a:t>
            </a:r>
          </a:p>
          <a:p>
            <a:pPr lvl="2"/>
            <a:r>
              <a:rPr lang="fr-FR" dirty="0" smtClean="0"/>
              <a:t>A condition qu’il ai l’expérience suffisante (gagnée pendant le jeu)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80" y="2226084"/>
            <a:ext cx="4980376" cy="8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7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Gameplay : contrôles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4408505"/>
          </a:xfrm>
        </p:spPr>
        <p:txBody>
          <a:bodyPr>
            <a:normAutofit/>
          </a:bodyPr>
          <a:lstStyle/>
          <a:p>
            <a:r>
              <a:rPr lang="fr-FR" dirty="0" smtClean="0"/>
              <a:t>Le contrôle de l’avatar au clic droit</a:t>
            </a:r>
          </a:p>
          <a:p>
            <a:pPr lvl="1"/>
            <a:r>
              <a:rPr lang="fr-FR" dirty="0" smtClean="0"/>
              <a:t>Sur la carte : déplacera l’avatar vers le point</a:t>
            </a:r>
          </a:p>
          <a:p>
            <a:pPr lvl="1"/>
            <a:r>
              <a:rPr lang="fr-FR" dirty="0" smtClean="0"/>
              <a:t>Sur une cible : prendre en chasse la cible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le curseur de la souris déplace la caméra</a:t>
            </a:r>
            <a:br>
              <a:rPr lang="fr-FR" dirty="0" smtClean="0"/>
            </a:br>
            <a:r>
              <a:rPr lang="fr-FR" dirty="0" smtClean="0"/>
              <a:t>sur les bords de l’écran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Lancer ses compétences</a:t>
            </a:r>
          </a:p>
          <a:p>
            <a:pPr lvl="1"/>
            <a:r>
              <a:rPr lang="fr-FR" dirty="0" smtClean="0"/>
              <a:t>Touches A, Z, E, R</a:t>
            </a:r>
          </a:p>
          <a:p>
            <a:pPr lvl="1"/>
            <a:r>
              <a:rPr lang="fr-FR" dirty="0" smtClean="0"/>
              <a:t>Visualisation du sort puis lancement au clic gauche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Picture 4" descr="C:\Users\ARKKANGE\Pictures\inputs_game_desig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304219"/>
            <a:ext cx="4595495" cy="3065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5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Unique </a:t>
            </a:r>
            <a:r>
              <a:rPr lang="fr-FR" dirty="0" err="1" smtClean="0"/>
              <a:t>Selling</a:t>
            </a:r>
            <a:r>
              <a:rPr lang="fr-FR" dirty="0" smtClean="0"/>
              <a:t> 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notre jeu?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Deux </a:t>
            </a:r>
            <a:r>
              <a:rPr lang="fr-FR" dirty="0"/>
              <a:t>modes de jeux différents </a:t>
            </a:r>
            <a:r>
              <a:rPr lang="fr-FR" dirty="0" smtClean="0"/>
              <a:t>qui permettent </a:t>
            </a:r>
            <a:r>
              <a:rPr lang="fr-FR" dirty="0"/>
              <a:t>une expérience de jeux supplémentaire par rapport à un MOBA </a:t>
            </a:r>
            <a:r>
              <a:rPr lang="fr-FR" dirty="0" smtClean="0"/>
              <a:t>classique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Un </a:t>
            </a:r>
            <a:r>
              <a:rPr lang="fr-FR" dirty="0"/>
              <a:t>arbre de compétence permettra une personnalisation de son </a:t>
            </a:r>
            <a:r>
              <a:rPr lang="fr-FR" dirty="0" err="1"/>
              <a:t>gameplay</a:t>
            </a:r>
            <a:r>
              <a:rPr lang="fr-FR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Une gestion des compétences unique qui permettent aux joueurs de s’adapter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71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2000" dirty="0" smtClean="0"/>
              <a:t>Fiche signalétique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000" dirty="0" smtClean="0"/>
              <a:t>Concept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000" dirty="0" smtClean="0"/>
              <a:t>Univers et Background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000" dirty="0" smtClean="0"/>
              <a:t>Objectifs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000" dirty="0" smtClean="0"/>
              <a:t>Fonctionnement </a:t>
            </a:r>
            <a:r>
              <a:rPr lang="fr-FR" sz="2000" dirty="0"/>
              <a:t>d’allégeance des </a:t>
            </a:r>
            <a:r>
              <a:rPr lang="fr-FR" sz="2000" dirty="0" smtClean="0"/>
              <a:t>minions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000" dirty="0" smtClean="0"/>
              <a:t>Gameplay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000" dirty="0" smtClean="0"/>
              <a:t>Unique selling point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27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Fiche Signalétique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2000" dirty="0" smtClean="0"/>
              <a:t>Genre : </a:t>
            </a:r>
            <a:r>
              <a:rPr lang="fr-FR" sz="2000" dirty="0" err="1" smtClean="0"/>
              <a:t>Multiplayer</a:t>
            </a:r>
            <a:r>
              <a:rPr lang="fr-FR" sz="2000" dirty="0" smtClean="0"/>
              <a:t> Online Battle </a:t>
            </a:r>
            <a:r>
              <a:rPr lang="fr-FR" sz="2000" dirty="0" err="1" smtClean="0"/>
              <a:t>Arena</a:t>
            </a:r>
            <a:endParaRPr lang="fr-FR" sz="2000" dirty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Plateforme: PC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Cible: Tout joueur ou joueuse compris entre 15 et 30ans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Nombre de joueurs: jouable en multi-joueurs, Deux équipes de 1 à 5 joueurs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6057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/>
              <a:t>Concept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2000" dirty="0" smtClean="0"/>
              <a:t>Récupérer l’allégeance des minions afin de réaliser les objectifs défini par le type de carte: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Chariot explosif: amener un chariot explosif jusqu’au château adverse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Régicide: Tuer le roi de l’équipe ennemie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2022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7250"/>
          </a:xfrm>
        </p:spPr>
        <p:txBody>
          <a:bodyPr/>
          <a:lstStyle/>
          <a:p>
            <a:pPr algn="ctr"/>
            <a:r>
              <a:rPr lang="fr-FR" sz="3200" dirty="0" smtClean="0"/>
              <a:t>Univers</a:t>
            </a:r>
            <a:r>
              <a:rPr lang="fr-FR" dirty="0" smtClean="0"/>
              <a:t> et Background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90701"/>
            <a:ext cx="8596668" cy="4250662"/>
          </a:xfrm>
        </p:spPr>
        <p:txBody>
          <a:bodyPr>
            <a:normAutofit/>
          </a:bodyPr>
          <a:lstStyle/>
          <a:p>
            <a:pPr algn="just"/>
            <a:r>
              <a:rPr lang="fr-FR" sz="2000" dirty="0" smtClean="0"/>
              <a:t>Le jeu se déroule dans un univers médiéval fantastique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Une guerre a éclaté entre deux </a:t>
            </a:r>
            <a:r>
              <a:rPr lang="fr-FR" sz="2000" dirty="0" err="1" smtClean="0"/>
              <a:t>châtelleries</a:t>
            </a:r>
            <a:r>
              <a:rPr lang="fr-FR" sz="2000" dirty="0" smtClean="0"/>
              <a:t>  sur la terre de </a:t>
            </a:r>
            <a:r>
              <a:rPr lang="fr-FR" sz="2000" dirty="0" err="1" smtClean="0"/>
              <a:t>Joya</a:t>
            </a:r>
            <a:r>
              <a:rPr lang="fr-FR" sz="2000" dirty="0" smtClean="0"/>
              <a:t>.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Des héros en quête </a:t>
            </a:r>
            <a:r>
              <a:rPr lang="fr-FR" sz="2000" dirty="0" smtClean="0"/>
              <a:t>renommée se </a:t>
            </a:r>
            <a:r>
              <a:rPr lang="fr-FR" sz="2000" dirty="0" smtClean="0"/>
              <a:t>battent pour ces rois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Pour gagner contre le roi ennemi, les héros recrutent des villages barbares.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2445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471577"/>
            <a:ext cx="8596668" cy="84364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Objectif (Carte chariot explosif)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000" dirty="0" smtClean="0"/>
              <a:t>Condition de victoire: Détruire le château ennemi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000" dirty="0" smtClean="0"/>
              <a:t>Moyens: Les minions poussent le chariot jusqu’au château </a:t>
            </a:r>
          </a:p>
          <a:p>
            <a:endParaRPr lang="fr-F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135" y="1567543"/>
            <a:ext cx="4393066" cy="290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56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333555"/>
            <a:ext cx="8596668" cy="859971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rgbClr val="90C226"/>
                </a:solidFill>
              </a:rPr>
              <a:t>Objectif (Carte Régicide)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83871"/>
            <a:ext cx="8596668" cy="4457491"/>
          </a:xfrm>
        </p:spPr>
        <p:txBody>
          <a:bodyPr>
            <a:normAutofit fontScale="92500" lnSpcReduction="20000"/>
          </a:bodyPr>
          <a:lstStyle/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 smtClean="0"/>
              <a:t>Condition </a:t>
            </a:r>
            <a:r>
              <a:rPr lang="fr-FR" sz="2000" dirty="0"/>
              <a:t>de victoire: Tuer le roi ennemi.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 smtClean="0"/>
              <a:t>Moyens </a:t>
            </a:r>
            <a:r>
              <a:rPr lang="fr-FR" sz="2000" dirty="0"/>
              <a:t>: Enfoncer les remparts ennemies à l’aide des minions, puis vaincre le roi ennemi (boss).</a:t>
            </a:r>
          </a:p>
          <a:p>
            <a:endParaRPr lang="fr-FR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174" y="1388884"/>
            <a:ext cx="4852987" cy="323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51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Fonctionnement d’allégeance des minions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41561"/>
            <a:ext cx="8596668" cy="295824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fr-FR" sz="2000" dirty="0" smtClean="0"/>
              <a:t>Chaque équipe doit récupérer des minions afin de remplir l’objectif de la carte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Pour récupérer des minions il faut défier le chef du village</a:t>
            </a:r>
          </a:p>
          <a:p>
            <a:pPr lvl="1" algn="just"/>
            <a:r>
              <a:rPr lang="fr-FR" dirty="0" smtClean="0"/>
              <a:t>Lancer le défi</a:t>
            </a:r>
          </a:p>
          <a:p>
            <a:pPr lvl="1" algn="just"/>
            <a:r>
              <a:rPr lang="fr-FR" dirty="0" smtClean="0"/>
              <a:t>Vaincre le chef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Une fois le chef battu, le village fait apparaitre des minions à intervalle régulier</a:t>
            </a:r>
          </a:p>
          <a:p>
            <a:endParaRPr lang="fr-FR" sz="2000" dirty="0" smtClean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2143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Gameplay : interface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50443"/>
            <a:ext cx="8596668" cy="2827000"/>
          </a:xfrm>
        </p:spPr>
        <p:txBody>
          <a:bodyPr>
            <a:normAutofit/>
          </a:bodyPr>
          <a:lstStyle/>
          <a:p>
            <a:r>
              <a:rPr lang="fr-FR" dirty="0" smtClean="0"/>
              <a:t>une mini carte</a:t>
            </a:r>
          </a:p>
          <a:p>
            <a:endParaRPr lang="fr-FR" dirty="0" smtClean="0"/>
          </a:p>
          <a:p>
            <a:r>
              <a:rPr lang="fr-FR" dirty="0" smtClean="0"/>
              <a:t>Une visualisation des points de vie</a:t>
            </a:r>
          </a:p>
          <a:p>
            <a:endParaRPr lang="fr-FR" dirty="0" smtClean="0"/>
          </a:p>
          <a:p>
            <a:r>
              <a:rPr lang="fr-FR" dirty="0" smtClean="0"/>
              <a:t>une barre des compétences avec :</a:t>
            </a:r>
          </a:p>
          <a:p>
            <a:pPr lvl="1"/>
            <a:r>
              <a:rPr lang="fr-FR" dirty="0" smtClean="0"/>
              <a:t>Temps de recharges de chaque sort en temps réel</a:t>
            </a:r>
          </a:p>
          <a:p>
            <a:pPr lvl="1"/>
            <a:r>
              <a:rPr lang="fr-FR" dirty="0" smtClean="0"/>
              <a:t>Descriptif détaillé des effets des sorts au survol de la souris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8960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</TotalTime>
  <Words>481</Words>
  <Application>Microsoft Office PowerPoint</Application>
  <PresentationFormat>Grand écran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Ruritania</vt:lpstr>
      <vt:lpstr>Trebuchet MS</vt:lpstr>
      <vt:lpstr>Wingdings</vt:lpstr>
      <vt:lpstr>Wingdings 3</vt:lpstr>
      <vt:lpstr>Facette</vt:lpstr>
      <vt:lpstr>Rush to The Castle</vt:lpstr>
      <vt:lpstr>Sommaire</vt:lpstr>
      <vt:lpstr>Fiche Signalétique</vt:lpstr>
      <vt:lpstr>Concept</vt:lpstr>
      <vt:lpstr>Univers et Background</vt:lpstr>
      <vt:lpstr>Objectif (Carte chariot explosif)</vt:lpstr>
      <vt:lpstr>Objectif (Carte Régicide)</vt:lpstr>
      <vt:lpstr>Fonctionnement d’allégeance des minions</vt:lpstr>
      <vt:lpstr>Gameplay : interface du jeu</vt:lpstr>
      <vt:lpstr>Gameplay : arbre de compétences</vt:lpstr>
      <vt:lpstr>Gameplay : Instructeur</vt:lpstr>
      <vt:lpstr>Gameplay : contrôles</vt:lpstr>
      <vt:lpstr>Unique Selling 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TO THE CASTLE</dc:title>
  <dc:creator>Franck Maslak</dc:creator>
  <cp:lastModifiedBy>Julien Leseine</cp:lastModifiedBy>
  <cp:revision>32</cp:revision>
  <dcterms:created xsi:type="dcterms:W3CDTF">2013-12-09T14:26:07Z</dcterms:created>
  <dcterms:modified xsi:type="dcterms:W3CDTF">2013-12-10T10:07:54Z</dcterms:modified>
</cp:coreProperties>
</file>