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23"/>
  </p:notesMasterIdLst>
  <p:handoutMasterIdLst>
    <p:handoutMasterId r:id="rId24"/>
  </p:handoutMasterIdLst>
  <p:sldIdLst>
    <p:sldId id="274" r:id="rId5"/>
    <p:sldId id="275"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2" r:id="rId19"/>
    <p:sldId id="321" r:id="rId20"/>
    <p:sldId id="323" r:id="rId21"/>
    <p:sldId id="303"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F25F4-01FA-4106-B1CE-9DA4D320C9DA}" v="102" dt="2025-01-22T09:32:29.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771" autoAdjust="0"/>
  </p:normalViewPr>
  <p:slideViewPr>
    <p:cSldViewPr>
      <p:cViewPr varScale="1">
        <p:scale>
          <a:sx n="78" d="100"/>
          <a:sy n="78" d="100"/>
        </p:scale>
        <p:origin x="787"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H" userId="7e346e9a007a2d24" providerId="LiveId" clId="{CFFF25F4-01FA-4106-B1CE-9DA4D320C9DA}"/>
    <pc:docChg chg="undo custSel addSld delSld modSld sldOrd">
      <pc:chgData name="Rashmi H" userId="7e346e9a007a2d24" providerId="LiveId" clId="{CFFF25F4-01FA-4106-B1CE-9DA4D320C9DA}" dt="2025-01-22T10:12:53.860" v="2342" actId="123"/>
      <pc:docMkLst>
        <pc:docMk/>
      </pc:docMkLst>
      <pc:sldChg chg="addSp delSp modSp mod">
        <pc:chgData name="Rashmi H" userId="7e346e9a007a2d24" providerId="LiveId" clId="{CFFF25F4-01FA-4106-B1CE-9DA4D320C9DA}" dt="2025-01-21T15:45:48.426" v="1239" actId="2710"/>
        <pc:sldMkLst>
          <pc:docMk/>
          <pc:sldMk cId="4275681218" sldId="274"/>
        </pc:sldMkLst>
        <pc:spChg chg="mod">
          <ac:chgData name="Rashmi H" userId="7e346e9a007a2d24" providerId="LiveId" clId="{CFFF25F4-01FA-4106-B1CE-9DA4D320C9DA}" dt="2025-01-21T15:32:47.264" v="879" actId="27636"/>
          <ac:spMkLst>
            <pc:docMk/>
            <pc:sldMk cId="4275681218" sldId="274"/>
            <ac:spMk id="2" creationId="{5C2988B0-C83A-6630-42F5-4AB46DBDE92E}"/>
          </ac:spMkLst>
        </pc:spChg>
        <pc:spChg chg="mod">
          <ac:chgData name="Rashmi H" userId="7e346e9a007a2d24" providerId="LiveId" clId="{CFFF25F4-01FA-4106-B1CE-9DA4D320C9DA}" dt="2025-01-21T15:38:10.653" v="1022" actId="113"/>
          <ac:spMkLst>
            <pc:docMk/>
            <pc:sldMk cId="4275681218" sldId="274"/>
            <ac:spMk id="3" creationId="{9667E824-EB28-96DF-8C85-EAC5FD286716}"/>
          </ac:spMkLst>
        </pc:spChg>
        <pc:spChg chg="add del mod">
          <ac:chgData name="Rashmi H" userId="7e346e9a007a2d24" providerId="LiveId" clId="{CFFF25F4-01FA-4106-B1CE-9DA4D320C9DA}" dt="2025-01-21T15:40:43.207" v="1079" actId="12"/>
          <ac:spMkLst>
            <pc:docMk/>
            <pc:sldMk cId="4275681218" sldId="274"/>
            <ac:spMk id="6" creationId="{3835C2CD-9E22-2D5F-8D01-A2822C57636C}"/>
          </ac:spMkLst>
        </pc:spChg>
        <pc:spChg chg="add mod">
          <ac:chgData name="Rashmi H" userId="7e346e9a007a2d24" providerId="LiveId" clId="{CFFF25F4-01FA-4106-B1CE-9DA4D320C9DA}" dt="2025-01-21T15:34:30.265" v="933"/>
          <ac:spMkLst>
            <pc:docMk/>
            <pc:sldMk cId="4275681218" sldId="274"/>
            <ac:spMk id="7" creationId="{A9058C47-50CC-E13F-95FF-73DF0C5670D5}"/>
          </ac:spMkLst>
        </pc:spChg>
        <pc:spChg chg="add mod">
          <ac:chgData name="Rashmi H" userId="7e346e9a007a2d24" providerId="LiveId" clId="{CFFF25F4-01FA-4106-B1CE-9DA4D320C9DA}" dt="2025-01-21T15:41:36.694" v="1088" actId="1076"/>
          <ac:spMkLst>
            <pc:docMk/>
            <pc:sldMk cId="4275681218" sldId="274"/>
            <ac:spMk id="9" creationId="{BA30E0D2-B177-7AC3-7955-E21E0E5C032F}"/>
          </ac:spMkLst>
        </pc:spChg>
        <pc:spChg chg="add mod">
          <ac:chgData name="Rashmi H" userId="7e346e9a007a2d24" providerId="LiveId" clId="{CFFF25F4-01FA-4106-B1CE-9DA4D320C9DA}" dt="2025-01-21T15:40:57.733" v="1085" actId="20577"/>
          <ac:spMkLst>
            <pc:docMk/>
            <pc:sldMk cId="4275681218" sldId="274"/>
            <ac:spMk id="10" creationId="{EF10B248-1CEA-3EFC-A20A-8A098DBEE280}"/>
          </ac:spMkLst>
        </pc:spChg>
        <pc:spChg chg="add del mod">
          <ac:chgData name="Rashmi H" userId="7e346e9a007a2d24" providerId="LiveId" clId="{CFFF25F4-01FA-4106-B1CE-9DA4D320C9DA}" dt="2025-01-21T15:40:48.534" v="1081"/>
          <ac:spMkLst>
            <pc:docMk/>
            <pc:sldMk cId="4275681218" sldId="274"/>
            <ac:spMk id="11" creationId="{C4211F94-AEE5-1489-AD3B-D3931BF2F417}"/>
          </ac:spMkLst>
        </pc:spChg>
        <pc:spChg chg="add del mod">
          <ac:chgData name="Rashmi H" userId="7e346e9a007a2d24" providerId="LiveId" clId="{CFFF25F4-01FA-4106-B1CE-9DA4D320C9DA}" dt="2025-01-21T15:41:52.018" v="1090"/>
          <ac:spMkLst>
            <pc:docMk/>
            <pc:sldMk cId="4275681218" sldId="274"/>
            <ac:spMk id="12" creationId="{1A53ABF8-CAF3-D40A-C98A-180D590CAC5F}"/>
          </ac:spMkLst>
        </pc:spChg>
        <pc:spChg chg="add mod">
          <ac:chgData name="Rashmi H" userId="7e346e9a007a2d24" providerId="LiveId" clId="{CFFF25F4-01FA-4106-B1CE-9DA4D320C9DA}" dt="2025-01-21T15:45:48.426" v="1239" actId="2710"/>
          <ac:spMkLst>
            <pc:docMk/>
            <pc:sldMk cId="4275681218" sldId="274"/>
            <ac:spMk id="13" creationId="{29D4A1CD-F9C2-0BBE-E8E7-F2D4B715417B}"/>
          </ac:spMkLst>
        </pc:spChg>
        <pc:graphicFrameChg chg="add mod">
          <ac:chgData name="Rashmi H" userId="7e346e9a007a2d24" providerId="LiveId" clId="{CFFF25F4-01FA-4106-B1CE-9DA4D320C9DA}" dt="2025-01-21T15:34:29.032" v="932"/>
          <ac:graphicFrameMkLst>
            <pc:docMk/>
            <pc:sldMk cId="4275681218" sldId="274"/>
            <ac:graphicFrameMk id="5" creationId="{986EE10E-89C5-AC3B-33DF-C8618DEF0688}"/>
          </ac:graphicFrameMkLst>
        </pc:graphicFrameChg>
        <pc:picChg chg="mod">
          <ac:chgData name="Rashmi H" userId="7e346e9a007a2d24" providerId="LiveId" clId="{CFFF25F4-01FA-4106-B1CE-9DA4D320C9DA}" dt="2025-01-21T15:32:54.057" v="880" actId="1076"/>
          <ac:picMkLst>
            <pc:docMk/>
            <pc:sldMk cId="4275681218" sldId="274"/>
            <ac:picMk id="4" creationId="{2BEB4EC9-F461-2982-038B-D99C286222A3}"/>
          </ac:picMkLst>
        </pc:picChg>
      </pc:sldChg>
      <pc:sldChg chg="addSp delSp modSp mod setBg">
        <pc:chgData name="Rashmi H" userId="7e346e9a007a2d24" providerId="LiveId" clId="{CFFF25F4-01FA-4106-B1CE-9DA4D320C9DA}" dt="2025-01-21T15:48:46.897" v="1270" actId="122"/>
        <pc:sldMkLst>
          <pc:docMk/>
          <pc:sldMk cId="1211347238" sldId="275"/>
        </pc:sldMkLst>
        <pc:spChg chg="add mod">
          <ac:chgData name="Rashmi H" userId="7e346e9a007a2d24" providerId="LiveId" clId="{CFFF25F4-01FA-4106-B1CE-9DA4D320C9DA}" dt="2025-01-21T15:48:38.408" v="1268" actId="2710"/>
          <ac:spMkLst>
            <pc:docMk/>
            <pc:sldMk cId="1211347238" sldId="275"/>
            <ac:spMk id="3" creationId="{F05E2EA1-3E6D-F244-6C2E-60146736C9CA}"/>
          </ac:spMkLst>
        </pc:spChg>
        <pc:spChg chg="add mod">
          <ac:chgData name="Rashmi H" userId="7e346e9a007a2d24" providerId="LiveId" clId="{CFFF25F4-01FA-4106-B1CE-9DA4D320C9DA}" dt="2025-01-21T15:48:46.897" v="1270" actId="122"/>
          <ac:spMkLst>
            <pc:docMk/>
            <pc:sldMk cId="1211347238" sldId="275"/>
            <ac:spMk id="7" creationId="{372508F8-6881-1DBC-D9CC-8AB057A6C500}"/>
          </ac:spMkLst>
        </pc:spChg>
        <pc:spChg chg="add del mod">
          <ac:chgData name="Rashmi H" userId="7e346e9a007a2d24" providerId="LiveId" clId="{CFFF25F4-01FA-4106-B1CE-9DA4D320C9DA}" dt="2025-01-21T15:48:10.711" v="1263"/>
          <ac:spMkLst>
            <pc:docMk/>
            <pc:sldMk cId="1211347238" sldId="275"/>
            <ac:spMk id="9" creationId="{B2582806-BFAF-9001-38C3-548692AB549B}"/>
          </ac:spMkLst>
        </pc:spChg>
        <pc:picChg chg="add del mod">
          <ac:chgData name="Rashmi H" userId="7e346e9a007a2d24" providerId="LiveId" clId="{CFFF25F4-01FA-4106-B1CE-9DA4D320C9DA}" dt="2025-01-21T15:48:10.711" v="1261" actId="478"/>
          <ac:picMkLst>
            <pc:docMk/>
            <pc:sldMk cId="1211347238" sldId="275"/>
            <ac:picMk id="16" creationId="{245BA00F-72B9-0919-D8C7-4BB39148DFEB}"/>
          </ac:picMkLst>
        </pc:picChg>
        <pc:picChg chg="add del mod">
          <ac:chgData name="Rashmi H" userId="7e346e9a007a2d24" providerId="LiveId" clId="{CFFF25F4-01FA-4106-B1CE-9DA4D320C9DA}" dt="2025-01-21T15:48:12.722" v="1264" actId="478"/>
          <ac:picMkLst>
            <pc:docMk/>
            <pc:sldMk cId="1211347238" sldId="275"/>
            <ac:picMk id="2052" creationId="{21B11482-755B-B3E4-60EC-48FDA37382E5}"/>
          </ac:picMkLst>
        </pc:picChg>
      </pc:sldChg>
      <pc:sldChg chg="del">
        <pc:chgData name="Rashmi H" userId="7e346e9a007a2d24" providerId="LiveId" clId="{CFFF25F4-01FA-4106-B1CE-9DA4D320C9DA}" dt="2025-01-21T15:49:17.130" v="1291" actId="47"/>
        <pc:sldMkLst>
          <pc:docMk/>
          <pc:sldMk cId="176584192" sldId="276"/>
        </pc:sldMkLst>
      </pc:sldChg>
      <pc:sldChg chg="del">
        <pc:chgData name="Rashmi H" userId="7e346e9a007a2d24" providerId="LiveId" clId="{CFFF25F4-01FA-4106-B1CE-9DA4D320C9DA}" dt="2025-01-21T15:49:18.325" v="1292" actId="47"/>
        <pc:sldMkLst>
          <pc:docMk/>
          <pc:sldMk cId="2555238035" sldId="277"/>
        </pc:sldMkLst>
      </pc:sldChg>
      <pc:sldChg chg="del">
        <pc:chgData name="Rashmi H" userId="7e346e9a007a2d24" providerId="LiveId" clId="{CFFF25F4-01FA-4106-B1CE-9DA4D320C9DA}" dt="2025-01-21T15:49:20.609" v="1294" actId="47"/>
        <pc:sldMkLst>
          <pc:docMk/>
          <pc:sldMk cId="3962442620" sldId="278"/>
        </pc:sldMkLst>
      </pc:sldChg>
      <pc:sldChg chg="del">
        <pc:chgData name="Rashmi H" userId="7e346e9a007a2d24" providerId="LiveId" clId="{CFFF25F4-01FA-4106-B1CE-9DA4D320C9DA}" dt="2025-01-21T15:49:21.616" v="1295" actId="47"/>
        <pc:sldMkLst>
          <pc:docMk/>
          <pc:sldMk cId="2592427738" sldId="279"/>
        </pc:sldMkLst>
      </pc:sldChg>
      <pc:sldChg chg="del">
        <pc:chgData name="Rashmi H" userId="7e346e9a007a2d24" providerId="LiveId" clId="{CFFF25F4-01FA-4106-B1CE-9DA4D320C9DA}" dt="2025-01-21T15:49:22.506" v="1296" actId="47"/>
        <pc:sldMkLst>
          <pc:docMk/>
          <pc:sldMk cId="3940547880" sldId="280"/>
        </pc:sldMkLst>
      </pc:sldChg>
      <pc:sldChg chg="del">
        <pc:chgData name="Rashmi H" userId="7e346e9a007a2d24" providerId="LiveId" clId="{CFFF25F4-01FA-4106-B1CE-9DA4D320C9DA}" dt="2025-01-21T15:49:23.101" v="1297" actId="47"/>
        <pc:sldMkLst>
          <pc:docMk/>
          <pc:sldMk cId="722256821" sldId="281"/>
        </pc:sldMkLst>
      </pc:sldChg>
      <pc:sldChg chg="del">
        <pc:chgData name="Rashmi H" userId="7e346e9a007a2d24" providerId="LiveId" clId="{CFFF25F4-01FA-4106-B1CE-9DA4D320C9DA}" dt="2025-01-21T15:49:23.699" v="1298" actId="47"/>
        <pc:sldMkLst>
          <pc:docMk/>
          <pc:sldMk cId="3506728281" sldId="282"/>
        </pc:sldMkLst>
      </pc:sldChg>
      <pc:sldChg chg="del">
        <pc:chgData name="Rashmi H" userId="7e346e9a007a2d24" providerId="LiveId" clId="{CFFF25F4-01FA-4106-B1CE-9DA4D320C9DA}" dt="2025-01-21T15:49:24.282" v="1299" actId="47"/>
        <pc:sldMkLst>
          <pc:docMk/>
          <pc:sldMk cId="666283594" sldId="283"/>
        </pc:sldMkLst>
      </pc:sldChg>
      <pc:sldChg chg="del">
        <pc:chgData name="Rashmi H" userId="7e346e9a007a2d24" providerId="LiveId" clId="{CFFF25F4-01FA-4106-B1CE-9DA4D320C9DA}" dt="2025-01-21T15:49:24.749" v="1300" actId="47"/>
        <pc:sldMkLst>
          <pc:docMk/>
          <pc:sldMk cId="1860985298" sldId="284"/>
        </pc:sldMkLst>
      </pc:sldChg>
      <pc:sldChg chg="del">
        <pc:chgData name="Rashmi H" userId="7e346e9a007a2d24" providerId="LiveId" clId="{CFFF25F4-01FA-4106-B1CE-9DA4D320C9DA}" dt="2025-01-21T15:49:25.222" v="1301" actId="47"/>
        <pc:sldMkLst>
          <pc:docMk/>
          <pc:sldMk cId="453460685" sldId="285"/>
        </pc:sldMkLst>
      </pc:sldChg>
      <pc:sldChg chg="del">
        <pc:chgData name="Rashmi H" userId="7e346e9a007a2d24" providerId="LiveId" clId="{CFFF25F4-01FA-4106-B1CE-9DA4D320C9DA}" dt="2025-01-21T15:49:25.740" v="1302" actId="47"/>
        <pc:sldMkLst>
          <pc:docMk/>
          <pc:sldMk cId="2949350163" sldId="286"/>
        </pc:sldMkLst>
      </pc:sldChg>
      <pc:sldChg chg="del">
        <pc:chgData name="Rashmi H" userId="7e346e9a007a2d24" providerId="LiveId" clId="{CFFF25F4-01FA-4106-B1CE-9DA4D320C9DA}" dt="2025-01-21T15:49:07.076" v="1288" actId="47"/>
        <pc:sldMkLst>
          <pc:docMk/>
          <pc:sldMk cId="787255140" sldId="287"/>
        </pc:sldMkLst>
      </pc:sldChg>
      <pc:sldChg chg="del">
        <pc:chgData name="Rashmi H" userId="7e346e9a007a2d24" providerId="LiveId" clId="{CFFF25F4-01FA-4106-B1CE-9DA4D320C9DA}" dt="2025-01-21T15:49:04.755" v="1287" actId="47"/>
        <pc:sldMkLst>
          <pc:docMk/>
          <pc:sldMk cId="3958221918" sldId="288"/>
        </pc:sldMkLst>
      </pc:sldChg>
      <pc:sldChg chg="del">
        <pc:chgData name="Rashmi H" userId="7e346e9a007a2d24" providerId="LiveId" clId="{CFFF25F4-01FA-4106-B1CE-9DA4D320C9DA}" dt="2025-01-21T15:48:56.824" v="1272" actId="47"/>
        <pc:sldMkLst>
          <pc:docMk/>
          <pc:sldMk cId="1434318635" sldId="289"/>
        </pc:sldMkLst>
      </pc:sldChg>
      <pc:sldChg chg="del">
        <pc:chgData name="Rashmi H" userId="7e346e9a007a2d24" providerId="LiveId" clId="{CFFF25F4-01FA-4106-B1CE-9DA4D320C9DA}" dt="2025-01-21T15:48:57.966" v="1273" actId="47"/>
        <pc:sldMkLst>
          <pc:docMk/>
          <pc:sldMk cId="967744050" sldId="290"/>
        </pc:sldMkLst>
      </pc:sldChg>
      <pc:sldChg chg="del">
        <pc:chgData name="Rashmi H" userId="7e346e9a007a2d24" providerId="LiveId" clId="{CFFF25F4-01FA-4106-B1CE-9DA4D320C9DA}" dt="2025-01-21T15:48:58.281" v="1274" actId="47"/>
        <pc:sldMkLst>
          <pc:docMk/>
          <pc:sldMk cId="3776708385" sldId="291"/>
        </pc:sldMkLst>
      </pc:sldChg>
      <pc:sldChg chg="del">
        <pc:chgData name="Rashmi H" userId="7e346e9a007a2d24" providerId="LiveId" clId="{CFFF25F4-01FA-4106-B1CE-9DA4D320C9DA}" dt="2025-01-21T15:48:59.336" v="1280" actId="47"/>
        <pc:sldMkLst>
          <pc:docMk/>
          <pc:sldMk cId="1544761914" sldId="292"/>
        </pc:sldMkLst>
      </pc:sldChg>
      <pc:sldChg chg="del">
        <pc:chgData name="Rashmi H" userId="7e346e9a007a2d24" providerId="LiveId" clId="{CFFF25F4-01FA-4106-B1CE-9DA4D320C9DA}" dt="2025-01-21T15:48:59.499" v="1281" actId="47"/>
        <pc:sldMkLst>
          <pc:docMk/>
          <pc:sldMk cId="2437354797" sldId="293"/>
        </pc:sldMkLst>
      </pc:sldChg>
      <pc:sldChg chg="del">
        <pc:chgData name="Rashmi H" userId="7e346e9a007a2d24" providerId="LiveId" clId="{CFFF25F4-01FA-4106-B1CE-9DA4D320C9DA}" dt="2025-01-21T15:49:00.413" v="1282" actId="47"/>
        <pc:sldMkLst>
          <pc:docMk/>
          <pc:sldMk cId="3103918108" sldId="294"/>
        </pc:sldMkLst>
      </pc:sldChg>
      <pc:sldChg chg="del">
        <pc:chgData name="Rashmi H" userId="7e346e9a007a2d24" providerId="LiveId" clId="{CFFF25F4-01FA-4106-B1CE-9DA4D320C9DA}" dt="2025-01-21T15:48:59.173" v="1279" actId="47"/>
        <pc:sldMkLst>
          <pc:docMk/>
          <pc:sldMk cId="2960895067" sldId="295"/>
        </pc:sldMkLst>
      </pc:sldChg>
      <pc:sldChg chg="del">
        <pc:chgData name="Rashmi H" userId="7e346e9a007a2d24" providerId="LiveId" clId="{CFFF25F4-01FA-4106-B1CE-9DA4D320C9DA}" dt="2025-01-21T15:48:58.422" v="1275" actId="47"/>
        <pc:sldMkLst>
          <pc:docMk/>
          <pc:sldMk cId="3788834847" sldId="296"/>
        </pc:sldMkLst>
      </pc:sldChg>
      <pc:sldChg chg="del">
        <pc:chgData name="Rashmi H" userId="7e346e9a007a2d24" providerId="LiveId" clId="{CFFF25F4-01FA-4106-B1CE-9DA4D320C9DA}" dt="2025-01-21T15:48:58.623" v="1276" actId="47"/>
        <pc:sldMkLst>
          <pc:docMk/>
          <pc:sldMk cId="486699229" sldId="297"/>
        </pc:sldMkLst>
      </pc:sldChg>
      <pc:sldChg chg="del">
        <pc:chgData name="Rashmi H" userId="7e346e9a007a2d24" providerId="LiveId" clId="{CFFF25F4-01FA-4106-B1CE-9DA4D320C9DA}" dt="2025-01-21T15:49:19.513" v="1293" actId="47"/>
        <pc:sldMkLst>
          <pc:docMk/>
          <pc:sldMk cId="400320053" sldId="298"/>
        </pc:sldMkLst>
      </pc:sldChg>
      <pc:sldChg chg="del">
        <pc:chgData name="Rashmi H" userId="7e346e9a007a2d24" providerId="LiveId" clId="{CFFF25F4-01FA-4106-B1CE-9DA4D320C9DA}" dt="2025-01-21T15:48:58.780" v="1277" actId="47"/>
        <pc:sldMkLst>
          <pc:docMk/>
          <pc:sldMk cId="3331390258" sldId="299"/>
        </pc:sldMkLst>
      </pc:sldChg>
      <pc:sldChg chg="del">
        <pc:chgData name="Rashmi H" userId="7e346e9a007a2d24" providerId="LiveId" clId="{CFFF25F4-01FA-4106-B1CE-9DA4D320C9DA}" dt="2025-01-21T15:48:58.963" v="1278" actId="47"/>
        <pc:sldMkLst>
          <pc:docMk/>
          <pc:sldMk cId="2289844653" sldId="300"/>
        </pc:sldMkLst>
      </pc:sldChg>
      <pc:sldChg chg="del">
        <pc:chgData name="Rashmi H" userId="7e346e9a007a2d24" providerId="LiveId" clId="{CFFF25F4-01FA-4106-B1CE-9DA4D320C9DA}" dt="2025-01-21T15:49:00.709" v="1283" actId="47"/>
        <pc:sldMkLst>
          <pc:docMk/>
          <pc:sldMk cId="2725142940" sldId="301"/>
        </pc:sldMkLst>
      </pc:sldChg>
      <pc:sldChg chg="del">
        <pc:chgData name="Rashmi H" userId="7e346e9a007a2d24" providerId="LiveId" clId="{CFFF25F4-01FA-4106-B1CE-9DA4D320C9DA}" dt="2025-01-21T15:49:01.539" v="1285" actId="47"/>
        <pc:sldMkLst>
          <pc:docMk/>
          <pc:sldMk cId="3819164909" sldId="302"/>
        </pc:sldMkLst>
      </pc:sldChg>
      <pc:sldChg chg="del">
        <pc:chgData name="Rashmi H" userId="7e346e9a007a2d24" providerId="LiveId" clId="{CFFF25F4-01FA-4106-B1CE-9DA4D320C9DA}" dt="2025-01-21T15:49:01.937" v="1286" actId="47"/>
        <pc:sldMkLst>
          <pc:docMk/>
          <pc:sldMk cId="3059487024" sldId="304"/>
        </pc:sldMkLst>
      </pc:sldChg>
      <pc:sldChg chg="del">
        <pc:chgData name="Rashmi H" userId="7e346e9a007a2d24" providerId="LiveId" clId="{CFFF25F4-01FA-4106-B1CE-9DA4D320C9DA}" dt="2025-01-21T15:49:01.088" v="1284" actId="47"/>
        <pc:sldMkLst>
          <pc:docMk/>
          <pc:sldMk cId="1697093025" sldId="305"/>
        </pc:sldMkLst>
      </pc:sldChg>
      <pc:sldChg chg="addSp delSp modSp new del mod ord">
        <pc:chgData name="Rashmi H" userId="7e346e9a007a2d24" providerId="LiveId" clId="{CFFF25F4-01FA-4106-B1CE-9DA4D320C9DA}" dt="2025-01-21T15:49:13.720" v="1289" actId="47"/>
        <pc:sldMkLst>
          <pc:docMk/>
          <pc:sldMk cId="2396694859" sldId="306"/>
        </pc:sldMkLst>
      </pc:sldChg>
      <pc:sldChg chg="addSp delSp modSp new del mod modClrScheme chgLayout">
        <pc:chgData name="Rashmi H" userId="7e346e9a007a2d24" providerId="LiveId" clId="{CFFF25F4-01FA-4106-B1CE-9DA4D320C9DA}" dt="2025-01-21T15:49:27.556" v="1303" actId="47"/>
        <pc:sldMkLst>
          <pc:docMk/>
          <pc:sldMk cId="2173966837" sldId="307"/>
        </pc:sldMkLst>
      </pc:sldChg>
      <pc:sldChg chg="addSp modSp new del mod">
        <pc:chgData name="Rashmi H" userId="7e346e9a007a2d24" providerId="LiveId" clId="{CFFF25F4-01FA-4106-B1CE-9DA4D320C9DA}" dt="2025-01-21T15:49:14.793" v="1290" actId="47"/>
        <pc:sldMkLst>
          <pc:docMk/>
          <pc:sldMk cId="2483775729" sldId="308"/>
        </pc:sldMkLst>
      </pc:sldChg>
      <pc:sldChg chg="addSp delSp modSp new mod ord modClrScheme chgLayout">
        <pc:chgData name="Rashmi H" userId="7e346e9a007a2d24" providerId="LiveId" clId="{CFFF25F4-01FA-4106-B1CE-9DA4D320C9DA}" dt="2025-01-22T10:12:53.860" v="2342" actId="123"/>
        <pc:sldMkLst>
          <pc:docMk/>
          <pc:sldMk cId="3095463638" sldId="309"/>
        </pc:sldMkLst>
        <pc:spChg chg="del mod ord">
          <ac:chgData name="Rashmi H" userId="7e346e9a007a2d24" providerId="LiveId" clId="{CFFF25F4-01FA-4106-B1CE-9DA4D320C9DA}" dt="2025-01-21T15:49:48.413" v="1306" actId="700"/>
          <ac:spMkLst>
            <pc:docMk/>
            <pc:sldMk cId="3095463638" sldId="309"/>
            <ac:spMk id="2" creationId="{39E97AB6-CFB0-3089-A32F-967468C147CD}"/>
          </ac:spMkLst>
        </pc:spChg>
        <pc:spChg chg="del">
          <ac:chgData name="Rashmi H" userId="7e346e9a007a2d24" providerId="LiveId" clId="{CFFF25F4-01FA-4106-B1CE-9DA4D320C9DA}" dt="2025-01-21T15:49:48.413" v="1306" actId="700"/>
          <ac:spMkLst>
            <pc:docMk/>
            <pc:sldMk cId="3095463638" sldId="309"/>
            <ac:spMk id="3" creationId="{39D6C303-B059-4F8E-B303-1EEC93741EAD}"/>
          </ac:spMkLst>
        </pc:spChg>
        <pc:spChg chg="add mod">
          <ac:chgData name="Rashmi H" userId="7e346e9a007a2d24" providerId="LiveId" clId="{CFFF25F4-01FA-4106-B1CE-9DA4D320C9DA}" dt="2025-01-22T10:12:53.860" v="2342" actId="123"/>
          <ac:spMkLst>
            <pc:docMk/>
            <pc:sldMk cId="3095463638" sldId="309"/>
            <ac:spMk id="3" creationId="{FF815960-0C4A-C579-5A46-1B990EDF7735}"/>
          </ac:spMkLst>
        </pc:spChg>
        <pc:spChg chg="mod ord">
          <ac:chgData name="Rashmi H" userId="7e346e9a007a2d24" providerId="LiveId" clId="{CFFF25F4-01FA-4106-B1CE-9DA4D320C9DA}" dt="2025-01-21T15:49:48.413" v="1306" actId="700"/>
          <ac:spMkLst>
            <pc:docMk/>
            <pc:sldMk cId="3095463638" sldId="309"/>
            <ac:spMk id="4" creationId="{53EA12A3-8ECF-E077-0F4F-AB89A2F9A08E}"/>
          </ac:spMkLst>
        </pc:spChg>
        <pc:spChg chg="add mod ord">
          <ac:chgData name="Rashmi H" userId="7e346e9a007a2d24" providerId="LiveId" clId="{CFFF25F4-01FA-4106-B1CE-9DA4D320C9DA}" dt="2025-01-21T15:50:17.233" v="1323" actId="113"/>
          <ac:spMkLst>
            <pc:docMk/>
            <pc:sldMk cId="3095463638" sldId="309"/>
            <ac:spMk id="5" creationId="{5ABC3394-4484-2603-836F-69C2FC71861E}"/>
          </ac:spMkLst>
        </pc:spChg>
      </pc:sldChg>
      <pc:sldChg chg="addSp delSp modSp new mod">
        <pc:chgData name="Rashmi H" userId="7e346e9a007a2d24" providerId="LiveId" clId="{CFFF25F4-01FA-4106-B1CE-9DA4D320C9DA}" dt="2025-01-22T08:30:23.310" v="1439" actId="2710"/>
        <pc:sldMkLst>
          <pc:docMk/>
          <pc:sldMk cId="366782181" sldId="310"/>
        </pc:sldMkLst>
        <pc:spChg chg="mod">
          <ac:chgData name="Rashmi H" userId="7e346e9a007a2d24" providerId="LiveId" clId="{CFFF25F4-01FA-4106-B1CE-9DA4D320C9DA}" dt="2025-01-22T07:52:20.575" v="1366" actId="14100"/>
          <ac:spMkLst>
            <pc:docMk/>
            <pc:sldMk cId="366782181" sldId="310"/>
            <ac:spMk id="2" creationId="{D36A4A1D-6FE4-53EA-CC09-348B0F4E21B2}"/>
          </ac:spMkLst>
        </pc:spChg>
        <pc:spChg chg="add del">
          <ac:chgData name="Rashmi H" userId="7e346e9a007a2d24" providerId="LiveId" clId="{CFFF25F4-01FA-4106-B1CE-9DA4D320C9DA}" dt="2025-01-22T07:47:32.660" v="1357" actId="22"/>
          <ac:spMkLst>
            <pc:docMk/>
            <pc:sldMk cId="366782181" sldId="310"/>
            <ac:spMk id="5" creationId="{F0427DEE-F448-A1C3-CDEB-9681B447744D}"/>
          </ac:spMkLst>
        </pc:spChg>
        <pc:spChg chg="add del">
          <ac:chgData name="Rashmi H" userId="7e346e9a007a2d24" providerId="LiveId" clId="{CFFF25F4-01FA-4106-B1CE-9DA4D320C9DA}" dt="2025-01-22T07:52:57.264" v="1368" actId="22"/>
          <ac:spMkLst>
            <pc:docMk/>
            <pc:sldMk cId="366782181" sldId="310"/>
            <ac:spMk id="7" creationId="{B72E970C-0522-5582-54B4-DEE8628AC71F}"/>
          </ac:spMkLst>
        </pc:spChg>
        <pc:graphicFrameChg chg="add mod modGraphic">
          <ac:chgData name="Rashmi H" userId="7e346e9a007a2d24" providerId="LiveId" clId="{CFFF25F4-01FA-4106-B1CE-9DA4D320C9DA}" dt="2025-01-22T08:30:23.310" v="1439" actId="2710"/>
          <ac:graphicFrameMkLst>
            <pc:docMk/>
            <pc:sldMk cId="366782181" sldId="310"/>
            <ac:graphicFrameMk id="8" creationId="{D151CA21-BD99-6161-F9BC-C843B699BA6C}"/>
          </ac:graphicFrameMkLst>
        </pc:graphicFrameChg>
      </pc:sldChg>
      <pc:sldChg chg="addSp delSp modSp new mod ord">
        <pc:chgData name="Rashmi H" userId="7e346e9a007a2d24" providerId="LiveId" clId="{CFFF25F4-01FA-4106-B1CE-9DA4D320C9DA}" dt="2025-01-22T08:38:13.981" v="1551" actId="20577"/>
        <pc:sldMkLst>
          <pc:docMk/>
          <pc:sldMk cId="3345585443" sldId="311"/>
        </pc:sldMkLst>
        <pc:spChg chg="del">
          <ac:chgData name="Rashmi H" userId="7e346e9a007a2d24" providerId="LiveId" clId="{CFFF25F4-01FA-4106-B1CE-9DA4D320C9DA}" dt="2025-01-22T08:02:12.444" v="1377" actId="478"/>
          <ac:spMkLst>
            <pc:docMk/>
            <pc:sldMk cId="3345585443" sldId="311"/>
            <ac:spMk id="2" creationId="{4A56BAB6-B2F1-C181-23C5-A80041BFE366}"/>
          </ac:spMkLst>
        </pc:spChg>
        <pc:graphicFrameChg chg="add mod modGraphic">
          <ac:chgData name="Rashmi H" userId="7e346e9a007a2d24" providerId="LiveId" clId="{CFFF25F4-01FA-4106-B1CE-9DA4D320C9DA}" dt="2025-01-22T08:38:13.981" v="1551" actId="20577"/>
          <ac:graphicFrameMkLst>
            <pc:docMk/>
            <pc:sldMk cId="3345585443" sldId="311"/>
            <ac:graphicFrameMk id="4" creationId="{9788CB73-90FB-6DD8-0629-B435FD3694EA}"/>
          </ac:graphicFrameMkLst>
        </pc:graphicFrameChg>
      </pc:sldChg>
      <pc:sldChg chg="addSp delSp modSp new mod">
        <pc:chgData name="Rashmi H" userId="7e346e9a007a2d24" providerId="LiveId" clId="{CFFF25F4-01FA-4106-B1CE-9DA4D320C9DA}" dt="2025-01-22T08:41:02.609" v="1569" actId="20577"/>
        <pc:sldMkLst>
          <pc:docMk/>
          <pc:sldMk cId="2901944882" sldId="312"/>
        </pc:sldMkLst>
        <pc:spChg chg="del">
          <ac:chgData name="Rashmi H" userId="7e346e9a007a2d24" providerId="LiveId" clId="{CFFF25F4-01FA-4106-B1CE-9DA4D320C9DA}" dt="2025-01-22T08:02:28.992" v="1380" actId="478"/>
          <ac:spMkLst>
            <pc:docMk/>
            <pc:sldMk cId="2901944882" sldId="312"/>
            <ac:spMk id="2" creationId="{E2CAC76A-D77A-2017-8218-94BDB76A2B15}"/>
          </ac:spMkLst>
        </pc:spChg>
        <pc:graphicFrameChg chg="add mod modGraphic">
          <ac:chgData name="Rashmi H" userId="7e346e9a007a2d24" providerId="LiveId" clId="{CFFF25F4-01FA-4106-B1CE-9DA4D320C9DA}" dt="2025-01-22T08:41:02.609" v="1569" actId="20577"/>
          <ac:graphicFrameMkLst>
            <pc:docMk/>
            <pc:sldMk cId="2901944882" sldId="312"/>
            <ac:graphicFrameMk id="4" creationId="{0CC800A9-BA80-F808-70A4-F53424B3C248}"/>
          </ac:graphicFrameMkLst>
        </pc:graphicFrameChg>
      </pc:sldChg>
      <pc:sldChg chg="addSp delSp modSp new mod">
        <pc:chgData name="Rashmi H" userId="7e346e9a007a2d24" providerId="LiveId" clId="{CFFF25F4-01FA-4106-B1CE-9DA4D320C9DA}" dt="2025-01-22T08:08:08.818" v="1408" actId="14100"/>
        <pc:sldMkLst>
          <pc:docMk/>
          <pc:sldMk cId="1099084652" sldId="313"/>
        </pc:sldMkLst>
        <pc:spChg chg="del">
          <ac:chgData name="Rashmi H" userId="7e346e9a007a2d24" providerId="LiveId" clId="{CFFF25F4-01FA-4106-B1CE-9DA4D320C9DA}" dt="2025-01-22T08:03:03.491" v="1384" actId="478"/>
          <ac:spMkLst>
            <pc:docMk/>
            <pc:sldMk cId="1099084652" sldId="313"/>
            <ac:spMk id="2" creationId="{2677B8ED-2EA4-AF31-2CC1-FB12EF062F85}"/>
          </ac:spMkLst>
        </pc:spChg>
        <pc:spChg chg="add mod">
          <ac:chgData name="Rashmi H" userId="7e346e9a007a2d24" providerId="LiveId" clId="{CFFF25F4-01FA-4106-B1CE-9DA4D320C9DA}" dt="2025-01-22T08:08:08.818" v="1408" actId="14100"/>
          <ac:spMkLst>
            <pc:docMk/>
            <pc:sldMk cId="1099084652" sldId="313"/>
            <ac:spMk id="5" creationId="{21520713-B291-1223-154E-2A9E34DEAA74}"/>
          </ac:spMkLst>
        </pc:spChg>
      </pc:sldChg>
      <pc:sldChg chg="addSp delSp modSp new mod">
        <pc:chgData name="Rashmi H" userId="7e346e9a007a2d24" providerId="LiveId" clId="{CFFF25F4-01FA-4106-B1CE-9DA4D320C9DA}" dt="2025-01-22T08:48:14.187" v="1664" actId="13822"/>
        <pc:sldMkLst>
          <pc:docMk/>
          <pc:sldMk cId="3985779957" sldId="314"/>
        </pc:sldMkLst>
        <pc:spChg chg="mod">
          <ac:chgData name="Rashmi H" userId="7e346e9a007a2d24" providerId="LiveId" clId="{CFFF25F4-01FA-4106-B1CE-9DA4D320C9DA}" dt="2025-01-22T08:08:53.771" v="1426" actId="122"/>
          <ac:spMkLst>
            <pc:docMk/>
            <pc:sldMk cId="3985779957" sldId="314"/>
            <ac:spMk id="2" creationId="{6A7FF1BA-B87D-B606-E67F-CF0E99A6E17D}"/>
          </ac:spMkLst>
        </pc:spChg>
        <pc:spChg chg="add mod">
          <ac:chgData name="Rashmi H" userId="7e346e9a007a2d24" providerId="LiveId" clId="{CFFF25F4-01FA-4106-B1CE-9DA4D320C9DA}" dt="2025-01-22T08:42:45.187" v="1584" actId="13822"/>
          <ac:spMkLst>
            <pc:docMk/>
            <pc:sldMk cId="3985779957" sldId="314"/>
            <ac:spMk id="4" creationId="{64D1AA2C-8E1B-4A6C-1E72-9DF3F7DB45BD}"/>
          </ac:spMkLst>
        </pc:spChg>
        <pc:spChg chg="add mod">
          <ac:chgData name="Rashmi H" userId="7e346e9a007a2d24" providerId="LiveId" clId="{CFFF25F4-01FA-4106-B1CE-9DA4D320C9DA}" dt="2025-01-22T08:44:04.901" v="1596" actId="14100"/>
          <ac:spMkLst>
            <pc:docMk/>
            <pc:sldMk cId="3985779957" sldId="314"/>
            <ac:spMk id="5" creationId="{7A4D72AB-E9C6-BD84-2EAD-560A2414D660}"/>
          </ac:spMkLst>
        </pc:spChg>
        <pc:spChg chg="add mod">
          <ac:chgData name="Rashmi H" userId="7e346e9a007a2d24" providerId="LiveId" clId="{CFFF25F4-01FA-4106-B1CE-9DA4D320C9DA}" dt="2025-01-22T08:44:48.966" v="1619" actId="255"/>
          <ac:spMkLst>
            <pc:docMk/>
            <pc:sldMk cId="3985779957" sldId="314"/>
            <ac:spMk id="6" creationId="{4C152B6D-DB55-16FC-0484-B1C415E4BEDE}"/>
          </ac:spMkLst>
        </pc:spChg>
        <pc:spChg chg="add mod">
          <ac:chgData name="Rashmi H" userId="7e346e9a007a2d24" providerId="LiveId" clId="{CFFF25F4-01FA-4106-B1CE-9DA4D320C9DA}" dt="2025-01-22T08:45:34.762" v="1634" actId="2711"/>
          <ac:spMkLst>
            <pc:docMk/>
            <pc:sldMk cId="3985779957" sldId="314"/>
            <ac:spMk id="7" creationId="{507CAD32-FEA2-8EB6-6303-5A03B991430F}"/>
          </ac:spMkLst>
        </pc:spChg>
        <pc:spChg chg="add mod">
          <ac:chgData name="Rashmi H" userId="7e346e9a007a2d24" providerId="LiveId" clId="{CFFF25F4-01FA-4106-B1CE-9DA4D320C9DA}" dt="2025-01-22T08:46:27.151" v="1652" actId="20577"/>
          <ac:spMkLst>
            <pc:docMk/>
            <pc:sldMk cId="3985779957" sldId="314"/>
            <ac:spMk id="8" creationId="{921FCFDA-4ADA-277A-729A-317C71312FAD}"/>
          </ac:spMkLst>
        </pc:spChg>
        <pc:cxnChg chg="add mod">
          <ac:chgData name="Rashmi H" userId="7e346e9a007a2d24" providerId="LiveId" clId="{CFFF25F4-01FA-4106-B1CE-9DA4D320C9DA}" dt="2025-01-22T08:48:11.132" v="1663" actId="13822"/>
          <ac:cxnSpMkLst>
            <pc:docMk/>
            <pc:sldMk cId="3985779957" sldId="314"/>
            <ac:cxnSpMk id="10" creationId="{D428C304-9E96-1C02-E24F-0ABC46BDEE90}"/>
          </ac:cxnSpMkLst>
        </pc:cxnChg>
        <pc:cxnChg chg="add del mod">
          <ac:chgData name="Rashmi H" userId="7e346e9a007a2d24" providerId="LiveId" clId="{CFFF25F4-01FA-4106-B1CE-9DA4D320C9DA}" dt="2025-01-22T08:46:47.605" v="1655" actId="11529"/>
          <ac:cxnSpMkLst>
            <pc:docMk/>
            <pc:sldMk cId="3985779957" sldId="314"/>
            <ac:cxnSpMk id="12" creationId="{A29A756E-7881-91CE-2556-147A53F7FA48}"/>
          </ac:cxnSpMkLst>
        </pc:cxnChg>
        <pc:cxnChg chg="add mod">
          <ac:chgData name="Rashmi H" userId="7e346e9a007a2d24" providerId="LiveId" clId="{CFFF25F4-01FA-4106-B1CE-9DA4D320C9DA}" dt="2025-01-22T08:48:14.187" v="1664" actId="13822"/>
          <ac:cxnSpMkLst>
            <pc:docMk/>
            <pc:sldMk cId="3985779957" sldId="314"/>
            <ac:cxnSpMk id="14" creationId="{C8C1E337-0C3A-5741-B231-0ACCFFAED09D}"/>
          </ac:cxnSpMkLst>
        </pc:cxnChg>
        <pc:cxnChg chg="add mod">
          <ac:chgData name="Rashmi H" userId="7e346e9a007a2d24" providerId="LiveId" clId="{CFFF25F4-01FA-4106-B1CE-9DA4D320C9DA}" dt="2025-01-22T08:48:08.318" v="1662" actId="13822"/>
          <ac:cxnSpMkLst>
            <pc:docMk/>
            <pc:sldMk cId="3985779957" sldId="314"/>
            <ac:cxnSpMk id="17" creationId="{2758CCAE-E645-881D-E884-1A8A703E1A51}"/>
          </ac:cxnSpMkLst>
        </pc:cxnChg>
        <pc:cxnChg chg="add mod">
          <ac:chgData name="Rashmi H" userId="7e346e9a007a2d24" providerId="LiveId" clId="{CFFF25F4-01FA-4106-B1CE-9DA4D320C9DA}" dt="2025-01-22T08:48:03.824" v="1661" actId="13822"/>
          <ac:cxnSpMkLst>
            <pc:docMk/>
            <pc:sldMk cId="3985779957" sldId="314"/>
            <ac:cxnSpMk id="19" creationId="{5D6C1831-98C9-F184-F005-E55D46C98BA7}"/>
          </ac:cxnSpMkLst>
        </pc:cxnChg>
      </pc:sldChg>
      <pc:sldChg chg="addSp modSp new mod">
        <pc:chgData name="Rashmi H" userId="7e346e9a007a2d24" providerId="LiveId" clId="{CFFF25F4-01FA-4106-B1CE-9DA4D320C9DA}" dt="2025-01-22T08:55:07.128" v="1723" actId="14100"/>
        <pc:sldMkLst>
          <pc:docMk/>
          <pc:sldMk cId="1100685718" sldId="315"/>
        </pc:sldMkLst>
        <pc:spChg chg="mod">
          <ac:chgData name="Rashmi H" userId="7e346e9a007a2d24" providerId="LiveId" clId="{CFFF25F4-01FA-4106-B1CE-9DA4D320C9DA}" dt="2025-01-22T08:50:07.741" v="1688" actId="14100"/>
          <ac:spMkLst>
            <pc:docMk/>
            <pc:sldMk cId="1100685718" sldId="315"/>
            <ac:spMk id="2" creationId="{27775CAF-1962-C52F-2AC6-56DE13D87AC0}"/>
          </ac:spMkLst>
        </pc:spChg>
        <pc:spChg chg="add mod">
          <ac:chgData name="Rashmi H" userId="7e346e9a007a2d24" providerId="LiveId" clId="{CFFF25F4-01FA-4106-B1CE-9DA4D320C9DA}" dt="2025-01-22T08:50:53.343" v="1695" actId="208"/>
          <ac:spMkLst>
            <pc:docMk/>
            <pc:sldMk cId="1100685718" sldId="315"/>
            <ac:spMk id="6" creationId="{4BF060F0-080A-BCC5-BFC4-D9073A451070}"/>
          </ac:spMkLst>
        </pc:spChg>
        <pc:spChg chg="add mod">
          <ac:chgData name="Rashmi H" userId="7e346e9a007a2d24" providerId="LiveId" clId="{CFFF25F4-01FA-4106-B1CE-9DA4D320C9DA}" dt="2025-01-22T08:53:02.162" v="1703" actId="14100"/>
          <ac:spMkLst>
            <pc:docMk/>
            <pc:sldMk cId="1100685718" sldId="315"/>
            <ac:spMk id="7" creationId="{4A4DCC26-17F2-8D8D-A2C6-F9401E22FFFA}"/>
          </ac:spMkLst>
        </pc:spChg>
        <pc:picChg chg="add mod">
          <ac:chgData name="Rashmi H" userId="7e346e9a007a2d24" providerId="LiveId" clId="{CFFF25F4-01FA-4106-B1CE-9DA4D320C9DA}" dt="2025-01-22T08:55:07.128" v="1723" actId="14100"/>
          <ac:picMkLst>
            <pc:docMk/>
            <pc:sldMk cId="1100685718" sldId="315"/>
            <ac:picMk id="5" creationId="{D28D7877-F1AF-982B-CE58-3BE14F821EF6}"/>
          </ac:picMkLst>
        </pc:picChg>
        <pc:cxnChg chg="add mod">
          <ac:chgData name="Rashmi H" userId="7e346e9a007a2d24" providerId="LiveId" clId="{CFFF25F4-01FA-4106-B1CE-9DA4D320C9DA}" dt="2025-01-22T08:54:50.870" v="1721" actId="14100"/>
          <ac:cxnSpMkLst>
            <pc:docMk/>
            <pc:sldMk cId="1100685718" sldId="315"/>
            <ac:cxnSpMk id="9" creationId="{3C45176A-23BF-A45F-F107-2B624F0FB54E}"/>
          </ac:cxnSpMkLst>
        </pc:cxnChg>
      </pc:sldChg>
      <pc:sldChg chg="addSp delSp modSp new mod">
        <pc:chgData name="Rashmi H" userId="7e346e9a007a2d24" providerId="LiveId" clId="{CFFF25F4-01FA-4106-B1CE-9DA4D320C9DA}" dt="2025-01-22T09:32:40.936" v="2300" actId="14100"/>
        <pc:sldMkLst>
          <pc:docMk/>
          <pc:sldMk cId="2653576805" sldId="316"/>
        </pc:sldMkLst>
        <pc:spChg chg="del">
          <ac:chgData name="Rashmi H" userId="7e346e9a007a2d24" providerId="LiveId" clId="{CFFF25F4-01FA-4106-B1CE-9DA4D320C9DA}" dt="2025-01-22T09:31:48.006" v="2295" actId="478"/>
          <ac:spMkLst>
            <pc:docMk/>
            <pc:sldMk cId="2653576805" sldId="316"/>
            <ac:spMk id="2" creationId="{FE9DC0A6-B711-13DF-30FD-FFD07227E9C2}"/>
          </ac:spMkLst>
        </pc:spChg>
        <pc:picChg chg="add mod">
          <ac:chgData name="Rashmi H" userId="7e346e9a007a2d24" providerId="LiveId" clId="{CFFF25F4-01FA-4106-B1CE-9DA4D320C9DA}" dt="2025-01-22T09:32:40.936" v="2300" actId="14100"/>
          <ac:picMkLst>
            <pc:docMk/>
            <pc:sldMk cId="2653576805" sldId="316"/>
            <ac:picMk id="5" creationId="{70ACC489-E6CF-766F-E057-BD2B1E3560C9}"/>
          </ac:picMkLst>
        </pc:picChg>
      </pc:sldChg>
      <pc:sldChg chg="addSp modSp new mod">
        <pc:chgData name="Rashmi H" userId="7e346e9a007a2d24" providerId="LiveId" clId="{CFFF25F4-01FA-4106-B1CE-9DA4D320C9DA}" dt="2025-01-22T09:01:36.489" v="1855" actId="1076"/>
        <pc:sldMkLst>
          <pc:docMk/>
          <pc:sldMk cId="4239113975" sldId="317"/>
        </pc:sldMkLst>
        <pc:spChg chg="mod">
          <ac:chgData name="Rashmi H" userId="7e346e9a007a2d24" providerId="LiveId" clId="{CFFF25F4-01FA-4106-B1CE-9DA4D320C9DA}" dt="2025-01-22T08:56:52.798" v="1747" actId="14100"/>
          <ac:spMkLst>
            <pc:docMk/>
            <pc:sldMk cId="4239113975" sldId="317"/>
            <ac:spMk id="2" creationId="{1B889326-FF13-0F8A-5E65-DAEB842D4371}"/>
          </ac:spMkLst>
        </pc:spChg>
        <pc:spChg chg="add mod">
          <ac:chgData name="Rashmi H" userId="7e346e9a007a2d24" providerId="LiveId" clId="{CFFF25F4-01FA-4106-B1CE-9DA4D320C9DA}" dt="2025-01-22T09:01:36.489" v="1855" actId="1076"/>
          <ac:spMkLst>
            <pc:docMk/>
            <pc:sldMk cId="4239113975" sldId="317"/>
            <ac:spMk id="5" creationId="{0AA40EE2-88C4-D602-6F54-08444F40FCBC}"/>
          </ac:spMkLst>
        </pc:spChg>
      </pc:sldChg>
      <pc:sldChg chg="addSp delSp modSp new mod">
        <pc:chgData name="Rashmi H" userId="7e346e9a007a2d24" providerId="LiveId" clId="{CFFF25F4-01FA-4106-B1CE-9DA4D320C9DA}" dt="2025-01-22T09:02:40.504" v="1863" actId="20577"/>
        <pc:sldMkLst>
          <pc:docMk/>
          <pc:sldMk cId="3531294639" sldId="318"/>
        </pc:sldMkLst>
        <pc:spChg chg="del">
          <ac:chgData name="Rashmi H" userId="7e346e9a007a2d24" providerId="LiveId" clId="{CFFF25F4-01FA-4106-B1CE-9DA4D320C9DA}" dt="2025-01-22T09:02:11.584" v="1857" actId="478"/>
          <ac:spMkLst>
            <pc:docMk/>
            <pc:sldMk cId="3531294639" sldId="318"/>
            <ac:spMk id="2" creationId="{3489ED56-49CD-4061-7A0E-3D290DFD8B91}"/>
          </ac:spMkLst>
        </pc:spChg>
        <pc:spChg chg="add mod">
          <ac:chgData name="Rashmi H" userId="7e346e9a007a2d24" providerId="LiveId" clId="{CFFF25F4-01FA-4106-B1CE-9DA4D320C9DA}" dt="2025-01-22T09:02:40.504" v="1863" actId="20577"/>
          <ac:spMkLst>
            <pc:docMk/>
            <pc:sldMk cId="3531294639" sldId="318"/>
            <ac:spMk id="5" creationId="{3AFDCD3C-4AAD-EB62-E415-6FD240C2EE55}"/>
          </ac:spMkLst>
        </pc:spChg>
      </pc:sldChg>
      <pc:sldChg chg="addSp delSp modSp new mod">
        <pc:chgData name="Rashmi H" userId="7e346e9a007a2d24" providerId="LiveId" clId="{CFFF25F4-01FA-4106-B1CE-9DA4D320C9DA}" dt="2025-01-22T09:03:20.749" v="1876" actId="20577"/>
        <pc:sldMkLst>
          <pc:docMk/>
          <pc:sldMk cId="243302269" sldId="319"/>
        </pc:sldMkLst>
        <pc:spChg chg="del">
          <ac:chgData name="Rashmi H" userId="7e346e9a007a2d24" providerId="LiveId" clId="{CFFF25F4-01FA-4106-B1CE-9DA4D320C9DA}" dt="2025-01-22T09:02:56.323" v="1865" actId="478"/>
          <ac:spMkLst>
            <pc:docMk/>
            <pc:sldMk cId="243302269" sldId="319"/>
            <ac:spMk id="2" creationId="{E5D64E6E-80D5-C751-C7D3-F9127BC861E5}"/>
          </ac:spMkLst>
        </pc:spChg>
        <pc:spChg chg="add mod">
          <ac:chgData name="Rashmi H" userId="7e346e9a007a2d24" providerId="LiveId" clId="{CFFF25F4-01FA-4106-B1CE-9DA4D320C9DA}" dt="2025-01-22T09:03:20.749" v="1876" actId="20577"/>
          <ac:spMkLst>
            <pc:docMk/>
            <pc:sldMk cId="243302269" sldId="319"/>
            <ac:spMk id="5" creationId="{4967100B-0CC3-045F-AF3A-804E898C1245}"/>
          </ac:spMkLst>
        </pc:spChg>
      </pc:sldChg>
      <pc:sldChg chg="addSp delSp modSp new mod">
        <pc:chgData name="Rashmi H" userId="7e346e9a007a2d24" providerId="LiveId" clId="{CFFF25F4-01FA-4106-B1CE-9DA4D320C9DA}" dt="2025-01-22T09:08:55.875" v="1907" actId="14100"/>
        <pc:sldMkLst>
          <pc:docMk/>
          <pc:sldMk cId="4138006962" sldId="320"/>
        </pc:sldMkLst>
        <pc:spChg chg="del mod">
          <ac:chgData name="Rashmi H" userId="7e346e9a007a2d24" providerId="LiveId" clId="{CFFF25F4-01FA-4106-B1CE-9DA4D320C9DA}" dt="2025-01-22T09:06:34.442" v="1881" actId="478"/>
          <ac:spMkLst>
            <pc:docMk/>
            <pc:sldMk cId="4138006962" sldId="320"/>
            <ac:spMk id="2" creationId="{2CAE0F5F-FBCC-8BF9-6016-CA263C0FBFDF}"/>
          </ac:spMkLst>
        </pc:spChg>
        <pc:spChg chg="add mod">
          <ac:chgData name="Rashmi H" userId="7e346e9a007a2d24" providerId="LiveId" clId="{CFFF25F4-01FA-4106-B1CE-9DA4D320C9DA}" dt="2025-01-22T09:07:49.967" v="1894" actId="20577"/>
          <ac:spMkLst>
            <pc:docMk/>
            <pc:sldMk cId="4138006962" sldId="320"/>
            <ac:spMk id="5" creationId="{4CB805FA-BC3C-9E74-69DF-3FE9D9233837}"/>
          </ac:spMkLst>
        </pc:spChg>
        <pc:picChg chg="add del mod">
          <ac:chgData name="Rashmi H" userId="7e346e9a007a2d24" providerId="LiveId" clId="{CFFF25F4-01FA-4106-B1CE-9DA4D320C9DA}" dt="2025-01-22T09:07:45.385" v="1891" actId="21"/>
          <ac:picMkLst>
            <pc:docMk/>
            <pc:sldMk cId="4138006962" sldId="320"/>
            <ac:picMk id="7" creationId="{F3469F7C-FFD7-FF15-6CEC-BCA39809DEEC}"/>
          </ac:picMkLst>
        </pc:picChg>
        <pc:picChg chg="add mod">
          <ac:chgData name="Rashmi H" userId="7e346e9a007a2d24" providerId="LiveId" clId="{CFFF25F4-01FA-4106-B1CE-9DA4D320C9DA}" dt="2025-01-22T09:08:15.207" v="1901" actId="14100"/>
          <ac:picMkLst>
            <pc:docMk/>
            <pc:sldMk cId="4138006962" sldId="320"/>
            <ac:picMk id="8" creationId="{F3469F7C-FFD7-FF15-6CEC-BCA39809DEEC}"/>
          </ac:picMkLst>
        </pc:picChg>
        <pc:picChg chg="add mod">
          <ac:chgData name="Rashmi H" userId="7e346e9a007a2d24" providerId="LiveId" clId="{CFFF25F4-01FA-4106-B1CE-9DA4D320C9DA}" dt="2025-01-22T09:08:55.875" v="1907" actId="14100"/>
          <ac:picMkLst>
            <pc:docMk/>
            <pc:sldMk cId="4138006962" sldId="320"/>
            <ac:picMk id="10" creationId="{923E7D01-AD1F-5C5E-5E76-1734365362D6}"/>
          </ac:picMkLst>
        </pc:picChg>
      </pc:sldChg>
      <pc:sldChg chg="addSp modSp new mod">
        <pc:chgData name="Rashmi H" userId="7e346e9a007a2d24" providerId="LiveId" clId="{CFFF25F4-01FA-4106-B1CE-9DA4D320C9DA}" dt="2025-01-22T09:23:49.147" v="2191" actId="113"/>
        <pc:sldMkLst>
          <pc:docMk/>
          <pc:sldMk cId="2971277016" sldId="321"/>
        </pc:sldMkLst>
        <pc:spChg chg="mod">
          <ac:chgData name="Rashmi H" userId="7e346e9a007a2d24" providerId="LiveId" clId="{CFFF25F4-01FA-4106-B1CE-9DA4D320C9DA}" dt="2025-01-22T09:18:48.722" v="2036" actId="113"/>
          <ac:spMkLst>
            <pc:docMk/>
            <pc:sldMk cId="2971277016" sldId="321"/>
            <ac:spMk id="2" creationId="{22F07836-3825-D5E9-F6C8-5436E4386104}"/>
          </ac:spMkLst>
        </pc:spChg>
        <pc:spChg chg="add">
          <ac:chgData name="Rashmi H" userId="7e346e9a007a2d24" providerId="LiveId" clId="{CFFF25F4-01FA-4106-B1CE-9DA4D320C9DA}" dt="2025-01-22T09:14:23.262" v="1925"/>
          <ac:spMkLst>
            <pc:docMk/>
            <pc:sldMk cId="2971277016" sldId="321"/>
            <ac:spMk id="4" creationId="{944D1B90-5F1B-D98F-C487-ACBF61DF02E8}"/>
          </ac:spMkLst>
        </pc:spChg>
        <pc:spChg chg="add mod">
          <ac:chgData name="Rashmi H" userId="7e346e9a007a2d24" providerId="LiveId" clId="{CFFF25F4-01FA-4106-B1CE-9DA4D320C9DA}" dt="2025-01-22T09:15:13.877" v="1930" actId="767"/>
          <ac:spMkLst>
            <pc:docMk/>
            <pc:sldMk cId="2971277016" sldId="321"/>
            <ac:spMk id="5" creationId="{46E2C57C-00D2-5D54-0E30-6CD49F1D356F}"/>
          </ac:spMkLst>
        </pc:spChg>
        <pc:spChg chg="add">
          <ac:chgData name="Rashmi H" userId="7e346e9a007a2d24" providerId="LiveId" clId="{CFFF25F4-01FA-4106-B1CE-9DA4D320C9DA}" dt="2025-01-22T09:14:56.629" v="1927"/>
          <ac:spMkLst>
            <pc:docMk/>
            <pc:sldMk cId="2971277016" sldId="321"/>
            <ac:spMk id="6" creationId="{F461A00E-B51A-7E20-63C7-366FFE410932}"/>
          </ac:spMkLst>
        </pc:spChg>
        <pc:spChg chg="add mod">
          <ac:chgData name="Rashmi H" userId="7e346e9a007a2d24" providerId="LiveId" clId="{CFFF25F4-01FA-4106-B1CE-9DA4D320C9DA}" dt="2025-01-22T09:23:49.147" v="2191" actId="113"/>
          <ac:spMkLst>
            <pc:docMk/>
            <pc:sldMk cId="2971277016" sldId="321"/>
            <ac:spMk id="7" creationId="{053285CC-82EE-34BB-7C5B-6ADACEA2F924}"/>
          </ac:spMkLst>
        </pc:spChg>
        <pc:spChg chg="add">
          <ac:chgData name="Rashmi H" userId="7e346e9a007a2d24" providerId="LiveId" clId="{CFFF25F4-01FA-4106-B1CE-9DA4D320C9DA}" dt="2025-01-22T09:15:19.774" v="1932"/>
          <ac:spMkLst>
            <pc:docMk/>
            <pc:sldMk cId="2971277016" sldId="321"/>
            <ac:spMk id="8" creationId="{3A698432-C1C4-53AF-C3F1-C05F8B6F67C2}"/>
          </ac:spMkLst>
        </pc:spChg>
      </pc:sldChg>
      <pc:sldChg chg="addSp modSp new mod ord">
        <pc:chgData name="Rashmi H" userId="7e346e9a007a2d24" providerId="LiveId" clId="{CFFF25F4-01FA-4106-B1CE-9DA4D320C9DA}" dt="2025-01-22T09:26:46.633" v="2226" actId="20577"/>
        <pc:sldMkLst>
          <pc:docMk/>
          <pc:sldMk cId="4278754728" sldId="322"/>
        </pc:sldMkLst>
        <pc:spChg chg="mod">
          <ac:chgData name="Rashmi H" userId="7e346e9a007a2d24" providerId="LiveId" clId="{CFFF25F4-01FA-4106-B1CE-9DA4D320C9DA}" dt="2025-01-22T09:24:50.893" v="2217" actId="113"/>
          <ac:spMkLst>
            <pc:docMk/>
            <pc:sldMk cId="4278754728" sldId="322"/>
            <ac:spMk id="2" creationId="{5ABD8097-5990-106D-0A2B-88A5947EEE37}"/>
          </ac:spMkLst>
        </pc:spChg>
        <pc:spChg chg="add mod">
          <ac:chgData name="Rashmi H" userId="7e346e9a007a2d24" providerId="LiveId" clId="{CFFF25F4-01FA-4106-B1CE-9DA4D320C9DA}" dt="2025-01-22T09:26:46.633" v="2226" actId="20577"/>
          <ac:spMkLst>
            <pc:docMk/>
            <pc:sldMk cId="4278754728" sldId="322"/>
            <ac:spMk id="5" creationId="{610D819C-CDD4-0A36-83EB-F9C38A1E25C3}"/>
          </ac:spMkLst>
        </pc:spChg>
      </pc:sldChg>
      <pc:sldChg chg="addSp delSp modSp new mod">
        <pc:chgData name="Rashmi H" userId="7e346e9a007a2d24" providerId="LiveId" clId="{CFFF25F4-01FA-4106-B1CE-9DA4D320C9DA}" dt="2025-01-22T09:30:56.729" v="2294" actId="20577"/>
        <pc:sldMkLst>
          <pc:docMk/>
          <pc:sldMk cId="1217206942" sldId="323"/>
        </pc:sldMkLst>
        <pc:spChg chg="mod">
          <ac:chgData name="Rashmi H" userId="7e346e9a007a2d24" providerId="LiveId" clId="{CFFF25F4-01FA-4106-B1CE-9DA4D320C9DA}" dt="2025-01-22T09:27:50.647" v="2239" actId="14100"/>
          <ac:spMkLst>
            <pc:docMk/>
            <pc:sldMk cId="1217206942" sldId="323"/>
            <ac:spMk id="2" creationId="{5A1B54FC-6E32-775B-2A2F-695976914E14}"/>
          </ac:spMkLst>
        </pc:spChg>
        <pc:spChg chg="add del">
          <ac:chgData name="Rashmi H" userId="7e346e9a007a2d24" providerId="LiveId" clId="{CFFF25F4-01FA-4106-B1CE-9DA4D320C9DA}" dt="2025-01-22T09:28:27.591" v="2241" actId="22"/>
          <ac:spMkLst>
            <pc:docMk/>
            <pc:sldMk cId="1217206942" sldId="323"/>
            <ac:spMk id="5" creationId="{BF20E6DF-6362-0BDF-9A7E-8169B391C1CA}"/>
          </ac:spMkLst>
        </pc:spChg>
        <pc:spChg chg="add mod">
          <ac:chgData name="Rashmi H" userId="7e346e9a007a2d24" providerId="LiveId" clId="{CFFF25F4-01FA-4106-B1CE-9DA4D320C9DA}" dt="2025-01-22T09:30:56.729" v="2294" actId="20577"/>
          <ac:spMkLst>
            <pc:docMk/>
            <pc:sldMk cId="1217206942" sldId="323"/>
            <ac:spMk id="7" creationId="{B6AAC087-0144-6539-F541-BEFD7959AE2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8D9C-AD51-2367-6F3E-45BB6240E0B4}"/>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7E70CDE0-F16C-A027-CE84-A9EE6F67A7E9}"/>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073443-7520-E045-C6F2-818269875F09}"/>
              </a:ext>
            </a:extLst>
          </p:cNvPr>
          <p:cNvSpPr>
            <a:spLocks noGrp="1"/>
          </p:cNvSpPr>
          <p:nvPr>
            <p:ph type="dt" sz="half" idx="10"/>
          </p:nvPr>
        </p:nvSpPr>
        <p:spPr/>
        <p:txBody>
          <a:bodyPr/>
          <a:lstStyle/>
          <a:p>
            <a:fld id="{04289828-878D-4E8F-A4AB-0C222A1CFB44}" type="datetime1">
              <a:rPr lang="en-US" smtClean="0"/>
              <a:t>1/22/2025</a:t>
            </a:fld>
            <a:endParaRPr lang="en-US"/>
          </a:p>
        </p:txBody>
      </p:sp>
      <p:sp>
        <p:nvSpPr>
          <p:cNvPr id="5" name="Footer Placeholder 4">
            <a:extLst>
              <a:ext uri="{FF2B5EF4-FFF2-40B4-BE49-F238E27FC236}">
                <a16:creationId xmlns:a16="http://schemas.microsoft.com/office/drawing/2014/main" id="{FF0D4C0C-B764-8960-50D9-2C7A04F6A7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8DFAF-E116-0E20-0381-1D9B305EFBD1}"/>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22881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3B66-34EE-672E-F3FD-B6A4B247BA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1F4647-653C-E1C2-B72B-A9CE66EF9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EDDD3-037E-9EFF-3010-FD99CB17EFD8}"/>
              </a:ext>
            </a:extLst>
          </p:cNvPr>
          <p:cNvSpPr>
            <a:spLocks noGrp="1"/>
          </p:cNvSpPr>
          <p:nvPr>
            <p:ph type="dt" sz="half" idx="10"/>
          </p:nvPr>
        </p:nvSpPr>
        <p:spPr/>
        <p:txBody>
          <a:bodyPr/>
          <a:lstStyle/>
          <a:p>
            <a:fld id="{A4D0BEAA-816B-469C-A3C1-B9F6206D3881}" type="datetime1">
              <a:rPr lang="en-US" smtClean="0"/>
              <a:t>1/22/2025</a:t>
            </a:fld>
            <a:endParaRPr lang="en-US"/>
          </a:p>
        </p:txBody>
      </p:sp>
      <p:sp>
        <p:nvSpPr>
          <p:cNvPr id="5" name="Footer Placeholder 4">
            <a:extLst>
              <a:ext uri="{FF2B5EF4-FFF2-40B4-BE49-F238E27FC236}">
                <a16:creationId xmlns:a16="http://schemas.microsoft.com/office/drawing/2014/main" id="{DB44B72F-6B9E-D431-5F0E-5DCFA7F69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F9696-C6CC-3660-6F4D-230A91273DD6}"/>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56421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A94538-E7DD-C34A-091A-5609FB6CB77A}"/>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421536-BA06-20E7-98AB-D50538118EAE}"/>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70729-7EB6-8E13-1799-F31BC8B6FB7B}"/>
              </a:ext>
            </a:extLst>
          </p:cNvPr>
          <p:cNvSpPr>
            <a:spLocks noGrp="1"/>
          </p:cNvSpPr>
          <p:nvPr>
            <p:ph type="dt" sz="half" idx="10"/>
          </p:nvPr>
        </p:nvSpPr>
        <p:spPr/>
        <p:txBody>
          <a:bodyPr/>
          <a:lstStyle/>
          <a:p>
            <a:fld id="{704070E1-5151-4E2D-BA7F-2BBCC8B76F93}" type="datetime1">
              <a:rPr lang="en-US" smtClean="0"/>
              <a:t>1/22/2025</a:t>
            </a:fld>
            <a:endParaRPr lang="en-US"/>
          </a:p>
        </p:txBody>
      </p:sp>
      <p:sp>
        <p:nvSpPr>
          <p:cNvPr id="5" name="Footer Placeholder 4">
            <a:extLst>
              <a:ext uri="{FF2B5EF4-FFF2-40B4-BE49-F238E27FC236}">
                <a16:creationId xmlns:a16="http://schemas.microsoft.com/office/drawing/2014/main" id="{091CE889-5F28-F61C-B0C7-3D8F7F30E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0F546C-2EEA-94A1-6EFB-3B91BC4C0882}"/>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407508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9B9C-B8D2-E90A-ED73-057748E04B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CD0FF5-983B-EC03-231B-D38E7C9D2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498E41-FF98-8685-AA2A-AB0083B89FD8}"/>
              </a:ext>
            </a:extLst>
          </p:cNvPr>
          <p:cNvSpPr>
            <a:spLocks noGrp="1"/>
          </p:cNvSpPr>
          <p:nvPr>
            <p:ph type="dt" sz="half" idx="10"/>
          </p:nvPr>
        </p:nvSpPr>
        <p:spPr/>
        <p:txBody>
          <a:bodyPr/>
          <a:lstStyle/>
          <a:p>
            <a:fld id="{4FCEF2E3-E021-4AD4-8BE5-DEF4436AE84C}" type="datetime1">
              <a:rPr lang="en-US" smtClean="0"/>
              <a:t>1/22/2025</a:t>
            </a:fld>
            <a:endParaRPr lang="en-US"/>
          </a:p>
        </p:txBody>
      </p:sp>
      <p:sp>
        <p:nvSpPr>
          <p:cNvPr id="5" name="Footer Placeholder 4">
            <a:extLst>
              <a:ext uri="{FF2B5EF4-FFF2-40B4-BE49-F238E27FC236}">
                <a16:creationId xmlns:a16="http://schemas.microsoft.com/office/drawing/2014/main" id="{15152381-23E2-6D74-DA7C-C77D49927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187E9-AF45-830D-C603-56CAE5E4A6A1}"/>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5959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1B1E-6693-8652-A9B1-E012098D250A}"/>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52915C-EE3A-3CB5-94BF-BB4F4DCBFEF0}"/>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E8410D-9DFE-7495-309B-7F63FE067987}"/>
              </a:ext>
            </a:extLst>
          </p:cNvPr>
          <p:cNvSpPr>
            <a:spLocks noGrp="1"/>
          </p:cNvSpPr>
          <p:nvPr>
            <p:ph type="dt" sz="half" idx="10"/>
          </p:nvPr>
        </p:nvSpPr>
        <p:spPr/>
        <p:txBody>
          <a:bodyPr/>
          <a:lstStyle/>
          <a:p>
            <a:fld id="{16FFE088-B9E7-4216-855E-4F4C5AD0615E}" type="datetime1">
              <a:rPr lang="en-US" smtClean="0"/>
              <a:t>1/22/2025</a:t>
            </a:fld>
            <a:endParaRPr lang="en-US"/>
          </a:p>
        </p:txBody>
      </p:sp>
      <p:sp>
        <p:nvSpPr>
          <p:cNvPr id="5" name="Footer Placeholder 4">
            <a:extLst>
              <a:ext uri="{FF2B5EF4-FFF2-40B4-BE49-F238E27FC236}">
                <a16:creationId xmlns:a16="http://schemas.microsoft.com/office/drawing/2014/main" id="{6275D695-E956-1BCE-FFAB-F514B3C69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F7ED1-F665-7904-5829-DF6D86156648}"/>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72521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E0FE-2DE0-4672-F1A0-164BB85ED5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9F62D8-A795-4E4F-AE06-C57632A289C7}"/>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74DF6A-220F-1DA0-74B8-83D4E2605C77}"/>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62DFA7-E86C-B440-5C1C-1A76D0799121}"/>
              </a:ext>
            </a:extLst>
          </p:cNvPr>
          <p:cNvSpPr>
            <a:spLocks noGrp="1"/>
          </p:cNvSpPr>
          <p:nvPr>
            <p:ph type="dt" sz="half" idx="10"/>
          </p:nvPr>
        </p:nvSpPr>
        <p:spPr/>
        <p:txBody>
          <a:bodyPr/>
          <a:lstStyle/>
          <a:p>
            <a:fld id="{554EE5AA-CEAF-4CBE-8395-FC43947E02CA}" type="datetime1">
              <a:rPr lang="en-US" smtClean="0"/>
              <a:t>1/22/2025</a:t>
            </a:fld>
            <a:endParaRPr lang="en-US"/>
          </a:p>
        </p:txBody>
      </p:sp>
      <p:sp>
        <p:nvSpPr>
          <p:cNvPr id="6" name="Footer Placeholder 5">
            <a:extLst>
              <a:ext uri="{FF2B5EF4-FFF2-40B4-BE49-F238E27FC236}">
                <a16:creationId xmlns:a16="http://schemas.microsoft.com/office/drawing/2014/main" id="{89386458-3A54-8CA9-4ADF-4282A69CC2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12FEED-489E-4792-F310-A3A63545282E}"/>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420770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1BBC-E0D4-54A7-6122-5E519FF9D0AC}"/>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E93853-D64F-66CE-274C-A20174A06C9D}"/>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50672-0A19-B1EE-EAD8-5CD44E1B5D82}"/>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5C467B-3E0C-DFAE-620C-25150953E6B1}"/>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2A0D2-FA4F-6CBD-DC83-48CFED20D91F}"/>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6E02FE-FBC9-B5A1-DEA9-5E8B52AEE2A2}"/>
              </a:ext>
            </a:extLst>
          </p:cNvPr>
          <p:cNvSpPr>
            <a:spLocks noGrp="1"/>
          </p:cNvSpPr>
          <p:nvPr>
            <p:ph type="dt" sz="half" idx="10"/>
          </p:nvPr>
        </p:nvSpPr>
        <p:spPr/>
        <p:txBody>
          <a:bodyPr/>
          <a:lstStyle/>
          <a:p>
            <a:fld id="{537B59C5-FA2B-437F-8426-ACEF048ABA8F}" type="datetime1">
              <a:rPr lang="en-US" smtClean="0"/>
              <a:t>1/22/2025</a:t>
            </a:fld>
            <a:endParaRPr lang="en-US"/>
          </a:p>
        </p:txBody>
      </p:sp>
      <p:sp>
        <p:nvSpPr>
          <p:cNvPr id="8" name="Footer Placeholder 7">
            <a:extLst>
              <a:ext uri="{FF2B5EF4-FFF2-40B4-BE49-F238E27FC236}">
                <a16:creationId xmlns:a16="http://schemas.microsoft.com/office/drawing/2014/main" id="{3C7DC862-A832-E1CC-23E3-1EB5FCCFC2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43527C-7F00-750A-B723-908E50FB4AE2}"/>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67335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F10A-C285-CF49-2BD0-B292010A16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FED87F-8908-77DD-F4C8-EF1ADF8FE9C5}"/>
              </a:ext>
            </a:extLst>
          </p:cNvPr>
          <p:cNvSpPr>
            <a:spLocks noGrp="1"/>
          </p:cNvSpPr>
          <p:nvPr>
            <p:ph type="dt" sz="half" idx="10"/>
          </p:nvPr>
        </p:nvSpPr>
        <p:spPr/>
        <p:txBody>
          <a:bodyPr/>
          <a:lstStyle/>
          <a:p>
            <a:fld id="{28118950-9206-4075-BEA6-EF9FAFFD862C}" type="datetime1">
              <a:rPr lang="en-US" smtClean="0"/>
              <a:t>1/22/2025</a:t>
            </a:fld>
            <a:endParaRPr lang="en-US"/>
          </a:p>
        </p:txBody>
      </p:sp>
      <p:sp>
        <p:nvSpPr>
          <p:cNvPr id="4" name="Footer Placeholder 3">
            <a:extLst>
              <a:ext uri="{FF2B5EF4-FFF2-40B4-BE49-F238E27FC236}">
                <a16:creationId xmlns:a16="http://schemas.microsoft.com/office/drawing/2014/main" id="{2A4718B7-4630-3B31-4CF9-99714DA283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DCBC33-1F3A-46F9-87A3-4C374F31106D}"/>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39893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BC959-B826-5405-CAFC-A2892480A7DB}"/>
              </a:ext>
            </a:extLst>
          </p:cNvPr>
          <p:cNvSpPr>
            <a:spLocks noGrp="1"/>
          </p:cNvSpPr>
          <p:nvPr>
            <p:ph type="dt" sz="half" idx="10"/>
          </p:nvPr>
        </p:nvSpPr>
        <p:spPr/>
        <p:txBody>
          <a:bodyPr/>
          <a:lstStyle/>
          <a:p>
            <a:fld id="{A56E2DB3-410A-441B-B5B6-066BD24F7C4E}" type="datetime1">
              <a:rPr lang="en-US" smtClean="0"/>
              <a:t>1/22/2025</a:t>
            </a:fld>
            <a:endParaRPr lang="en-US"/>
          </a:p>
        </p:txBody>
      </p:sp>
      <p:sp>
        <p:nvSpPr>
          <p:cNvPr id="3" name="Footer Placeholder 2">
            <a:extLst>
              <a:ext uri="{FF2B5EF4-FFF2-40B4-BE49-F238E27FC236}">
                <a16:creationId xmlns:a16="http://schemas.microsoft.com/office/drawing/2014/main" id="{1B8A0BEF-5C64-12FC-436E-1249B30282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6A8027-86D7-7172-F59A-B7A26DF3B9DB}"/>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31682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87BA-D9C6-29EA-CC9C-3B997317745D}"/>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D837BC-F138-6B46-3857-A9D7B0F9A14F}"/>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9AB104-E9B6-B642-FFE3-0B53865C94AF}"/>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7D605-B62A-18BA-F16E-4BDC48F5DBB1}"/>
              </a:ext>
            </a:extLst>
          </p:cNvPr>
          <p:cNvSpPr>
            <a:spLocks noGrp="1"/>
          </p:cNvSpPr>
          <p:nvPr>
            <p:ph type="dt" sz="half" idx="10"/>
          </p:nvPr>
        </p:nvSpPr>
        <p:spPr/>
        <p:txBody>
          <a:bodyPr/>
          <a:lstStyle/>
          <a:p>
            <a:fld id="{3292E45D-C9BD-42F0-B422-363E9D070A8C}" type="datetime1">
              <a:rPr lang="en-US" smtClean="0"/>
              <a:t>1/22/2025</a:t>
            </a:fld>
            <a:endParaRPr lang="en-US"/>
          </a:p>
        </p:txBody>
      </p:sp>
      <p:sp>
        <p:nvSpPr>
          <p:cNvPr id="6" name="Footer Placeholder 5">
            <a:extLst>
              <a:ext uri="{FF2B5EF4-FFF2-40B4-BE49-F238E27FC236}">
                <a16:creationId xmlns:a16="http://schemas.microsoft.com/office/drawing/2014/main" id="{3463EA54-AA4C-383F-4BF9-55ECBA7D05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000CB5-5E94-F00F-8E08-5A64DCC97AC2}"/>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18894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CC87-D4CA-E46F-86F0-495C73501241}"/>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B92A9-DA0F-4B8D-906A-E461C84782AE}"/>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D83F5B56-2755-4CD9-A1AF-C8EDE87A136F}"/>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75226-4C3F-6A9B-5D71-70BB0B7EE705}"/>
              </a:ext>
            </a:extLst>
          </p:cNvPr>
          <p:cNvSpPr>
            <a:spLocks noGrp="1"/>
          </p:cNvSpPr>
          <p:nvPr>
            <p:ph type="dt" sz="half" idx="10"/>
          </p:nvPr>
        </p:nvSpPr>
        <p:spPr/>
        <p:txBody>
          <a:bodyPr/>
          <a:lstStyle/>
          <a:p>
            <a:fld id="{63B5C62F-5FE1-4459-AFB1-FF287DAA594D}" type="datetime1">
              <a:rPr lang="en-US" smtClean="0"/>
              <a:t>1/22/2025</a:t>
            </a:fld>
            <a:endParaRPr lang="en-US"/>
          </a:p>
        </p:txBody>
      </p:sp>
      <p:sp>
        <p:nvSpPr>
          <p:cNvPr id="6" name="Footer Placeholder 5">
            <a:extLst>
              <a:ext uri="{FF2B5EF4-FFF2-40B4-BE49-F238E27FC236}">
                <a16:creationId xmlns:a16="http://schemas.microsoft.com/office/drawing/2014/main" id="{436DB314-CA2C-F2A1-77F9-3503A20A40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3B22D-AC6E-C78A-760B-6541778DC52D}"/>
              </a:ext>
            </a:extLst>
          </p:cNvPr>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46133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22961-C926-CEC9-D798-A591BAA17029}"/>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11F449-1A05-B74E-6B19-5B0DC10C30A5}"/>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6DF7F-0AF0-6603-D54A-253260BEE960}"/>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F74F3-C430-4E13-81B4-E8848F1229CF}" type="datetime1">
              <a:rPr lang="en-US" smtClean="0"/>
              <a:t>1/22/2025</a:t>
            </a:fld>
            <a:endParaRPr lang="en-US"/>
          </a:p>
        </p:txBody>
      </p:sp>
      <p:sp>
        <p:nvSpPr>
          <p:cNvPr id="5" name="Footer Placeholder 4">
            <a:extLst>
              <a:ext uri="{FF2B5EF4-FFF2-40B4-BE49-F238E27FC236}">
                <a16:creationId xmlns:a16="http://schemas.microsoft.com/office/drawing/2014/main" id="{A47455FF-ECD7-D728-7B0D-B7D46CB88980}"/>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8ABFEF-927C-C351-CFBE-BC1B2E39E815}"/>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4DD1E-5D91-48A3-AD6D-45FBA980D106}" type="slidenum">
              <a:rPr lang="en-IN" smtClean="0"/>
              <a:pPr/>
              <a:t>‹#›</a:t>
            </a:fld>
            <a:endParaRPr lang="en-IN"/>
          </a:p>
        </p:txBody>
      </p:sp>
    </p:spTree>
    <p:extLst>
      <p:ext uri="{BB962C8B-B14F-4D97-AF65-F5344CB8AC3E}">
        <p14:creationId xmlns:p14="http://schemas.microsoft.com/office/powerpoint/2010/main" val="35629626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88B0-C83A-6630-42F5-4AB46DBDE92E}"/>
              </a:ext>
            </a:extLst>
          </p:cNvPr>
          <p:cNvSpPr>
            <a:spLocks noGrp="1"/>
          </p:cNvSpPr>
          <p:nvPr>
            <p:ph type="ctrTitle"/>
          </p:nvPr>
        </p:nvSpPr>
        <p:spPr>
          <a:xfrm>
            <a:off x="1557908" y="459853"/>
            <a:ext cx="8591309" cy="808908"/>
          </a:xfrm>
        </p:spPr>
        <p:txBody>
          <a:bodyPr>
            <a:normAutofit fontScale="90000"/>
          </a:bodyPr>
          <a:lstStyle/>
          <a:p>
            <a:pPr marL="0" marR="0" lvl="0" indent="0" algn="ctr" defTabSz="914400" rtl="0" eaLnBrk="0" fontAlgn="base" latinLnBrk="0" hangingPunct="0">
              <a:lnSpc>
                <a:spcPct val="100000"/>
              </a:lnSpc>
              <a:spcBef>
                <a:spcPct val="0"/>
              </a:spcBef>
              <a:spcAft>
                <a:spcPct val="0"/>
              </a:spcAft>
              <a:tabLst/>
            </a:pPr>
            <a:r>
              <a:rPr kumimoji="0" lang="en-US" altLang="en-US" sz="2000" b="1" i="0" u="sng"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Dr. AMBEDKAR INSTITUTE OF TECHNOLOGY</a:t>
            </a:r>
            <a:br>
              <a:rPr kumimoji="0" lang="en-US" altLang="en-US" sz="20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 Autonomous Institute Affiliated to </a:t>
            </a:r>
            <a:r>
              <a:rPr kumimoji="0" lang="en-US" altLang="en-US" sz="1400" b="0" i="0" u="none" strike="noStrike" cap="none" normalizeH="0" baseline="0" dirty="0" err="1">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Vishvesh</a:t>
            </a:r>
            <a:r>
              <a:rPr lang="en-US" altLang="en-US" sz="1400" dirty="0" err="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v</a:t>
            </a:r>
            <a:r>
              <a:rPr kumimoji="0" lang="en-US" altLang="en-US" sz="1400" b="0" i="0" u="none" strike="noStrike" cap="none" normalizeH="0" baseline="0" dirty="0" err="1">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araya</a:t>
            </a:r>
            <a:r>
              <a:rPr kumimoji="0" lang="en-US" altLang="en-US" sz="1400"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Technological University, Belagavi, Accredited by NAAC, with ‘A’ Grade)</a:t>
            </a:r>
            <a:br>
              <a:rPr kumimoji="0" lang="en-US" altLang="en-US" sz="1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Near Jnana Bharathi Campus, Bengaluru – 560056</a:t>
            </a:r>
            <a:br>
              <a:rPr kumimoji="0" lang="en-US" altLang="en-US" sz="1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br>
            <a:endParaRPr lang="en-IN"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67E824-EB28-96DF-8C85-EAC5FD286716}"/>
              </a:ext>
            </a:extLst>
          </p:cNvPr>
          <p:cNvSpPr>
            <a:spLocks noGrp="1"/>
          </p:cNvSpPr>
          <p:nvPr>
            <p:ph type="subTitle" idx="1"/>
          </p:nvPr>
        </p:nvSpPr>
        <p:spPr>
          <a:xfrm>
            <a:off x="477788" y="2636912"/>
            <a:ext cx="10657184" cy="1512168"/>
          </a:xfrm>
        </p:spPr>
        <p:txBody>
          <a:bodyPr>
            <a:normAutofit/>
          </a:bodyPr>
          <a:lstStyle/>
          <a:p>
            <a:r>
              <a:rPr lang="en-US" sz="1800" dirty="0">
                <a:solidFill>
                  <a:srgbClr val="002060"/>
                </a:solidFill>
                <a:latin typeface="Times New Roman" panose="02020603050405020304" pitchFamily="18" charset="0"/>
                <a:cs typeface="Times New Roman" panose="02020603050405020304" pitchFamily="18" charset="0"/>
              </a:rPr>
              <a:t>DEPARTMENT OF ELECTRICAL AND ELECTRONICS ENGINEERING</a:t>
            </a:r>
          </a:p>
          <a:p>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Project on</a:t>
            </a:r>
          </a:p>
          <a:p>
            <a:r>
              <a:rPr lang="en-US" sz="2000" b="1" dirty="0">
                <a:latin typeface="Times New Roman" panose="02020603050405020304" pitchFamily="18" charset="0"/>
                <a:cs typeface="Times New Roman" panose="02020603050405020304" pitchFamily="18" charset="0"/>
              </a:rPr>
              <a:t>Accident Detection and Alerting System Using ESP32</a:t>
            </a:r>
          </a:p>
          <a:p>
            <a:r>
              <a:rPr lang="en-IN" sz="1800" dirty="0">
                <a:solidFill>
                  <a:schemeClr val="tx1">
                    <a:lumMod val="95000"/>
                    <a:lumOff val="5000"/>
                  </a:schemeClr>
                </a:solidFill>
                <a:latin typeface="Times New Roman" panose="02020603050405020304" pitchFamily="18" charset="0"/>
                <a:cs typeface="Times New Roman" panose="02020603050405020304" pitchFamily="18" charset="0"/>
              </a:rPr>
              <a:t>Subject Code:</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22EEM506</a:t>
            </a: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93B0E9E-1117-EF4F-AF74-B5E5CA7E7F68}"/>
              </a:ext>
            </a:extLst>
          </p:cNvPr>
          <p:cNvSpPr>
            <a:spLocks noGrp="1"/>
          </p:cNvSpPr>
          <p:nvPr>
            <p:ph type="sldNum" sz="quarter" idx="12"/>
          </p:nvPr>
        </p:nvSpPr>
        <p:spPr/>
        <p:txBody>
          <a:bodyPr/>
          <a:lstStyle/>
          <a:p>
            <a:fld id="{C014DD1E-5D91-48A3-AD6D-45FBA980D106}" type="slidenum">
              <a:rPr lang="en-IN" smtClean="0"/>
              <a:t>1</a:t>
            </a:fld>
            <a:endParaRPr lang="en-IN" dirty="0"/>
          </a:p>
        </p:txBody>
      </p:sp>
      <p:pic>
        <p:nvPicPr>
          <p:cNvPr id="4" name="Picture 2">
            <a:extLst>
              <a:ext uri="{FF2B5EF4-FFF2-40B4-BE49-F238E27FC236}">
                <a16:creationId xmlns:a16="http://schemas.microsoft.com/office/drawing/2014/main" id="{2BEB4EC9-F461-2982-038B-D99C28622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00" y="1149721"/>
            <a:ext cx="1349686" cy="13777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835C2CD-9E22-2D5F-8D01-A2822C57636C}"/>
              </a:ext>
            </a:extLst>
          </p:cNvPr>
          <p:cNvSpPr txBox="1"/>
          <p:nvPr/>
        </p:nvSpPr>
        <p:spPr>
          <a:xfrm>
            <a:off x="700148" y="4636318"/>
            <a:ext cx="2880320" cy="1438664"/>
          </a:xfrm>
          <a:prstGeom prst="rect">
            <a:avLst/>
          </a:prstGeom>
          <a:noFill/>
        </p:spPr>
        <p:txBody>
          <a:bodyPr wrap="square" rtlCol="0">
            <a:spAutoFit/>
          </a:bodyPr>
          <a:lstStyle/>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RASHMI .H                           </a:t>
            </a:r>
          </a:p>
          <a:p>
            <a:pPr marL="342900" indent="-342900" algn="just">
              <a:lnSpc>
                <a:spcPct val="150000"/>
              </a:lnSpc>
              <a:buFont typeface="+mj-lt"/>
              <a:buAutoNum type="arabicPeriod"/>
            </a:pPr>
            <a:r>
              <a:rPr lang="en-IN" sz="1400" dirty="0">
                <a:latin typeface="Times New Roman" panose="02020603050405020304" pitchFamily="18" charset="0"/>
                <a:cs typeface="Times New Roman" panose="02020603050405020304" pitchFamily="18" charset="0"/>
              </a:rPr>
              <a:t>SHRUSTI R ITTIGI              </a:t>
            </a:r>
          </a:p>
          <a:p>
            <a:pPr marL="342900" indent="-342900" algn="just">
              <a:lnSpc>
                <a:spcPct val="150000"/>
              </a:lnSpc>
              <a:buFont typeface="+mj-lt"/>
              <a:buAutoNum type="arabicPeriod"/>
            </a:pPr>
            <a:r>
              <a:rPr lang="en-IN" sz="1400" dirty="0">
                <a:latin typeface="Times New Roman" panose="02020603050405020304" pitchFamily="18" charset="0"/>
                <a:cs typeface="Times New Roman" panose="02020603050405020304" pitchFamily="18" charset="0"/>
              </a:rPr>
              <a:t>SANDIPAN PAUL</a:t>
            </a:r>
          </a:p>
          <a:p>
            <a:pPr marL="342900" indent="-342900" algn="just">
              <a:lnSpc>
                <a:spcPct val="150000"/>
              </a:lnSpc>
              <a:buFont typeface="+mj-lt"/>
              <a:buAutoNum type="arabicPeriod"/>
            </a:pPr>
            <a:r>
              <a:rPr lang="en-IN" sz="1400" dirty="0">
                <a:latin typeface="Times New Roman" panose="02020603050405020304" pitchFamily="18" charset="0"/>
                <a:cs typeface="Times New Roman" panose="02020603050405020304" pitchFamily="18" charset="0"/>
              </a:rPr>
              <a:t>TEJASWINI R                                                            </a:t>
            </a:r>
          </a:p>
        </p:txBody>
      </p:sp>
      <p:sp>
        <p:nvSpPr>
          <p:cNvPr id="10" name="TextBox 9">
            <a:extLst>
              <a:ext uri="{FF2B5EF4-FFF2-40B4-BE49-F238E27FC236}">
                <a16:creationId xmlns:a16="http://schemas.microsoft.com/office/drawing/2014/main" id="{EF10B248-1CEA-3EFC-A20A-8A098DBEE280}"/>
              </a:ext>
            </a:extLst>
          </p:cNvPr>
          <p:cNvSpPr txBox="1"/>
          <p:nvPr/>
        </p:nvSpPr>
        <p:spPr>
          <a:xfrm>
            <a:off x="3286100" y="4652343"/>
            <a:ext cx="2160240" cy="1346331"/>
          </a:xfrm>
          <a:prstGeom prst="rect">
            <a:avLst/>
          </a:prstGeom>
          <a:noFill/>
        </p:spPr>
        <p:txBody>
          <a:bodyPr wrap="square" rtlCol="0">
            <a:spAutoFit/>
          </a:bodyPr>
          <a:lstStyle/>
          <a:p>
            <a:pPr>
              <a:lnSpc>
                <a:spcPct val="150000"/>
              </a:lnSpc>
            </a:pPr>
            <a:r>
              <a:rPr lang="en-IN" sz="1400" dirty="0">
                <a:latin typeface="Times New Roman" panose="02020603050405020304" pitchFamily="18" charset="0"/>
                <a:cs typeface="Times New Roman" panose="02020603050405020304" pitchFamily="18" charset="0"/>
              </a:rPr>
              <a:t>1DA22EE037</a:t>
            </a:r>
          </a:p>
          <a:p>
            <a:pPr>
              <a:lnSpc>
                <a:spcPct val="150000"/>
              </a:lnSpc>
            </a:pPr>
            <a:r>
              <a:rPr lang="en-IN" sz="1400" dirty="0">
                <a:latin typeface="Times New Roman" panose="02020603050405020304" pitchFamily="18" charset="0"/>
                <a:cs typeface="Times New Roman" panose="02020603050405020304" pitchFamily="18" charset="0"/>
              </a:rPr>
              <a:t>1DA22EE046</a:t>
            </a:r>
          </a:p>
          <a:p>
            <a:pPr>
              <a:lnSpc>
                <a:spcPct val="150000"/>
              </a:lnSpc>
            </a:pPr>
            <a:r>
              <a:rPr lang="en-IN" sz="1400" dirty="0">
                <a:latin typeface="Times New Roman" panose="02020603050405020304" pitchFamily="18" charset="0"/>
                <a:cs typeface="Times New Roman" panose="02020603050405020304" pitchFamily="18" charset="0"/>
              </a:rPr>
              <a:t>1DA22EE040</a:t>
            </a:r>
          </a:p>
          <a:p>
            <a:pPr>
              <a:lnSpc>
                <a:spcPct val="150000"/>
              </a:lnSpc>
            </a:pPr>
            <a:r>
              <a:rPr lang="en-IN" sz="1400" dirty="0">
                <a:latin typeface="Times New Roman" panose="02020603050405020304" pitchFamily="18" charset="0"/>
                <a:cs typeface="Times New Roman" panose="02020603050405020304" pitchFamily="18" charset="0"/>
              </a:rPr>
              <a:t>1DA22EE055</a:t>
            </a:r>
          </a:p>
        </p:txBody>
      </p:sp>
      <p:sp>
        <p:nvSpPr>
          <p:cNvPr id="9" name="TextBox 8">
            <a:extLst>
              <a:ext uri="{FF2B5EF4-FFF2-40B4-BE49-F238E27FC236}">
                <a16:creationId xmlns:a16="http://schemas.microsoft.com/office/drawing/2014/main" id="{BA30E0D2-B177-7AC3-7955-E21E0E5C032F}"/>
              </a:ext>
            </a:extLst>
          </p:cNvPr>
          <p:cNvSpPr txBox="1"/>
          <p:nvPr/>
        </p:nvSpPr>
        <p:spPr>
          <a:xfrm>
            <a:off x="909836" y="4278602"/>
            <a:ext cx="295232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a:t>
            </a:r>
          </a:p>
        </p:txBody>
      </p:sp>
      <p:sp>
        <p:nvSpPr>
          <p:cNvPr id="13" name="TextBox 12">
            <a:extLst>
              <a:ext uri="{FF2B5EF4-FFF2-40B4-BE49-F238E27FC236}">
                <a16:creationId xmlns:a16="http://schemas.microsoft.com/office/drawing/2014/main" id="{29D4A1CD-F9C2-0BBE-E8E7-F2D4B715417B}"/>
              </a:ext>
            </a:extLst>
          </p:cNvPr>
          <p:cNvSpPr txBox="1"/>
          <p:nvPr/>
        </p:nvSpPr>
        <p:spPr>
          <a:xfrm>
            <a:off x="6644252" y="4744884"/>
            <a:ext cx="4698986" cy="1015663"/>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Under The Guidance of </a:t>
            </a:r>
          </a:p>
          <a:p>
            <a:pPr algn="ctr"/>
            <a:r>
              <a:rPr lang="en-IN" sz="2000" b="1" dirty="0" err="1">
                <a:latin typeface="Times New Roman" panose="02020603050405020304" pitchFamily="18" charset="0"/>
                <a:cs typeface="Times New Roman" panose="02020603050405020304" pitchFamily="18" charset="0"/>
              </a:rPr>
              <a:t>Mukundaswamy</a:t>
            </a:r>
            <a:r>
              <a:rPr lang="en-IN" sz="2000" b="1" dirty="0">
                <a:latin typeface="Times New Roman" panose="02020603050405020304" pitchFamily="18" charset="0"/>
                <a:cs typeface="Times New Roman" panose="02020603050405020304" pitchFamily="18" charset="0"/>
              </a:rPr>
              <a:t> M S</a:t>
            </a:r>
          </a:p>
          <a:p>
            <a:pPr algn="ctr"/>
            <a:r>
              <a:rPr lang="en-IN" sz="2000" dirty="0">
                <a:latin typeface="Times New Roman" panose="02020603050405020304" pitchFamily="18" charset="0"/>
                <a:cs typeface="Times New Roman" panose="02020603050405020304" pitchFamily="18" charset="0"/>
              </a:rPr>
              <a:t>Assistant </a:t>
            </a:r>
            <a:r>
              <a:rPr lang="en-IN" sz="2000" dirty="0" err="1">
                <a:latin typeface="Times New Roman" panose="02020603050405020304" pitchFamily="18" charset="0"/>
                <a:cs typeface="Times New Roman" panose="02020603050405020304" pitchFamily="18" charset="0"/>
              </a:rPr>
              <a:t>Professor,Dept</a:t>
            </a:r>
            <a:r>
              <a:rPr lang="en-IN" sz="2000" dirty="0">
                <a:latin typeface="Times New Roman" panose="02020603050405020304" pitchFamily="18" charset="0"/>
                <a:cs typeface="Times New Roman" panose="02020603050405020304" pitchFamily="18" charset="0"/>
              </a:rPr>
              <a:t> Of EEE ,DR.AIT</a:t>
            </a:r>
          </a:p>
        </p:txBody>
      </p:sp>
    </p:spTree>
    <p:extLst>
      <p:ext uri="{BB962C8B-B14F-4D97-AF65-F5344CB8AC3E}">
        <p14:creationId xmlns:p14="http://schemas.microsoft.com/office/powerpoint/2010/main" val="427568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480AF7-BB10-EFEB-CCCE-500E4CF5BD4E}"/>
              </a:ext>
            </a:extLst>
          </p:cNvPr>
          <p:cNvSpPr>
            <a:spLocks noGrp="1"/>
          </p:cNvSpPr>
          <p:nvPr>
            <p:ph type="sldNum" sz="quarter" idx="12"/>
          </p:nvPr>
        </p:nvSpPr>
        <p:spPr/>
        <p:txBody>
          <a:bodyPr/>
          <a:lstStyle/>
          <a:p>
            <a:fld id="{C014DD1E-5D91-48A3-AD6D-45FBA980D106}" type="slidenum">
              <a:rPr lang="en-IN" smtClean="0"/>
              <a:t>10</a:t>
            </a:fld>
            <a:endParaRPr lang="en-IN"/>
          </a:p>
        </p:txBody>
      </p:sp>
      <p:pic>
        <p:nvPicPr>
          <p:cNvPr id="5" name="Picture 4">
            <a:extLst>
              <a:ext uri="{FF2B5EF4-FFF2-40B4-BE49-F238E27FC236}">
                <a16:creationId xmlns:a16="http://schemas.microsoft.com/office/drawing/2014/main" id="{70ACC489-E6CF-766F-E057-BD2B1E356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972" y="908720"/>
            <a:ext cx="8280920" cy="5447631"/>
          </a:xfrm>
          <a:prstGeom prst="rect">
            <a:avLst/>
          </a:prstGeom>
        </p:spPr>
      </p:pic>
    </p:spTree>
    <p:extLst>
      <p:ext uri="{BB962C8B-B14F-4D97-AF65-F5344CB8AC3E}">
        <p14:creationId xmlns:p14="http://schemas.microsoft.com/office/powerpoint/2010/main" val="265357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9326-FF13-0F8A-5E65-DAEB842D4371}"/>
              </a:ext>
            </a:extLst>
          </p:cNvPr>
          <p:cNvSpPr>
            <a:spLocks noGrp="1"/>
          </p:cNvSpPr>
          <p:nvPr>
            <p:ph type="title"/>
          </p:nvPr>
        </p:nvSpPr>
        <p:spPr>
          <a:xfrm>
            <a:off x="837982" y="365127"/>
            <a:ext cx="10512862" cy="687610"/>
          </a:xfrm>
        </p:spPr>
        <p:txBody>
          <a:bodyPr>
            <a:normAutofit/>
          </a:bodyPr>
          <a:lstStyle/>
          <a:p>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Methodology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4D3FD4B-2E38-B4A1-B3C0-3F5CC7DF461F}"/>
              </a:ext>
            </a:extLst>
          </p:cNvPr>
          <p:cNvSpPr>
            <a:spLocks noGrp="1"/>
          </p:cNvSpPr>
          <p:nvPr>
            <p:ph type="sldNum" sz="quarter" idx="12"/>
          </p:nvPr>
        </p:nvSpPr>
        <p:spPr/>
        <p:txBody>
          <a:bodyPr/>
          <a:lstStyle/>
          <a:p>
            <a:fld id="{C014DD1E-5D91-48A3-AD6D-45FBA980D106}" type="slidenum">
              <a:rPr lang="en-IN" smtClean="0"/>
              <a:t>11</a:t>
            </a:fld>
            <a:endParaRPr lang="en-IN"/>
          </a:p>
        </p:txBody>
      </p:sp>
      <p:sp>
        <p:nvSpPr>
          <p:cNvPr id="5" name="TextBox 4">
            <a:extLst>
              <a:ext uri="{FF2B5EF4-FFF2-40B4-BE49-F238E27FC236}">
                <a16:creationId xmlns:a16="http://schemas.microsoft.com/office/drawing/2014/main" id="{0AA40EE2-88C4-D602-6F54-08444F40FCBC}"/>
              </a:ext>
            </a:extLst>
          </p:cNvPr>
          <p:cNvSpPr txBox="1"/>
          <p:nvPr/>
        </p:nvSpPr>
        <p:spPr>
          <a:xfrm>
            <a:off x="482697" y="1029226"/>
            <a:ext cx="10873208" cy="614790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methodology for this project involves a systematic approach to design, implement, and validate the accident detection and alerting system. The process can be broken down into the following steps: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Requirement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Identify the key functional requirements for accident detection and alerting.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Define the hardware components: ESP32, GPS module, accelerometer, buzzer, and power supply.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Determine the software requirements, including libraries for sensor communication, GPS data parsing, and web communication.</a:t>
            </a:r>
          </a:p>
          <a:p>
            <a:pPr lvl="0" algn="just">
              <a:lnSpc>
                <a:spcPct val="107000"/>
              </a:lnSpc>
              <a:spcAft>
                <a:spcPts val="800"/>
              </a:spcAft>
              <a:buSzPts val="1000"/>
              <a:tabLst>
                <a:tab pos="4572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2. Hardware Integration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ESP32 Microcontroller Setup: Configure the ESP32 as the central hub for data processing and communication.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Sensor Integration:</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Connect the accelerometer to the ESP32 via I2C or SPI protocol to monitor real-time motion data.</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Interface the GPS module using UART for serial communication to obtain location data.</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Buzzer Connection: Attach the buzzer to a GPIO pin on the ESP32 to enable audible alerts.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911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5342B9-609C-99BD-C065-B6DC5CDADC8D}"/>
              </a:ext>
            </a:extLst>
          </p:cNvPr>
          <p:cNvSpPr>
            <a:spLocks noGrp="1"/>
          </p:cNvSpPr>
          <p:nvPr>
            <p:ph type="sldNum" sz="quarter" idx="12"/>
          </p:nvPr>
        </p:nvSpPr>
        <p:spPr/>
        <p:txBody>
          <a:bodyPr/>
          <a:lstStyle/>
          <a:p>
            <a:fld id="{C014DD1E-5D91-48A3-AD6D-45FBA980D106}" type="slidenum">
              <a:rPr lang="en-IN" smtClean="0"/>
              <a:t>12</a:t>
            </a:fld>
            <a:endParaRPr lang="en-IN"/>
          </a:p>
        </p:txBody>
      </p:sp>
      <p:sp>
        <p:nvSpPr>
          <p:cNvPr id="5" name="TextBox 4">
            <a:extLst>
              <a:ext uri="{FF2B5EF4-FFF2-40B4-BE49-F238E27FC236}">
                <a16:creationId xmlns:a16="http://schemas.microsoft.com/office/drawing/2014/main" id="{3AFDCD3C-4AAD-EB62-E415-6FD240C2EE55}"/>
              </a:ext>
            </a:extLst>
          </p:cNvPr>
          <p:cNvSpPr txBox="1"/>
          <p:nvPr/>
        </p:nvSpPr>
        <p:spPr>
          <a:xfrm>
            <a:off x="261764" y="260648"/>
            <a:ext cx="11377264" cy="6358407"/>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Software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ESP32 Programming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Develop firmware using Arduino IDE.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Initialize sensors and modules (accelerometer, GPS, Wi-Fi).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Implement an algorithm to monitor acceleration values and detect anomalies.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Fetch GPS coordinates upon detecting an accident.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Send accident details (latitude, longitude, timestamp) to the external website via HTTP/HTTPS requests.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 External Website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Build a web application to receive and process data from the ESP32.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 a database to store accident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Integrate APIs to send email or SMS alerts to predefined emergency contacts.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Provide a user interface for displaying accident details and location on a map.</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Threshold Calibration and Testing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Define thresholds for detecting accidents based on accelerometer readings (e.g., sudden deceleration).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Test the system under various scenarios, such as simulated accidents, to ensure reliability and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Adjust thresholds and fine-tune the algorithm to minimize false positives and negatives.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129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69436D-1F47-64C8-3AC6-BAA21E661E11}"/>
              </a:ext>
            </a:extLst>
          </p:cNvPr>
          <p:cNvSpPr>
            <a:spLocks noGrp="1"/>
          </p:cNvSpPr>
          <p:nvPr>
            <p:ph type="sldNum" sz="quarter" idx="12"/>
          </p:nvPr>
        </p:nvSpPr>
        <p:spPr/>
        <p:txBody>
          <a:bodyPr/>
          <a:lstStyle/>
          <a:p>
            <a:fld id="{C014DD1E-5D91-48A3-AD6D-45FBA980D106}" type="slidenum">
              <a:rPr lang="en-IN" smtClean="0"/>
              <a:t>13</a:t>
            </a:fld>
            <a:endParaRPr lang="en-IN"/>
          </a:p>
        </p:txBody>
      </p:sp>
      <p:sp>
        <p:nvSpPr>
          <p:cNvPr id="5" name="TextBox 4">
            <a:extLst>
              <a:ext uri="{FF2B5EF4-FFF2-40B4-BE49-F238E27FC236}">
                <a16:creationId xmlns:a16="http://schemas.microsoft.com/office/drawing/2014/main" id="{4967100B-0CC3-045F-AF3A-804E898C1245}"/>
              </a:ext>
            </a:extLst>
          </p:cNvPr>
          <p:cNvSpPr txBox="1"/>
          <p:nvPr/>
        </p:nvSpPr>
        <p:spPr>
          <a:xfrm>
            <a:off x="549796" y="476672"/>
            <a:ext cx="10225136" cy="3532827"/>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5.Deployment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Power the system using a stable battery or USB source.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Deploy the system on a vehicle or as a portable device.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Monitor its performance in real-world conditions.</a:t>
            </a:r>
          </a:p>
          <a:p>
            <a:pPr lvl="0" algn="just">
              <a:lnSpc>
                <a:spcPct val="107000"/>
              </a:lnSpc>
              <a:spcAft>
                <a:spcPts val="800"/>
              </a:spcAft>
              <a:buSzPts val="1000"/>
              <a:tabLst>
                <a:tab pos="45720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Validation and Feedback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Validate the system by comparing detected events with actual occurrences.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Collect feedback from users to identify areas for improvement.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Refine the hardware and software components based on real-world testing.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30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349EEC-2061-5680-AD72-C16FCC50DB60}"/>
              </a:ext>
            </a:extLst>
          </p:cNvPr>
          <p:cNvSpPr>
            <a:spLocks noGrp="1"/>
          </p:cNvSpPr>
          <p:nvPr>
            <p:ph type="sldNum" sz="quarter" idx="12"/>
          </p:nvPr>
        </p:nvSpPr>
        <p:spPr/>
        <p:txBody>
          <a:bodyPr/>
          <a:lstStyle/>
          <a:p>
            <a:fld id="{C014DD1E-5D91-48A3-AD6D-45FBA980D106}" type="slidenum">
              <a:rPr lang="en-IN" smtClean="0"/>
              <a:t>14</a:t>
            </a:fld>
            <a:endParaRPr lang="en-IN"/>
          </a:p>
        </p:txBody>
      </p:sp>
      <p:sp>
        <p:nvSpPr>
          <p:cNvPr id="5" name="TextBox 4">
            <a:extLst>
              <a:ext uri="{FF2B5EF4-FFF2-40B4-BE49-F238E27FC236}">
                <a16:creationId xmlns:a16="http://schemas.microsoft.com/office/drawing/2014/main" id="{4CB805FA-BC3C-9E74-69DF-3FE9D9233837}"/>
              </a:ext>
            </a:extLst>
          </p:cNvPr>
          <p:cNvSpPr txBox="1"/>
          <p:nvPr/>
        </p:nvSpPr>
        <p:spPr>
          <a:xfrm>
            <a:off x="549796" y="476672"/>
            <a:ext cx="10657184" cy="2043123"/>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Results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detects abrupt changes in acceleration and identifies accidents with high accuracy.</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GPS provides real-time location data with reasonable accuracy.</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Alerts are sent to the external website, and predefined contacts are notified promptly.</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buzzer effectively alerts nearby individuals.</a:t>
            </a:r>
          </a:p>
        </p:txBody>
      </p:sp>
      <p:pic>
        <p:nvPicPr>
          <p:cNvPr id="8" name="Picture 7">
            <a:extLst>
              <a:ext uri="{FF2B5EF4-FFF2-40B4-BE49-F238E27FC236}">
                <a16:creationId xmlns:a16="http://schemas.microsoft.com/office/drawing/2014/main" id="{F3469F7C-FFD7-FF15-6CEC-BCA39809D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983" y="2708921"/>
            <a:ext cx="5760485" cy="4012555"/>
          </a:xfrm>
          <a:prstGeom prst="rect">
            <a:avLst/>
          </a:prstGeom>
        </p:spPr>
      </p:pic>
      <p:pic>
        <p:nvPicPr>
          <p:cNvPr id="10" name="Picture 9">
            <a:extLst>
              <a:ext uri="{FF2B5EF4-FFF2-40B4-BE49-F238E27FC236}">
                <a16:creationId xmlns:a16="http://schemas.microsoft.com/office/drawing/2014/main" id="{923E7D01-AD1F-5C5E-5E76-173436536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596" y="2708921"/>
            <a:ext cx="3456384" cy="4012555"/>
          </a:xfrm>
          <a:prstGeom prst="rect">
            <a:avLst/>
          </a:prstGeom>
        </p:spPr>
      </p:pic>
    </p:spTree>
    <p:extLst>
      <p:ext uri="{BB962C8B-B14F-4D97-AF65-F5344CB8AC3E}">
        <p14:creationId xmlns:p14="http://schemas.microsoft.com/office/powerpoint/2010/main" val="413800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8097-5990-106D-0A2B-88A5947EEE37}"/>
              </a:ext>
            </a:extLst>
          </p:cNvPr>
          <p:cNvSpPr>
            <a:spLocks noGrp="1"/>
          </p:cNvSpPr>
          <p:nvPr>
            <p:ph type="title"/>
          </p:nvPr>
        </p:nvSpPr>
        <p:spPr>
          <a:xfrm>
            <a:off x="837982" y="365127"/>
            <a:ext cx="10512862" cy="903634"/>
          </a:xfrm>
        </p:spPr>
        <p:txBody>
          <a:bodyPr>
            <a:normAutofit/>
          </a:bodyPr>
          <a:lstStyle/>
          <a:p>
            <a:r>
              <a:rPr lang="en-IN" sz="2200" b="1" dirty="0">
                <a:latin typeface="Times New Roman" panose="02020603050405020304" pitchFamily="18" charset="0"/>
                <a:cs typeface="Times New Roman" panose="02020603050405020304" pitchFamily="18" charset="0"/>
              </a:rPr>
              <a:t>CONCLUSION</a:t>
            </a: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FE13595-9987-CBCD-8036-EE2DD8E60130}"/>
              </a:ext>
            </a:extLst>
          </p:cNvPr>
          <p:cNvSpPr>
            <a:spLocks noGrp="1"/>
          </p:cNvSpPr>
          <p:nvPr>
            <p:ph type="sldNum" sz="quarter" idx="12"/>
          </p:nvPr>
        </p:nvSpPr>
        <p:spPr/>
        <p:txBody>
          <a:bodyPr/>
          <a:lstStyle/>
          <a:p>
            <a:fld id="{C014DD1E-5D91-48A3-AD6D-45FBA980D106}" type="slidenum">
              <a:rPr lang="en-IN" smtClean="0"/>
              <a:t>15</a:t>
            </a:fld>
            <a:endParaRPr lang="en-IN"/>
          </a:p>
        </p:txBody>
      </p:sp>
      <p:sp>
        <p:nvSpPr>
          <p:cNvPr id="5" name="TextBox 4">
            <a:extLst>
              <a:ext uri="{FF2B5EF4-FFF2-40B4-BE49-F238E27FC236}">
                <a16:creationId xmlns:a16="http://schemas.microsoft.com/office/drawing/2014/main" id="{610D819C-CDD4-0A36-83EB-F9C38A1E25C3}"/>
              </a:ext>
            </a:extLst>
          </p:cNvPr>
          <p:cNvSpPr txBox="1"/>
          <p:nvPr/>
        </p:nvSpPr>
        <p:spPr>
          <a:xfrm>
            <a:off x="621804" y="1268761"/>
            <a:ext cx="10945216"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accident detection and alerting system using ESP32, GPS, accelerometer, buzzer, and an external website is a reliable and cost-effective solution to address the critical issue of delayed accident detection and response. By leveraging IoT technologies and real-time communication, the system successfully integrates hardware and software components to ensure rapid detection and notification of accidents.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system operates effectively by monitoring motion through the accelerometer, identifying abrupt changes indicative of accidents, retrieving precise location data via the GPS module, and sending alerts to emergency contacts through a web-based platform. The buzzer provides local alerts, further increasing the chances of immediate assistance.</a:t>
            </a:r>
          </a:p>
        </p:txBody>
      </p:sp>
    </p:spTree>
    <p:extLst>
      <p:ext uri="{BB962C8B-B14F-4D97-AF65-F5344CB8AC3E}">
        <p14:creationId xmlns:p14="http://schemas.microsoft.com/office/powerpoint/2010/main" val="427875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7836-3825-D5E9-F6C8-5436E4386104}"/>
              </a:ext>
            </a:extLst>
          </p:cNvPr>
          <p:cNvSpPr>
            <a:spLocks noGrp="1"/>
          </p:cNvSpPr>
          <p:nvPr>
            <p:ph type="title"/>
          </p:nvPr>
        </p:nvSpPr>
        <p:spPr>
          <a:xfrm>
            <a:off x="477788" y="365127"/>
            <a:ext cx="10873056" cy="471585"/>
          </a:xfrm>
        </p:spPr>
        <p:txBody>
          <a:bodyPr>
            <a:normAutofit/>
          </a:bodyPr>
          <a:lstStyle/>
          <a:p>
            <a:r>
              <a:rPr lang="en-IN" sz="2400" b="1" dirty="0">
                <a:latin typeface="Times New Roman" panose="02020603050405020304" pitchFamily="18" charset="0"/>
                <a:cs typeface="Times New Roman" panose="02020603050405020304" pitchFamily="18" charset="0"/>
              </a:rPr>
              <a:t>Applications</a:t>
            </a:r>
          </a:p>
        </p:txBody>
      </p:sp>
      <p:sp>
        <p:nvSpPr>
          <p:cNvPr id="3" name="Slide Number Placeholder 2">
            <a:extLst>
              <a:ext uri="{FF2B5EF4-FFF2-40B4-BE49-F238E27FC236}">
                <a16:creationId xmlns:a16="http://schemas.microsoft.com/office/drawing/2014/main" id="{30B1BB69-4728-6BD5-E3D1-320550A1C824}"/>
              </a:ext>
            </a:extLst>
          </p:cNvPr>
          <p:cNvSpPr>
            <a:spLocks noGrp="1"/>
          </p:cNvSpPr>
          <p:nvPr>
            <p:ph type="sldNum" sz="quarter" idx="12"/>
          </p:nvPr>
        </p:nvSpPr>
        <p:spPr/>
        <p:txBody>
          <a:bodyPr/>
          <a:lstStyle/>
          <a:p>
            <a:fld id="{C014DD1E-5D91-48A3-AD6D-45FBA980D106}" type="slidenum">
              <a:rPr lang="en-IN" smtClean="0"/>
              <a:t>16</a:t>
            </a:fld>
            <a:endParaRPr lang="en-IN"/>
          </a:p>
        </p:txBody>
      </p:sp>
      <p:sp>
        <p:nvSpPr>
          <p:cNvPr id="7" name="TextBox 6">
            <a:extLst>
              <a:ext uri="{FF2B5EF4-FFF2-40B4-BE49-F238E27FC236}">
                <a16:creationId xmlns:a16="http://schemas.microsoft.com/office/drawing/2014/main" id="{053285CC-82EE-34BB-7C5B-6ADACEA2F924}"/>
              </a:ext>
            </a:extLst>
          </p:cNvPr>
          <p:cNvSpPr txBox="1"/>
          <p:nvPr/>
        </p:nvSpPr>
        <p:spPr>
          <a:xfrm>
            <a:off x="621804" y="1268760"/>
            <a:ext cx="10873056" cy="5632311"/>
          </a:xfrm>
          <a:prstGeom prst="rect">
            <a:avLst/>
          </a:prstGeom>
          <a:noFill/>
        </p:spPr>
        <p:txBody>
          <a:bodyPr wrap="square" rtlCol="0">
            <a:spAutoFit/>
          </a:bodyPr>
          <a:lstStyle/>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Vehicle Safety Systems</a:t>
            </a:r>
          </a:p>
          <a:p>
            <a:pPr algn="just">
              <a:lnSpc>
                <a:spcPct val="150000"/>
              </a:lnSpc>
            </a:pPr>
            <a:r>
              <a:rPr lang="en-US" dirty="0">
                <a:latin typeface="Times New Roman" panose="02020603050405020304" pitchFamily="18" charset="0"/>
                <a:cs typeface="Times New Roman" panose="02020603050405020304" pitchFamily="18" charset="0"/>
              </a:rPr>
              <a:t>   Integration into cars, motorcycles, and other vehicles to automatically detect accidents and notify emergency       </a:t>
            </a:r>
          </a:p>
          <a:p>
            <a:pPr algn="just">
              <a:lnSpc>
                <a:spcPct val="150000"/>
              </a:lnSpc>
            </a:pPr>
            <a:r>
              <a:rPr lang="en-US" dirty="0">
                <a:latin typeface="Times New Roman" panose="02020603050405020304" pitchFamily="18" charset="0"/>
                <a:cs typeface="Times New Roman" panose="02020603050405020304" pitchFamily="18" charset="0"/>
              </a:rPr>
              <a:t>  services or contacts . Reduces response time, potentially saving lives during critical emergencies.</a:t>
            </a:r>
          </a:p>
          <a:p>
            <a:pPr algn="just"/>
            <a:r>
              <a:rPr lang="en-US" b="1" dirty="0">
                <a:latin typeface="Times New Roman" panose="02020603050405020304" pitchFamily="18" charset="0"/>
                <a:cs typeface="Times New Roman" panose="02020603050405020304" pitchFamily="18" charset="0"/>
              </a:rPr>
              <a:t>2.    Fleet Management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Used by fleet operators for monitoring driver safety and providing immediate alerts in case of accident.</a:t>
            </a:r>
          </a:p>
          <a:p>
            <a:pPr algn="just">
              <a:lnSpc>
                <a:spcPct val="150000"/>
              </a:lnSpc>
            </a:pPr>
            <a:r>
              <a:rPr lang="en-US" dirty="0">
                <a:latin typeface="Times New Roman" panose="02020603050405020304" pitchFamily="18" charset="0"/>
                <a:cs typeface="Times New Roman" panose="02020603050405020304" pitchFamily="18" charset="0"/>
              </a:rPr>
              <a:t>    Enhance operational efficiency and ensures timely assistance for drivers.</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3.Smart Cities and IoT Networks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Acts as a node in larger smart city safety networks.</a:t>
            </a:r>
          </a:p>
          <a:p>
            <a:pPr algn="just">
              <a:lnSpc>
                <a:spcPct val="150000"/>
              </a:lnSpc>
            </a:pPr>
            <a:r>
              <a:rPr lang="en-US" dirty="0">
                <a:latin typeface="Times New Roman" panose="02020603050405020304" pitchFamily="18" charset="0"/>
                <a:cs typeface="Times New Roman" panose="02020603050405020304" pitchFamily="18" charset="0"/>
              </a:rPr>
              <a:t>    Contributes to intelligent traffic management and accident response systems.</a:t>
            </a:r>
          </a:p>
          <a:p>
            <a:pPr algn="just">
              <a:lnSpc>
                <a:spcPct val="150000"/>
              </a:lnSpc>
            </a:pPr>
            <a:r>
              <a:rPr lang="en-US" b="1" dirty="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 Personal Safety Devices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Portable versions can be carried by cyclists, motorcyclists, or pedestrians.</a:t>
            </a:r>
          </a:p>
          <a:p>
            <a:pPr algn="just">
              <a:lnSpc>
                <a:spcPct val="150000"/>
              </a:lnSpc>
            </a:pPr>
            <a:r>
              <a:rPr lang="en-US" dirty="0">
                <a:latin typeface="Times New Roman" panose="02020603050405020304" pitchFamily="18" charset="0"/>
                <a:cs typeface="Times New Roman" panose="02020603050405020304" pitchFamily="18" charset="0"/>
              </a:rPr>
              <a:t>     Helps individuals traveling in remote areas by providing automated alerts in case of an accident.</a:t>
            </a: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127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54FC-6E32-775B-2A2F-695976914E14}"/>
              </a:ext>
            </a:extLst>
          </p:cNvPr>
          <p:cNvSpPr>
            <a:spLocks noGrp="1"/>
          </p:cNvSpPr>
          <p:nvPr>
            <p:ph type="title"/>
          </p:nvPr>
        </p:nvSpPr>
        <p:spPr>
          <a:xfrm>
            <a:off x="837982" y="136525"/>
            <a:ext cx="10512862" cy="988220"/>
          </a:xfrm>
        </p:spPr>
        <p:txBody>
          <a:bodyPr>
            <a:normAutofit/>
          </a:bodyPr>
          <a:lstStyle/>
          <a:p>
            <a:pPr algn="ctr"/>
            <a:r>
              <a:rPr lang="en-US" sz="2200" b="1" dirty="0">
                <a:latin typeface="Times New Roman" panose="02020603050405020304" pitchFamily="18" charset="0"/>
                <a:cs typeface="Times New Roman" panose="02020603050405020304" pitchFamily="18" charset="0"/>
              </a:rPr>
              <a:t>REFERENCES</a:t>
            </a:r>
            <a:endParaRPr lang="en-IN" sz="2200" dirty="0"/>
          </a:p>
        </p:txBody>
      </p:sp>
      <p:sp>
        <p:nvSpPr>
          <p:cNvPr id="3" name="Slide Number Placeholder 2">
            <a:extLst>
              <a:ext uri="{FF2B5EF4-FFF2-40B4-BE49-F238E27FC236}">
                <a16:creationId xmlns:a16="http://schemas.microsoft.com/office/drawing/2014/main" id="{529D9556-6323-BB08-64E9-094FD63D3FC6}"/>
              </a:ext>
            </a:extLst>
          </p:cNvPr>
          <p:cNvSpPr>
            <a:spLocks noGrp="1"/>
          </p:cNvSpPr>
          <p:nvPr>
            <p:ph type="sldNum" sz="quarter" idx="12"/>
          </p:nvPr>
        </p:nvSpPr>
        <p:spPr/>
        <p:txBody>
          <a:bodyPr/>
          <a:lstStyle/>
          <a:p>
            <a:fld id="{C014DD1E-5D91-48A3-AD6D-45FBA980D106}" type="slidenum">
              <a:rPr lang="en-IN" smtClean="0"/>
              <a:t>17</a:t>
            </a:fld>
            <a:endParaRPr lang="en-IN"/>
          </a:p>
        </p:txBody>
      </p:sp>
      <p:sp>
        <p:nvSpPr>
          <p:cNvPr id="7" name="TextBox 6">
            <a:extLst>
              <a:ext uri="{FF2B5EF4-FFF2-40B4-BE49-F238E27FC236}">
                <a16:creationId xmlns:a16="http://schemas.microsoft.com/office/drawing/2014/main" id="{B6AAC087-0144-6539-F541-BEFD7959AE29}"/>
              </a:ext>
            </a:extLst>
          </p:cNvPr>
          <p:cNvSpPr txBox="1"/>
          <p:nvPr/>
        </p:nvSpPr>
        <p:spPr>
          <a:xfrm>
            <a:off x="261765" y="1124745"/>
            <a:ext cx="11521280" cy="5028556"/>
          </a:xfrm>
          <a:prstGeom prst="rect">
            <a:avLst/>
          </a:prstGeom>
          <a:noFill/>
        </p:spPr>
        <p:txBody>
          <a:bodyPr wrap="square">
            <a:spAutoFit/>
          </a:bodyPr>
          <a:lstStyle/>
          <a:p>
            <a:pPr marL="342900" indent="-342900" algn="just">
              <a:lnSpc>
                <a:spcPct val="150000"/>
              </a:lnSpc>
              <a:buAutoNum type="arabicPeriod"/>
            </a:pPr>
            <a:r>
              <a:rPr lang="en-IN" dirty="0">
                <a:latin typeface="Times New Roman" panose="02020603050405020304" pitchFamily="18" charset="0"/>
                <a:cs typeface="Times New Roman" panose="02020603050405020304" pitchFamily="18" charset="0"/>
              </a:rPr>
              <a:t>Arif Shaik, Natalie Bowen, Jennifer Bole, Gary </a:t>
            </a:r>
            <a:r>
              <a:rPr lang="en-IN" dirty="0" err="1">
                <a:latin typeface="Times New Roman" panose="02020603050405020304" pitchFamily="18" charset="0"/>
                <a:cs typeface="Times New Roman" panose="02020603050405020304" pitchFamily="18" charset="0"/>
              </a:rPr>
              <a:t>Kunzi</a:t>
            </a:r>
            <a:r>
              <a:rPr lang="en-IN" dirty="0">
                <a:latin typeface="Times New Roman" panose="02020603050405020304" pitchFamily="18" charset="0"/>
                <a:cs typeface="Times New Roman" panose="02020603050405020304" pitchFamily="18" charset="0"/>
              </a:rPr>
              <a:t>, Daniel Bruce, Ahmed </a:t>
            </a:r>
            <a:r>
              <a:rPr lang="en-IN" dirty="0" err="1">
                <a:latin typeface="Times New Roman" panose="02020603050405020304" pitchFamily="18" charset="0"/>
                <a:cs typeface="Times New Roman" panose="02020603050405020304" pitchFamily="18" charset="0"/>
              </a:rPr>
              <a:t>Abdelgawad</a:t>
            </a:r>
            <a:r>
              <a:rPr lang="en-IN" dirty="0">
                <a:latin typeface="Times New Roman" panose="02020603050405020304" pitchFamily="18" charset="0"/>
                <a:cs typeface="Times New Roman" panose="02020603050405020304" pitchFamily="18" charset="0"/>
              </a:rPr>
              <a:t>, Kumar </a:t>
            </a:r>
            <a:r>
              <a:rPr lang="en-IN" dirty="0" err="1">
                <a:latin typeface="Times New Roman" panose="02020603050405020304" pitchFamily="18" charset="0"/>
                <a:cs typeface="Times New Roman" panose="02020603050405020304" pitchFamily="18" charset="0"/>
              </a:rPr>
              <a:t>Yelamarthi</a:t>
            </a:r>
            <a:r>
              <a:rPr lang="en-IN" dirty="0">
                <a:latin typeface="Times New Roman" panose="02020603050405020304" pitchFamily="18" charset="0"/>
                <a:cs typeface="Times New Roman" panose="02020603050405020304" pitchFamily="18" charset="0"/>
              </a:rPr>
              <a:t>, “Smart Car: An IoT Based Accident Detection System”, 2018 IEEE Global Conference on Internet of Things (</a:t>
            </a:r>
            <a:r>
              <a:rPr lang="en-IN" dirty="0" err="1">
                <a:latin typeface="Times New Roman" panose="02020603050405020304" pitchFamily="18" charset="0"/>
                <a:cs typeface="Times New Roman" panose="02020603050405020304" pitchFamily="18" charset="0"/>
              </a:rPr>
              <a:t>GCIoT</a:t>
            </a:r>
            <a:r>
              <a:rPr lang="en-IN" dirty="0">
                <a:latin typeface="Times New Roman" panose="02020603050405020304" pitchFamily="18" charset="0"/>
                <a:cs typeface="Times New Roman" panose="02020603050405020304" pitchFamily="18" charset="0"/>
              </a:rPr>
              <a:t>). </a:t>
            </a:r>
          </a:p>
          <a:p>
            <a:pPr marL="342900" indent="-342900" algn="just">
              <a:lnSpc>
                <a:spcPct val="150000"/>
              </a:lnSpc>
              <a:buAutoNum type="arabicPeriod"/>
            </a:pPr>
            <a:r>
              <a:rPr lang="en-IN" dirty="0">
                <a:latin typeface="Times New Roman" panose="02020603050405020304" pitchFamily="18" charset="0"/>
                <a:cs typeface="Times New Roman" panose="02020603050405020304" pitchFamily="18" charset="0"/>
              </a:rPr>
              <a:t> Shivani Sharma, Shoney Sebastian, “IOT Based Car Accident Detection and Notification Algorithm for General Road Accidents”, International Journal of Electrical and Computer Engineering (IJECE), October 2019, Volume 9, Issue 5. </a:t>
            </a:r>
          </a:p>
          <a:p>
            <a:pPr algn="just">
              <a:lnSpc>
                <a:spcPct val="150000"/>
              </a:lnSpc>
            </a:pPr>
            <a:r>
              <a:rPr lang="en-IN" dirty="0">
                <a:latin typeface="Times New Roman" panose="02020603050405020304" pitchFamily="18" charset="0"/>
                <a:cs typeface="Times New Roman" panose="02020603050405020304" pitchFamily="18" charset="0"/>
              </a:rPr>
              <a:t>3.</a:t>
            </a:r>
            <a:r>
              <a:rPr lang="en-IN" dirty="0"/>
              <a:t> </a:t>
            </a:r>
            <a:r>
              <a:rPr lang="en-IN" dirty="0" err="1">
                <a:latin typeface="Times New Roman" panose="02020603050405020304" pitchFamily="18" charset="0"/>
                <a:cs typeface="Times New Roman" panose="02020603050405020304" pitchFamily="18" charset="0"/>
              </a:rPr>
              <a:t>Kishwer</a:t>
            </a:r>
            <a:r>
              <a:rPr lang="en-IN" dirty="0">
                <a:latin typeface="Times New Roman" panose="02020603050405020304" pitchFamily="18" charset="0"/>
                <a:cs typeface="Times New Roman" panose="02020603050405020304" pitchFamily="18" charset="0"/>
              </a:rPr>
              <a:t> Abdul Khaliq, Amir Qayyum, Jurgen </a:t>
            </a:r>
            <a:r>
              <a:rPr lang="en-IN" dirty="0" err="1">
                <a:latin typeface="Times New Roman" panose="02020603050405020304" pitchFamily="18" charset="0"/>
                <a:cs typeface="Times New Roman" panose="02020603050405020304" pitchFamily="18" charset="0"/>
              </a:rPr>
              <a:t>Pannek</a:t>
            </a:r>
            <a:r>
              <a:rPr lang="en-IN" dirty="0">
                <a:latin typeface="Times New Roman" panose="02020603050405020304" pitchFamily="18" charset="0"/>
                <a:cs typeface="Times New Roman" panose="02020603050405020304" pitchFamily="18" charset="0"/>
              </a:rPr>
              <a:t>, “Prototype of Automatic Accident Detection and Management in   Vehicular Environment Using VANET and IoT”, 2017 11th International Conference on Software, Knowledge, Information Management and Applications (SKIMA). </a:t>
            </a:r>
          </a:p>
          <a:p>
            <a:pPr algn="just">
              <a:lnSpc>
                <a:spcPct val="150000"/>
              </a:lnSpc>
            </a:pPr>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Pranto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Karmokar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Saikot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Bairagi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Anuprova</a:t>
            </a:r>
            <a:r>
              <a:rPr lang="en-IN" dirty="0">
                <a:latin typeface="Times New Roman" panose="02020603050405020304" pitchFamily="18" charset="0"/>
                <a:cs typeface="Times New Roman" panose="02020603050405020304" pitchFamily="18" charset="0"/>
              </a:rPr>
              <a:t> Mondal, </a:t>
            </a:r>
            <a:r>
              <a:rPr lang="en-IN" dirty="0" err="1">
                <a:latin typeface="Times New Roman" panose="02020603050405020304" pitchFamily="18" charset="0"/>
                <a:cs typeface="Times New Roman" panose="02020603050405020304" pitchFamily="18" charset="0"/>
              </a:rPr>
              <a:t>Fernaz</a:t>
            </a:r>
            <a:r>
              <a:rPr lang="en-IN" dirty="0">
                <a:latin typeface="Times New Roman" panose="02020603050405020304" pitchFamily="18" charset="0"/>
                <a:cs typeface="Times New Roman" panose="02020603050405020304" pitchFamily="18" charset="0"/>
              </a:rPr>
              <a:t> Narin Nur, </a:t>
            </a:r>
            <a:r>
              <a:rPr lang="en-IN" dirty="0" err="1">
                <a:latin typeface="Times New Roman" panose="02020603050405020304" pitchFamily="18" charset="0"/>
                <a:cs typeface="Times New Roman" panose="02020603050405020304" pitchFamily="18" charset="0"/>
              </a:rPr>
              <a:t>Nazmun</a:t>
            </a:r>
            <a:r>
              <a:rPr lang="en-IN" dirty="0">
                <a:latin typeface="Times New Roman" panose="02020603050405020304" pitchFamily="18" charset="0"/>
                <a:cs typeface="Times New Roman" panose="02020603050405020304" pitchFamily="18" charset="0"/>
              </a:rPr>
              <a:t> Nessa Moon, Asif Karim, Kheng Cher Yeo, “A Novel IOT Based Accident Detection and Rescue System”, Proceedings of the Third International Conference on Smart Systems and Inventive Technology (ICSSIT 2020). </a:t>
            </a:r>
          </a:p>
          <a:p>
            <a:pPr algn="just">
              <a:lnSpc>
                <a:spcPct val="150000"/>
              </a:lnSpc>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Sreenithy</a:t>
            </a:r>
            <a:r>
              <a:rPr lang="en-IN" dirty="0">
                <a:latin typeface="Times New Roman" panose="02020603050405020304" pitchFamily="18" charset="0"/>
                <a:cs typeface="Times New Roman" panose="02020603050405020304" pitchFamily="18" charset="0"/>
              </a:rPr>
              <a:t> Chandran, Sneha Chandrasekar, Edna Elizabeth N, “Konnect: An Internet of Things (IoT) based Smart Helmet for Accident Detection and Notification”, 2016 IEEE Annual India Conference (INDICON), Pages 1-4.</a:t>
            </a:r>
          </a:p>
        </p:txBody>
      </p:sp>
    </p:spTree>
    <p:extLst>
      <p:ext uri="{BB962C8B-B14F-4D97-AF65-F5344CB8AC3E}">
        <p14:creationId xmlns:p14="http://schemas.microsoft.com/office/powerpoint/2010/main" val="121720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7CEAD5-A2CC-8612-6E6B-82752A6F0707}"/>
              </a:ext>
            </a:extLst>
          </p:cNvPr>
          <p:cNvSpPr>
            <a:spLocks noGrp="1"/>
          </p:cNvSpPr>
          <p:nvPr>
            <p:ph type="sldNum" sz="quarter" idx="12"/>
          </p:nvPr>
        </p:nvSpPr>
        <p:spPr/>
        <p:txBody>
          <a:bodyPr/>
          <a:lstStyle/>
          <a:p>
            <a:fld id="{C014DD1E-5D91-48A3-AD6D-45FBA980D106}" type="slidenum">
              <a:rPr lang="en-IN" smtClean="0"/>
              <a:t>18</a:t>
            </a:fld>
            <a:endParaRPr lang="en-IN"/>
          </a:p>
        </p:txBody>
      </p:sp>
      <p:sp>
        <p:nvSpPr>
          <p:cNvPr id="3" name="TextBox 2">
            <a:extLst>
              <a:ext uri="{FF2B5EF4-FFF2-40B4-BE49-F238E27FC236}">
                <a16:creationId xmlns:a16="http://schemas.microsoft.com/office/drawing/2014/main" id="{51C4D8A1-6231-A317-0C64-989EF46A87AB}"/>
              </a:ext>
            </a:extLst>
          </p:cNvPr>
          <p:cNvSpPr txBox="1"/>
          <p:nvPr/>
        </p:nvSpPr>
        <p:spPr>
          <a:xfrm>
            <a:off x="2061964" y="2623681"/>
            <a:ext cx="7560840" cy="1200329"/>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    </a:t>
            </a:r>
            <a:r>
              <a:rPr lang="en-IN"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8630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226F184-5050-59F4-48B1-5DC5F5EA108C}"/>
              </a:ext>
            </a:extLst>
          </p:cNvPr>
          <p:cNvSpPr>
            <a:spLocks noGrp="1"/>
          </p:cNvSpPr>
          <p:nvPr>
            <p:ph type="sldNum" sz="quarter" idx="12"/>
          </p:nvPr>
        </p:nvSpPr>
        <p:spPr/>
        <p:txBody>
          <a:bodyPr/>
          <a:lstStyle/>
          <a:p>
            <a:fld id="{C014DD1E-5D91-48A3-AD6D-45FBA980D106}" type="slidenum">
              <a:rPr lang="en-IN" smtClean="0"/>
              <a:t>2</a:t>
            </a:fld>
            <a:endParaRPr lang="en-IN"/>
          </a:p>
        </p:txBody>
      </p:sp>
      <p:sp>
        <p:nvSpPr>
          <p:cNvPr id="7" name="Title 6">
            <a:extLst>
              <a:ext uri="{FF2B5EF4-FFF2-40B4-BE49-F238E27FC236}">
                <a16:creationId xmlns:a16="http://schemas.microsoft.com/office/drawing/2014/main" id="{372508F8-6881-1DBC-D9CC-8AB057A6C500}"/>
              </a:ext>
            </a:extLst>
          </p:cNvPr>
          <p:cNvSpPr>
            <a:spLocks noGrp="1"/>
          </p:cNvSpPr>
          <p:nvPr>
            <p:ph type="title"/>
          </p:nvPr>
        </p:nvSpPr>
        <p:spPr>
          <a:xfrm>
            <a:off x="333772" y="136525"/>
            <a:ext cx="11017071" cy="916211"/>
          </a:xfrm>
        </p:spPr>
        <p:txBody>
          <a:bodyPr>
            <a:normAutofit/>
          </a:bodyPr>
          <a:lstStyle/>
          <a:p>
            <a:pPr algn="ctr"/>
            <a:r>
              <a:rPr lang="en-US" sz="2800" b="1" dirty="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5E2EA1-3E6D-F244-6C2E-60146736C9CA}"/>
              </a:ext>
            </a:extLst>
          </p:cNvPr>
          <p:cNvSpPr txBox="1"/>
          <p:nvPr/>
        </p:nvSpPr>
        <p:spPr>
          <a:xfrm>
            <a:off x="477788" y="1484784"/>
            <a:ext cx="6092890" cy="33665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LITRATURE SURVEY</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PROBLEM STATEMENT &amp; OBJECTIVES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METHODOLOGY</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RESULTS &amp; DISCUSSION</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APPLICATIONS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21134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C3394-4484-2603-836F-69C2FC71861E}"/>
              </a:ext>
            </a:extLst>
          </p:cNvPr>
          <p:cNvSpPr>
            <a:spLocks noGrp="1"/>
          </p:cNvSpPr>
          <p:nvPr>
            <p:ph type="title"/>
          </p:nvPr>
        </p:nvSpPr>
        <p:spPr>
          <a:xfrm>
            <a:off x="837982" y="365127"/>
            <a:ext cx="10512862" cy="759618"/>
          </a:xfrm>
        </p:spPr>
        <p:txBody>
          <a:bodyPr>
            <a:normAutofit/>
          </a:bodyPr>
          <a:lstStyle/>
          <a:p>
            <a:pPr algn="ctr"/>
            <a:r>
              <a:rPr lang="en-IN" sz="2000" b="1"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53EA12A3-8ECF-E077-0F4F-AB89A2F9A08E}"/>
              </a:ext>
            </a:extLst>
          </p:cNvPr>
          <p:cNvSpPr>
            <a:spLocks noGrp="1"/>
          </p:cNvSpPr>
          <p:nvPr>
            <p:ph type="sldNum" sz="quarter" idx="12"/>
          </p:nvPr>
        </p:nvSpPr>
        <p:spPr/>
        <p:txBody>
          <a:bodyPr/>
          <a:lstStyle/>
          <a:p>
            <a:fld id="{C014DD1E-5D91-48A3-AD6D-45FBA980D106}" type="slidenum">
              <a:rPr lang="en-IN" smtClean="0"/>
              <a:t>3</a:t>
            </a:fld>
            <a:endParaRPr lang="en-IN"/>
          </a:p>
        </p:txBody>
      </p:sp>
      <p:sp>
        <p:nvSpPr>
          <p:cNvPr id="3" name="TextBox 2">
            <a:extLst>
              <a:ext uri="{FF2B5EF4-FFF2-40B4-BE49-F238E27FC236}">
                <a16:creationId xmlns:a16="http://schemas.microsoft.com/office/drawing/2014/main" id="{FF815960-0C4A-C579-5A46-1B990EDF7735}"/>
              </a:ext>
            </a:extLst>
          </p:cNvPr>
          <p:cNvSpPr txBox="1"/>
          <p:nvPr/>
        </p:nvSpPr>
        <p:spPr>
          <a:xfrm>
            <a:off x="405780" y="980728"/>
            <a:ext cx="11089232" cy="5864875"/>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At the current moment, the number of accident cases is emerging in an exceedingly rapid rate. Considering every minute, every hour and every day there is extremely high count of accident cases that occurs worldwide. Some accidents are minor while some are fatal which usually occurs in an unpredictable manner. In certain circumstances when there is any occurrence of an accident, if information is not clocked in to the nearby healthcare </a:t>
            </a:r>
            <a:r>
              <a:rPr lang="en-US" dirty="0" err="1">
                <a:latin typeface="Times New Roman" panose="02020603050405020304" pitchFamily="18" charset="0"/>
                <a:cs typeface="Times New Roman" panose="02020603050405020304" pitchFamily="18" charset="0"/>
              </a:rPr>
              <a:t>centres</a:t>
            </a:r>
            <a:r>
              <a:rPr lang="en-US" dirty="0">
                <a:latin typeface="Times New Roman" panose="02020603050405020304" pitchFamily="18" charset="0"/>
                <a:cs typeface="Times New Roman" panose="02020603050405020304" pitchFamily="18" charset="0"/>
              </a:rPr>
              <a:t> in time or if there is no access to the sudden emergency services or first aid might lead to the loss of life which is tragic. By taking into account all these issues there is an absolute necessity to develop a system which can scrutinize the condition and operate in an effective way to overcome the time lag between the occurrence of an accident and availability of medical services. The foremost purpose of this project is to develop a system using IoT technology which is effective enough to avoid the accidents by considering different aspects, also to detect and inform the relevant emergency centers and concerned people so as to rectify the situation without any further emergency. This can be accomplished with the usage of smart sensors by integrating it with ESP32 microcontroller enclosed in the vehicle. These sensors trigger at the occurrence time of accident. The GPS and external website modules are utilized for the notification purpose which determines the location of the accident spot and accordingly informs the nearby hospitals and concerned </a:t>
            </a:r>
            <a:r>
              <a:rPr lang="en-IN" dirty="0">
                <a:latin typeface="Times New Roman" panose="02020603050405020304" pitchFamily="18" charset="0"/>
                <a:cs typeface="Times New Roman" panose="02020603050405020304" pitchFamily="18" charset="0"/>
              </a:rPr>
              <a:t>family members.</a:t>
            </a:r>
          </a:p>
        </p:txBody>
      </p:sp>
    </p:spTree>
    <p:extLst>
      <p:ext uri="{BB962C8B-B14F-4D97-AF65-F5344CB8AC3E}">
        <p14:creationId xmlns:p14="http://schemas.microsoft.com/office/powerpoint/2010/main" val="309546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4A1D-6FE4-53EA-CC09-348B0F4E21B2}"/>
              </a:ext>
            </a:extLst>
          </p:cNvPr>
          <p:cNvSpPr>
            <a:spLocks noGrp="1"/>
          </p:cNvSpPr>
          <p:nvPr>
            <p:ph type="title"/>
          </p:nvPr>
        </p:nvSpPr>
        <p:spPr>
          <a:xfrm>
            <a:off x="837982" y="260649"/>
            <a:ext cx="10512862" cy="504056"/>
          </a:xfrm>
        </p:spPr>
        <p:txBody>
          <a:bodyPr>
            <a:normAutofit/>
          </a:bodyPr>
          <a:lstStyle/>
          <a:p>
            <a:pPr algn="ctr"/>
            <a:r>
              <a:rPr lang="en-US" sz="2000" b="1" dirty="0">
                <a:latin typeface="Times New Roman" panose="02020603050405020304" pitchFamily="18" charset="0"/>
                <a:cs typeface="Times New Roman" panose="02020603050405020304" pitchFamily="18" charset="0"/>
              </a:rPr>
              <a:t>LITRATURE SURVEY</a:t>
            </a:r>
            <a:endParaRPr lang="en-IN" dirty="0"/>
          </a:p>
        </p:txBody>
      </p:sp>
      <p:sp>
        <p:nvSpPr>
          <p:cNvPr id="3" name="Slide Number Placeholder 2">
            <a:extLst>
              <a:ext uri="{FF2B5EF4-FFF2-40B4-BE49-F238E27FC236}">
                <a16:creationId xmlns:a16="http://schemas.microsoft.com/office/drawing/2014/main" id="{4C55C57B-C997-BEC1-27EC-B7D3B460D348}"/>
              </a:ext>
            </a:extLst>
          </p:cNvPr>
          <p:cNvSpPr>
            <a:spLocks noGrp="1"/>
          </p:cNvSpPr>
          <p:nvPr>
            <p:ph type="sldNum" sz="quarter" idx="12"/>
          </p:nvPr>
        </p:nvSpPr>
        <p:spPr/>
        <p:txBody>
          <a:bodyPr/>
          <a:lstStyle/>
          <a:p>
            <a:fld id="{C014DD1E-5D91-48A3-AD6D-45FBA980D106}" type="slidenum">
              <a:rPr lang="en-IN" smtClean="0"/>
              <a:t>4</a:t>
            </a:fld>
            <a:endParaRPr lang="en-IN"/>
          </a:p>
        </p:txBody>
      </p:sp>
      <p:graphicFrame>
        <p:nvGraphicFramePr>
          <p:cNvPr id="8" name="Table 7">
            <a:extLst>
              <a:ext uri="{FF2B5EF4-FFF2-40B4-BE49-F238E27FC236}">
                <a16:creationId xmlns:a16="http://schemas.microsoft.com/office/drawing/2014/main" id="{D151CA21-BD99-6161-F9BC-C843B699BA6C}"/>
              </a:ext>
            </a:extLst>
          </p:cNvPr>
          <p:cNvGraphicFramePr>
            <a:graphicFrameLocks noGrp="1"/>
          </p:cNvGraphicFramePr>
          <p:nvPr>
            <p:extLst>
              <p:ext uri="{D42A27DB-BD31-4B8C-83A1-F6EECF244321}">
                <p14:modId xmlns:p14="http://schemas.microsoft.com/office/powerpoint/2010/main" val="4074457046"/>
              </p:ext>
            </p:extLst>
          </p:nvPr>
        </p:nvGraphicFramePr>
        <p:xfrm>
          <a:off x="405780" y="1772817"/>
          <a:ext cx="11665296" cy="4418500"/>
        </p:xfrm>
        <a:graphic>
          <a:graphicData uri="http://schemas.openxmlformats.org/drawingml/2006/table">
            <a:tbl>
              <a:tblPr firstRow="1" bandRow="1">
                <a:tableStyleId>{5C22544A-7EE6-4342-B048-85BDC9FD1C3A}</a:tableStyleId>
              </a:tblPr>
              <a:tblGrid>
                <a:gridCol w="842337">
                  <a:extLst>
                    <a:ext uri="{9D8B030D-6E8A-4147-A177-3AD203B41FA5}">
                      <a16:colId xmlns:a16="http://schemas.microsoft.com/office/drawing/2014/main" val="219648971"/>
                    </a:ext>
                  </a:extLst>
                </a:gridCol>
                <a:gridCol w="2739363">
                  <a:extLst>
                    <a:ext uri="{9D8B030D-6E8A-4147-A177-3AD203B41FA5}">
                      <a16:colId xmlns:a16="http://schemas.microsoft.com/office/drawing/2014/main" val="838798118"/>
                    </a:ext>
                  </a:extLst>
                </a:gridCol>
                <a:gridCol w="3758659">
                  <a:extLst>
                    <a:ext uri="{9D8B030D-6E8A-4147-A177-3AD203B41FA5}">
                      <a16:colId xmlns:a16="http://schemas.microsoft.com/office/drawing/2014/main" val="3912581509"/>
                    </a:ext>
                  </a:extLst>
                </a:gridCol>
                <a:gridCol w="4324937">
                  <a:extLst>
                    <a:ext uri="{9D8B030D-6E8A-4147-A177-3AD203B41FA5}">
                      <a16:colId xmlns:a16="http://schemas.microsoft.com/office/drawing/2014/main" val="2594801678"/>
                    </a:ext>
                  </a:extLst>
                </a:gridCol>
              </a:tblGrid>
              <a:tr h="665650">
                <a:tc>
                  <a:txBody>
                    <a:bodyPr/>
                    <a:lstStyle/>
                    <a:p>
                      <a:pPr algn="l">
                        <a:lnSpc>
                          <a:spcPct val="150000"/>
                        </a:lnSpc>
                      </a:pPr>
                      <a:r>
                        <a:rPr lang="en-US" sz="1600" dirty="0">
                          <a:latin typeface="Times New Roman" panose="02020603050405020304" pitchFamily="18" charset="0"/>
                          <a:cs typeface="Times New Roman" panose="02020603050405020304" pitchFamily="18" charset="0"/>
                        </a:rPr>
                        <a:t>SL NO.</a:t>
                      </a: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600" b="1" kern="1200" dirty="0">
                          <a:solidFill>
                            <a:schemeClr val="lt1"/>
                          </a:solidFill>
                          <a:latin typeface="Times New Roman" panose="02020603050405020304" pitchFamily="18" charset="0"/>
                          <a:ea typeface="+mn-ea"/>
                          <a:cs typeface="Times New Roman" panose="02020603050405020304" pitchFamily="18" charset="0"/>
                        </a:rPr>
                        <a:t>NAME</a:t>
                      </a:r>
                      <a:r>
                        <a:rPr lang="en-US" sz="1600" dirty="0">
                          <a:latin typeface="Times New Roman" panose="02020603050405020304" pitchFamily="18" charset="0"/>
                          <a:cs typeface="Times New Roman" panose="02020603050405020304" pitchFamily="18" charset="0"/>
                        </a:rPr>
                        <a:t> OF THE AUTHOUR</a:t>
                      </a: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PAPER PUBLISHED</a:t>
                      </a: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OUTCOME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4354910"/>
                  </a:ext>
                </a:extLst>
              </a:tr>
              <a:tr h="3215821">
                <a:tc>
                  <a:txBody>
                    <a:bodyPr/>
                    <a:lstStyle/>
                    <a:p>
                      <a:pPr algn="l">
                        <a:lnSpc>
                          <a:spcPct val="150000"/>
                        </a:lnSpc>
                      </a:pPr>
                      <a:r>
                        <a:rPr lang="en-US" sz="1600" dirty="0">
                          <a:latin typeface="Times New Roman" panose="02020603050405020304" pitchFamily="18" charset="0"/>
                          <a:cs typeface="Times New Roman" panose="02020603050405020304" pitchFamily="18" charset="0"/>
                        </a:rPr>
                        <a:t>01</a:t>
                      </a: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IN" sz="1600" dirty="0">
                          <a:latin typeface="Times New Roman" panose="02020603050405020304" pitchFamily="18" charset="0"/>
                          <a:cs typeface="Times New Roman" panose="02020603050405020304" pitchFamily="18" charset="0"/>
                        </a:rPr>
                        <a:t>Shivani Sharma, Shoney Sebastian</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600" dirty="0">
                          <a:latin typeface="Times New Roman" panose="02020603050405020304" pitchFamily="18" charset="0"/>
                          <a:cs typeface="Times New Roman" panose="02020603050405020304" pitchFamily="18" charset="0"/>
                        </a:rPr>
                        <a:t>International Journal of Electrical and Computer Engineering (IJECE), October 2019, Volume 9, Issue 5.</a:t>
                      </a:r>
                    </a:p>
                    <a:p>
                      <a:pPr algn="l">
                        <a:lnSpc>
                          <a:spcPct val="150000"/>
                        </a:lnSpc>
                      </a:pPr>
                      <a:endParaRPr lang="en-IN" sz="160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1600" dirty="0">
                          <a:latin typeface="Times New Roman" panose="02020603050405020304" pitchFamily="18" charset="0"/>
                          <a:cs typeface="Times New Roman" panose="02020603050405020304" pitchFamily="18" charset="0"/>
                        </a:rPr>
                        <a:t>This paper explains about the system which uses IoT frame work integrated along with the smart sensors and a microcontroller which are pre-programmed into the vehicle that can be activated at the time of an accident. This device is designed in such a manner that it alerts the respective authorities about an accident only if the passengers have been seriously injured.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5973226"/>
                  </a:ext>
                </a:extLst>
              </a:tr>
              <a:tr h="385653">
                <a:tc>
                  <a:txBody>
                    <a:bodyPr/>
                    <a:lstStyle/>
                    <a:p>
                      <a:pPr algn="l">
                        <a:lnSpc>
                          <a:spcPct val="150000"/>
                        </a:lnSpc>
                      </a:pP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endParaRPr lang="en-IN" sz="1600">
                        <a:latin typeface="Times New Roman" panose="02020603050405020304" pitchFamily="18" charset="0"/>
                        <a:cs typeface="Times New Roman" panose="02020603050405020304" pitchFamily="18" charset="0"/>
                      </a:endParaRPr>
                    </a:p>
                  </a:txBody>
                  <a:tcPr/>
                </a:tc>
                <a:tc>
                  <a:txBody>
                    <a:bodyPr/>
                    <a:lstStyle/>
                    <a:p>
                      <a:pPr algn="l">
                        <a:lnSpc>
                          <a:spcPct val="150000"/>
                        </a:lnSpc>
                      </a:pP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337121"/>
                  </a:ext>
                </a:extLst>
              </a:tr>
            </a:tbl>
          </a:graphicData>
        </a:graphic>
      </p:graphicFrame>
    </p:spTree>
    <p:extLst>
      <p:ext uri="{BB962C8B-B14F-4D97-AF65-F5344CB8AC3E}">
        <p14:creationId xmlns:p14="http://schemas.microsoft.com/office/powerpoint/2010/main" val="36678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447A57-9C29-764A-63FF-567A4ED7E85D}"/>
              </a:ext>
            </a:extLst>
          </p:cNvPr>
          <p:cNvSpPr>
            <a:spLocks noGrp="1"/>
          </p:cNvSpPr>
          <p:nvPr>
            <p:ph type="sldNum" sz="quarter" idx="12"/>
          </p:nvPr>
        </p:nvSpPr>
        <p:spPr/>
        <p:txBody>
          <a:bodyPr/>
          <a:lstStyle/>
          <a:p>
            <a:fld id="{C014DD1E-5D91-48A3-AD6D-45FBA980D106}" type="slidenum">
              <a:rPr lang="en-IN" smtClean="0"/>
              <a:t>5</a:t>
            </a:fld>
            <a:endParaRPr lang="en-IN"/>
          </a:p>
        </p:txBody>
      </p:sp>
      <p:graphicFrame>
        <p:nvGraphicFramePr>
          <p:cNvPr id="4" name="Table 3">
            <a:extLst>
              <a:ext uri="{FF2B5EF4-FFF2-40B4-BE49-F238E27FC236}">
                <a16:creationId xmlns:a16="http://schemas.microsoft.com/office/drawing/2014/main" id="{9788CB73-90FB-6DD8-0629-B435FD3694EA}"/>
              </a:ext>
            </a:extLst>
          </p:cNvPr>
          <p:cNvGraphicFramePr>
            <a:graphicFrameLocks noGrp="1"/>
          </p:cNvGraphicFramePr>
          <p:nvPr>
            <p:extLst>
              <p:ext uri="{D42A27DB-BD31-4B8C-83A1-F6EECF244321}">
                <p14:modId xmlns:p14="http://schemas.microsoft.com/office/powerpoint/2010/main" val="1441184543"/>
              </p:ext>
            </p:extLst>
          </p:nvPr>
        </p:nvGraphicFramePr>
        <p:xfrm>
          <a:off x="261764" y="136525"/>
          <a:ext cx="11809312" cy="6584951"/>
        </p:xfrm>
        <a:graphic>
          <a:graphicData uri="http://schemas.openxmlformats.org/drawingml/2006/table">
            <a:tbl>
              <a:tblPr firstRow="1" bandRow="1">
                <a:tableStyleId>{5C22544A-7EE6-4342-B048-85BDC9FD1C3A}</a:tableStyleId>
              </a:tblPr>
              <a:tblGrid>
                <a:gridCol w="979471">
                  <a:extLst>
                    <a:ext uri="{9D8B030D-6E8A-4147-A177-3AD203B41FA5}">
                      <a16:colId xmlns:a16="http://schemas.microsoft.com/office/drawing/2014/main" val="20000"/>
                    </a:ext>
                  </a:extLst>
                </a:gridCol>
                <a:gridCol w="3027458">
                  <a:extLst>
                    <a:ext uri="{9D8B030D-6E8A-4147-A177-3AD203B41FA5}">
                      <a16:colId xmlns:a16="http://schemas.microsoft.com/office/drawing/2014/main" val="20001"/>
                    </a:ext>
                  </a:extLst>
                </a:gridCol>
                <a:gridCol w="3528323">
                  <a:extLst>
                    <a:ext uri="{9D8B030D-6E8A-4147-A177-3AD203B41FA5}">
                      <a16:colId xmlns:a16="http://schemas.microsoft.com/office/drawing/2014/main" val="20002"/>
                    </a:ext>
                  </a:extLst>
                </a:gridCol>
                <a:gridCol w="4274060">
                  <a:extLst>
                    <a:ext uri="{9D8B030D-6E8A-4147-A177-3AD203B41FA5}">
                      <a16:colId xmlns:a16="http://schemas.microsoft.com/office/drawing/2014/main" val="20003"/>
                    </a:ext>
                  </a:extLst>
                </a:gridCol>
              </a:tblGrid>
              <a:tr h="537277">
                <a:tc>
                  <a:txBody>
                    <a:bodyPr/>
                    <a:lstStyle/>
                    <a:p>
                      <a:pPr algn="ctr"/>
                      <a:r>
                        <a:rPr lang="en-US" sz="1400" dirty="0">
                          <a:latin typeface="Times New Roman" panose="02020603050405020304" pitchFamily="18" charset="0"/>
                          <a:cs typeface="Times New Roman" panose="02020603050405020304" pitchFamily="18" charset="0"/>
                        </a:rPr>
                        <a:t>   SL NO</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NAME OF THE     AUTHOUR</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PAPER PUBLISHED </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OUTCOME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047674">
                <a:tc>
                  <a:txBody>
                    <a:bodyPr/>
                    <a:lstStyle/>
                    <a:p>
                      <a:pPr algn="just"/>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          02</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03</a:t>
                      </a:r>
                    </a:p>
                  </a:txBody>
                  <a:tcPr/>
                </a:tc>
                <a:tc>
                  <a:txBody>
                    <a:bodyPr/>
                    <a:lstStyle/>
                    <a:p>
                      <a:pPr algn="just"/>
                      <a:endParaRPr lang="en-US" sz="14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IN" sz="1400" dirty="0" err="1">
                          <a:latin typeface="Times New Roman" panose="02020603050405020304" pitchFamily="18" charset="0"/>
                          <a:cs typeface="Times New Roman" panose="02020603050405020304" pitchFamily="18" charset="0"/>
                        </a:rPr>
                        <a:t>Kishwer</a:t>
                      </a:r>
                      <a:r>
                        <a:rPr lang="en-IN" sz="1400" dirty="0">
                          <a:latin typeface="Times New Roman" panose="02020603050405020304" pitchFamily="18" charset="0"/>
                          <a:cs typeface="Times New Roman" panose="02020603050405020304" pitchFamily="18" charset="0"/>
                        </a:rPr>
                        <a:t> Abdul Khaliq, Amir Qayyum, Jurgen </a:t>
                      </a:r>
                      <a:r>
                        <a:rPr lang="en-IN" sz="1400" dirty="0" err="1">
                          <a:latin typeface="Times New Roman" panose="02020603050405020304" pitchFamily="18" charset="0"/>
                          <a:cs typeface="Times New Roman" panose="02020603050405020304" pitchFamily="18" charset="0"/>
                        </a:rPr>
                        <a:t>Pannek</a:t>
                      </a: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err="1">
                          <a:latin typeface="Times New Roman" panose="02020603050405020304" pitchFamily="18" charset="0"/>
                          <a:cs typeface="Times New Roman" panose="02020603050405020304" pitchFamily="18" charset="0"/>
                        </a:rPr>
                        <a:t>Sreenithy</a:t>
                      </a:r>
                      <a:r>
                        <a:rPr lang="en-IN" sz="1400" dirty="0">
                          <a:latin typeface="Times New Roman" panose="02020603050405020304" pitchFamily="18" charset="0"/>
                          <a:cs typeface="Times New Roman" panose="02020603050405020304" pitchFamily="18" charset="0"/>
                        </a:rPr>
                        <a:t> Chandran, Sneha Chandrasekar, Edna Elizabeth N</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400" dirty="0">
                          <a:latin typeface="Times New Roman" panose="02020603050405020304" pitchFamily="18" charset="0"/>
                          <a:cs typeface="Times New Roman" panose="02020603050405020304" pitchFamily="18" charset="0"/>
                        </a:rPr>
                        <a:t>2017 11th International Conference on Software, Knowledge, Information Management and Applications (SKIMA)</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it-IT" sz="1400" dirty="0">
                          <a:latin typeface="Times New Roman" panose="02020603050405020304" pitchFamily="18" charset="0"/>
                          <a:cs typeface="Times New Roman" panose="02020603050405020304" pitchFamily="18" charset="0"/>
                        </a:rPr>
                        <a:t>2016 IEEE Annual India Conference (INDICON), Pages 1-4</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Wingdings" panose="05000000000000000000" pitchFamily="2" charset="2"/>
                        <a:buNone/>
                      </a:pPr>
                      <a:r>
                        <a:rPr lang="en-US" sz="1400" dirty="0">
                          <a:latin typeface="Times New Roman" panose="02020603050405020304" pitchFamily="18" charset="0"/>
                          <a:cs typeface="Times New Roman" panose="02020603050405020304" pitchFamily="18" charset="0"/>
                        </a:rPr>
                        <a:t>In this work, a prototype is designed for the auto-detection of number of accidents on the road with the help of VANET (Vehicle Ad-hoc Network) methodology and Internet of Things. The VANET app will be able to review the intensity of the accident and the severity of an emergency with the help of mechanical and medical sensing devices. </a:t>
                      </a:r>
                    </a:p>
                    <a:p>
                      <a:pPr marL="0" indent="0" algn="just">
                        <a:lnSpc>
                          <a:spcPct val="150000"/>
                        </a:lnSpc>
                        <a:buFont typeface="Wingdings" panose="05000000000000000000" pitchFamily="2" charset="2"/>
                        <a:buNone/>
                      </a:pPr>
                      <a:r>
                        <a:rPr lang="en-US" sz="1400" dirty="0">
                          <a:latin typeface="Times New Roman" panose="02020603050405020304" pitchFamily="18" charset="0"/>
                          <a:cs typeface="Times New Roman" panose="02020603050405020304" pitchFamily="18" charset="0"/>
                        </a:rPr>
                        <a:t>The paper mainly explain about the implementation of IoT based smart helmet called ‘Konnect’ to detect and report the accidents. This system mainly depends on the cellular devices data of the drivers and is mainly developed to ensure the higher safety for motorists. The system is built with the sensors, Wi-Fi enabled processor and cloud computing infrastructures. The processor monitors the erratic variations continuously by communicating with the accelerator values.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558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9F71BA-FA2B-8EFE-CEDB-F1AF50A45A3A}"/>
              </a:ext>
            </a:extLst>
          </p:cNvPr>
          <p:cNvSpPr>
            <a:spLocks noGrp="1"/>
          </p:cNvSpPr>
          <p:nvPr>
            <p:ph type="sldNum" sz="quarter" idx="12"/>
          </p:nvPr>
        </p:nvSpPr>
        <p:spPr/>
        <p:txBody>
          <a:bodyPr/>
          <a:lstStyle/>
          <a:p>
            <a:fld id="{C014DD1E-5D91-48A3-AD6D-45FBA980D106}" type="slidenum">
              <a:rPr lang="en-IN" smtClean="0"/>
              <a:t>6</a:t>
            </a:fld>
            <a:endParaRPr lang="en-IN"/>
          </a:p>
        </p:txBody>
      </p:sp>
      <p:graphicFrame>
        <p:nvGraphicFramePr>
          <p:cNvPr id="4" name="Table 3">
            <a:extLst>
              <a:ext uri="{FF2B5EF4-FFF2-40B4-BE49-F238E27FC236}">
                <a16:creationId xmlns:a16="http://schemas.microsoft.com/office/drawing/2014/main" id="{0CC800A9-BA80-F808-70A4-F53424B3C248}"/>
              </a:ext>
            </a:extLst>
          </p:cNvPr>
          <p:cNvGraphicFramePr>
            <a:graphicFrameLocks noGrp="1"/>
          </p:cNvGraphicFramePr>
          <p:nvPr>
            <p:extLst>
              <p:ext uri="{D42A27DB-BD31-4B8C-83A1-F6EECF244321}">
                <p14:modId xmlns:p14="http://schemas.microsoft.com/office/powerpoint/2010/main" val="1449693707"/>
              </p:ext>
            </p:extLst>
          </p:nvPr>
        </p:nvGraphicFramePr>
        <p:xfrm>
          <a:off x="261764" y="188641"/>
          <a:ext cx="11665296" cy="6595878"/>
        </p:xfrm>
        <a:graphic>
          <a:graphicData uri="http://schemas.openxmlformats.org/drawingml/2006/table">
            <a:tbl>
              <a:tblPr firstRow="1" bandRow="1">
                <a:tableStyleId>{5C22544A-7EE6-4342-B048-85BDC9FD1C3A}</a:tableStyleId>
              </a:tblPr>
              <a:tblGrid>
                <a:gridCol w="967526">
                  <a:extLst>
                    <a:ext uri="{9D8B030D-6E8A-4147-A177-3AD203B41FA5}">
                      <a16:colId xmlns:a16="http://schemas.microsoft.com/office/drawing/2014/main" val="20000"/>
                    </a:ext>
                  </a:extLst>
                </a:gridCol>
                <a:gridCol w="2990538">
                  <a:extLst>
                    <a:ext uri="{9D8B030D-6E8A-4147-A177-3AD203B41FA5}">
                      <a16:colId xmlns:a16="http://schemas.microsoft.com/office/drawing/2014/main" val="20001"/>
                    </a:ext>
                  </a:extLst>
                </a:gridCol>
                <a:gridCol w="3485295">
                  <a:extLst>
                    <a:ext uri="{9D8B030D-6E8A-4147-A177-3AD203B41FA5}">
                      <a16:colId xmlns:a16="http://schemas.microsoft.com/office/drawing/2014/main" val="20002"/>
                    </a:ext>
                  </a:extLst>
                </a:gridCol>
                <a:gridCol w="4221937">
                  <a:extLst>
                    <a:ext uri="{9D8B030D-6E8A-4147-A177-3AD203B41FA5}">
                      <a16:colId xmlns:a16="http://schemas.microsoft.com/office/drawing/2014/main" val="20003"/>
                    </a:ext>
                  </a:extLst>
                </a:gridCol>
              </a:tblGrid>
              <a:tr h="576784">
                <a:tc>
                  <a:txBody>
                    <a:bodyPr/>
                    <a:lstStyle/>
                    <a:p>
                      <a:r>
                        <a:rPr lang="en-US" dirty="0">
                          <a:latin typeface="Times New Roman" panose="02020603050405020304" pitchFamily="18" charset="0"/>
                          <a:cs typeface="Times New Roman" panose="02020603050405020304" pitchFamily="18" charset="0"/>
                        </a:rPr>
                        <a:t>           SL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NAME OF THE     AUTHOUR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PUBLISHED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OUTCOME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956052">
                <a:tc>
                  <a:txBody>
                    <a:bodyPr/>
                    <a:lstStyle/>
                    <a:p>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04</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05</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Harish Kumar N., </a:t>
                      </a:r>
                      <a:r>
                        <a:rPr lang="en-IN" sz="1400" dirty="0" err="1">
                          <a:latin typeface="Times New Roman" panose="02020603050405020304" pitchFamily="18" charset="0"/>
                          <a:cs typeface="Times New Roman" panose="02020603050405020304" pitchFamily="18" charset="0"/>
                        </a:rPr>
                        <a:t>Dr.</a:t>
                      </a:r>
                      <a:r>
                        <a:rPr lang="en-IN" sz="1400" dirty="0">
                          <a:latin typeface="Times New Roman" panose="02020603050405020304" pitchFamily="18" charset="0"/>
                          <a:cs typeface="Times New Roman" panose="02020603050405020304" pitchFamily="18" charset="0"/>
                        </a:rPr>
                        <a:t> Deepak G</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Times New Roman" panose="02020603050405020304" pitchFamily="18" charset="0"/>
                          <a:cs typeface="Times New Roman" panose="02020603050405020304" pitchFamily="18" charset="0"/>
                        </a:rPr>
                        <a:t>Pranto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Karmokar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Saikot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Bairagi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Anuprova</a:t>
                      </a:r>
                      <a:r>
                        <a:rPr lang="en-IN" sz="1400" dirty="0">
                          <a:latin typeface="Times New Roman" panose="02020603050405020304" pitchFamily="18" charset="0"/>
                          <a:cs typeface="Times New Roman" panose="02020603050405020304" pitchFamily="18" charset="0"/>
                        </a:rPr>
                        <a:t> Mondal, </a:t>
                      </a:r>
                      <a:r>
                        <a:rPr lang="en-IN" sz="1400" dirty="0" err="1">
                          <a:latin typeface="Times New Roman" panose="02020603050405020304" pitchFamily="18" charset="0"/>
                          <a:cs typeface="Times New Roman" panose="02020603050405020304" pitchFamily="18" charset="0"/>
                        </a:rPr>
                        <a:t>Fernaz</a:t>
                      </a:r>
                      <a:r>
                        <a:rPr lang="en-IN" sz="1400" dirty="0">
                          <a:latin typeface="Times New Roman" panose="02020603050405020304" pitchFamily="18" charset="0"/>
                          <a:cs typeface="Times New Roman" panose="02020603050405020304" pitchFamily="18" charset="0"/>
                        </a:rPr>
                        <a:t> Narin Nur, </a:t>
                      </a:r>
                      <a:r>
                        <a:rPr lang="en-IN" sz="1400" dirty="0" err="1">
                          <a:latin typeface="Times New Roman" panose="02020603050405020304" pitchFamily="18" charset="0"/>
                          <a:cs typeface="Times New Roman" panose="02020603050405020304" pitchFamily="18" charset="0"/>
                        </a:rPr>
                        <a:t>Nazmun</a:t>
                      </a:r>
                      <a:r>
                        <a:rPr lang="en-IN" sz="1400" dirty="0">
                          <a:latin typeface="Times New Roman" panose="02020603050405020304" pitchFamily="18" charset="0"/>
                          <a:cs typeface="Times New Roman" panose="02020603050405020304" pitchFamily="18" charset="0"/>
                        </a:rPr>
                        <a:t> Nessa Moon, Asif Karim, Kheng Cher Yeo</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400" dirty="0">
                          <a:latin typeface="Times New Roman" panose="02020603050405020304" pitchFamily="18" charset="0"/>
                          <a:cs typeface="Times New Roman" panose="02020603050405020304" pitchFamily="18" charset="0"/>
                        </a:rPr>
                        <a:t>International Journal of Engineering and Techniques, November-December 2017, Volume 3, Issue 6. </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Proceedings of the Third International Conference on Smart Systems and Inventive Technology (ICSSIT 2020). </a:t>
                      </a:r>
                    </a:p>
                  </a:txBody>
                  <a:tcPr/>
                </a:tc>
                <a:tc>
                  <a:txBody>
                    <a:bodyPr/>
                    <a:lstStyle/>
                    <a:p>
                      <a:pPr marL="0" indent="0" algn="just">
                        <a:lnSpc>
                          <a:spcPct val="150000"/>
                        </a:lnSpc>
                        <a:buFont typeface="Wingdings" panose="05000000000000000000" pitchFamily="2" charset="2"/>
                        <a:buNone/>
                      </a:pPr>
                      <a:r>
                        <a:rPr lang="en-US" sz="1400" dirty="0">
                          <a:latin typeface="Times New Roman" panose="02020603050405020304" pitchFamily="18" charset="0"/>
                          <a:cs typeface="Times New Roman" panose="02020603050405020304" pitchFamily="18" charset="0"/>
                        </a:rPr>
                        <a:t>This paper explains about the system which detects accident swiftly and notify to the emergency centers. It examines the intelligent and fastest route for the ambulance to reach the accident detected destination by utilizing IoT technology. It also makes use of cloud storage for storing all sort of data and details of nearest hospitals and current traffic conditions. </a:t>
                      </a:r>
                    </a:p>
                    <a:p>
                      <a:pPr marL="0" indent="0" algn="just">
                        <a:lnSpc>
                          <a:spcPct val="150000"/>
                        </a:lnSpc>
                        <a:buFont typeface="Wingdings" panose="05000000000000000000" pitchFamily="2" charset="2"/>
                        <a:buNone/>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pitchFamily="2" charset="2"/>
                        <a:buNone/>
                      </a:pPr>
                      <a:r>
                        <a:rPr lang="en-US" sz="1400" dirty="0">
                          <a:latin typeface="Times New Roman" panose="02020603050405020304" pitchFamily="18" charset="0"/>
                          <a:cs typeface="Times New Roman" panose="02020603050405020304" pitchFamily="18" charset="0"/>
                        </a:rPr>
                        <a:t>This paper discusses about the cost-effective system which is developed to auto detect accidents using IoT technology. On the account of occurrence of an accident, the data information is immediately sent to the web server and the SMS is instantly sent to the acquaintances of the victim and the concerned authorities. This system is proposed in a manner such that it can be implemented as smart accident detection and rescue system for a large vehicle populated cities.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0194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7587E5-6E24-B153-A17B-F3C891CD1B68}"/>
              </a:ext>
            </a:extLst>
          </p:cNvPr>
          <p:cNvSpPr>
            <a:spLocks noGrp="1"/>
          </p:cNvSpPr>
          <p:nvPr>
            <p:ph type="sldNum" sz="quarter" idx="12"/>
          </p:nvPr>
        </p:nvSpPr>
        <p:spPr/>
        <p:txBody>
          <a:bodyPr/>
          <a:lstStyle/>
          <a:p>
            <a:fld id="{C014DD1E-5D91-48A3-AD6D-45FBA980D106}" type="slidenum">
              <a:rPr lang="en-IN" smtClean="0"/>
              <a:t>7</a:t>
            </a:fld>
            <a:endParaRPr lang="en-IN"/>
          </a:p>
        </p:txBody>
      </p:sp>
      <p:sp>
        <p:nvSpPr>
          <p:cNvPr id="5" name="TextBox 4">
            <a:extLst>
              <a:ext uri="{FF2B5EF4-FFF2-40B4-BE49-F238E27FC236}">
                <a16:creationId xmlns:a16="http://schemas.microsoft.com/office/drawing/2014/main" id="{21520713-B291-1223-154E-2A9E34DEAA74}"/>
              </a:ext>
            </a:extLst>
          </p:cNvPr>
          <p:cNvSpPr txBox="1"/>
          <p:nvPr/>
        </p:nvSpPr>
        <p:spPr>
          <a:xfrm>
            <a:off x="261764" y="136524"/>
            <a:ext cx="11593288" cy="726095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PROBLEM STATEMENT</a:t>
            </a:r>
          </a:p>
          <a:p>
            <a:pPr algn="just">
              <a:lnSpc>
                <a:spcPct val="150000"/>
              </a:lnSpc>
            </a:pPr>
            <a:r>
              <a:rPr lang="en-US" dirty="0">
                <a:latin typeface="Times New Roman" panose="02020603050405020304" pitchFamily="18" charset="0"/>
                <a:cs typeface="Times New Roman" panose="02020603050405020304" pitchFamily="18" charset="0"/>
              </a:rPr>
              <a:t>Road accidents continue to be a significant cause of fatalities and injuries worldwide. Delays in detecting and responding to accidents often exacerbate their consequences, leading to increased mortality rates and prolonged emergency response times. </a:t>
            </a:r>
          </a:p>
          <a:p>
            <a:pPr algn="just">
              <a:lnSpc>
                <a:spcPct val="150000"/>
              </a:lnSpc>
            </a:pPr>
            <a:r>
              <a:rPr lang="en-US" dirty="0">
                <a:latin typeface="Times New Roman" panose="02020603050405020304" pitchFamily="18" charset="0"/>
                <a:cs typeface="Times New Roman" panose="02020603050405020304" pitchFamily="18" charset="0"/>
              </a:rPr>
              <a:t>Traditional accident detection systems lack real-time communication and often depend on manual intervention, which may not always be feasible in critical situations. Moreover, the absence of precise location tracking and automated alerting mechanisms poses additional challenges, especially in remote or less-frequented areas.</a:t>
            </a:r>
          </a:p>
          <a:p>
            <a:r>
              <a:rPr lang="en-US" sz="2800" b="1" dirty="0">
                <a:latin typeface="Times New Roman" panose="02020603050405020304" pitchFamily="18" charset="0"/>
                <a:cs typeface="Times New Roman" panose="02020603050405020304" pitchFamily="18" charset="0"/>
              </a:rPr>
              <a:t>OBJECTIVES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develop a reliable and efficient system for real-time accident detection.</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integrate a GPS module for accurate location tracking of accident sites.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utilize an accelerometer for identifying abrupt changes in motion indicative of accidents.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design a mechanism for notifying nearby individuals through an audible buzzer alert.</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establish a web-based platform for remote communication of accident details.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enable prompt notification of emergency contacts via email or SMS alerts.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ensure ease of deployment and adaptability for various applications, such as vehicle safety systems and personal safety devices.</a:t>
            </a:r>
          </a:p>
          <a:p>
            <a:pPr>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08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F1BA-B87D-B606-E67F-CF0E99A6E17D}"/>
              </a:ext>
            </a:extLst>
          </p:cNvPr>
          <p:cNvSpPr>
            <a:spLocks noGrp="1"/>
          </p:cNvSpPr>
          <p:nvPr>
            <p:ph type="title"/>
          </p:nvPr>
        </p:nvSpPr>
        <p:spPr/>
        <p:txBody>
          <a:bodyPr>
            <a:normAutofit/>
          </a:bodyPr>
          <a:lstStyle/>
          <a:p>
            <a:pPr algn="ctr"/>
            <a:r>
              <a:rPr lang="en-IN" sz="2200" b="1" dirty="0">
                <a:latin typeface="Times New Roman" panose="02020603050405020304" pitchFamily="18" charset="0"/>
                <a:cs typeface="Times New Roman" panose="02020603050405020304" pitchFamily="18" charset="0"/>
              </a:rPr>
              <a:t>BLOCK DIAGRAM</a:t>
            </a:r>
          </a:p>
        </p:txBody>
      </p:sp>
      <p:sp>
        <p:nvSpPr>
          <p:cNvPr id="3" name="Slide Number Placeholder 2">
            <a:extLst>
              <a:ext uri="{FF2B5EF4-FFF2-40B4-BE49-F238E27FC236}">
                <a16:creationId xmlns:a16="http://schemas.microsoft.com/office/drawing/2014/main" id="{00ED8D3E-333A-EACA-66DB-BC2FBB3AC351}"/>
              </a:ext>
            </a:extLst>
          </p:cNvPr>
          <p:cNvSpPr>
            <a:spLocks noGrp="1"/>
          </p:cNvSpPr>
          <p:nvPr>
            <p:ph type="sldNum" sz="quarter" idx="12"/>
          </p:nvPr>
        </p:nvSpPr>
        <p:spPr/>
        <p:txBody>
          <a:bodyPr/>
          <a:lstStyle/>
          <a:p>
            <a:fld id="{C014DD1E-5D91-48A3-AD6D-45FBA980D106}" type="slidenum">
              <a:rPr lang="en-IN" smtClean="0"/>
              <a:t>8</a:t>
            </a:fld>
            <a:endParaRPr lang="en-IN"/>
          </a:p>
        </p:txBody>
      </p:sp>
      <p:sp>
        <p:nvSpPr>
          <p:cNvPr id="4" name="Rectangle 3">
            <a:extLst>
              <a:ext uri="{FF2B5EF4-FFF2-40B4-BE49-F238E27FC236}">
                <a16:creationId xmlns:a16="http://schemas.microsoft.com/office/drawing/2014/main" id="{64D1AA2C-8E1B-4A6C-1E72-9DF3F7DB45BD}"/>
              </a:ext>
            </a:extLst>
          </p:cNvPr>
          <p:cNvSpPr/>
          <p:nvPr/>
        </p:nvSpPr>
        <p:spPr>
          <a:xfrm>
            <a:off x="4726260" y="2132856"/>
            <a:ext cx="2448272" cy="3456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ESP -32</a:t>
            </a:r>
          </a:p>
        </p:txBody>
      </p:sp>
      <p:sp>
        <p:nvSpPr>
          <p:cNvPr id="5" name="Rectangle 4">
            <a:extLst>
              <a:ext uri="{FF2B5EF4-FFF2-40B4-BE49-F238E27FC236}">
                <a16:creationId xmlns:a16="http://schemas.microsoft.com/office/drawing/2014/main" id="{7A4D72AB-E9C6-BD84-2EAD-560A2414D660}"/>
              </a:ext>
            </a:extLst>
          </p:cNvPr>
          <p:cNvSpPr/>
          <p:nvPr/>
        </p:nvSpPr>
        <p:spPr>
          <a:xfrm>
            <a:off x="8110636" y="2348880"/>
            <a:ext cx="1800200" cy="864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GPS</a:t>
            </a:r>
          </a:p>
        </p:txBody>
      </p:sp>
      <p:sp>
        <p:nvSpPr>
          <p:cNvPr id="6" name="Rectangle 5">
            <a:extLst>
              <a:ext uri="{FF2B5EF4-FFF2-40B4-BE49-F238E27FC236}">
                <a16:creationId xmlns:a16="http://schemas.microsoft.com/office/drawing/2014/main" id="{4C152B6D-DB55-16FC-0484-B1C415E4BEDE}"/>
              </a:ext>
            </a:extLst>
          </p:cNvPr>
          <p:cNvSpPr/>
          <p:nvPr/>
        </p:nvSpPr>
        <p:spPr>
          <a:xfrm>
            <a:off x="8110636" y="4221088"/>
            <a:ext cx="1800200" cy="864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Accelerometer</a:t>
            </a:r>
          </a:p>
        </p:txBody>
      </p:sp>
      <p:sp>
        <p:nvSpPr>
          <p:cNvPr id="7" name="Rectangle 6">
            <a:extLst>
              <a:ext uri="{FF2B5EF4-FFF2-40B4-BE49-F238E27FC236}">
                <a16:creationId xmlns:a16="http://schemas.microsoft.com/office/drawing/2014/main" id="{507CAD32-FEA2-8EB6-6303-5A03B991430F}"/>
              </a:ext>
            </a:extLst>
          </p:cNvPr>
          <p:cNvSpPr/>
          <p:nvPr/>
        </p:nvSpPr>
        <p:spPr>
          <a:xfrm>
            <a:off x="1845940" y="2353929"/>
            <a:ext cx="1728192" cy="864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Buzzer</a:t>
            </a:r>
          </a:p>
        </p:txBody>
      </p:sp>
      <p:sp>
        <p:nvSpPr>
          <p:cNvPr id="8" name="Rectangle 7">
            <a:extLst>
              <a:ext uri="{FF2B5EF4-FFF2-40B4-BE49-F238E27FC236}">
                <a16:creationId xmlns:a16="http://schemas.microsoft.com/office/drawing/2014/main" id="{921FCFDA-4ADA-277A-729A-317C71312FAD}"/>
              </a:ext>
            </a:extLst>
          </p:cNvPr>
          <p:cNvSpPr/>
          <p:nvPr/>
        </p:nvSpPr>
        <p:spPr>
          <a:xfrm>
            <a:off x="1845940" y="4221088"/>
            <a:ext cx="1728192"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Power Supply</a:t>
            </a:r>
          </a:p>
        </p:txBody>
      </p:sp>
      <p:cxnSp>
        <p:nvCxnSpPr>
          <p:cNvPr id="10" name="Straight Arrow Connector 9">
            <a:extLst>
              <a:ext uri="{FF2B5EF4-FFF2-40B4-BE49-F238E27FC236}">
                <a16:creationId xmlns:a16="http://schemas.microsoft.com/office/drawing/2014/main" id="{D428C304-9E96-1C02-E24F-0ABC46BDEE90}"/>
              </a:ext>
            </a:extLst>
          </p:cNvPr>
          <p:cNvCxnSpPr>
            <a:endCxn id="7" idx="3"/>
          </p:cNvCxnSpPr>
          <p:nvPr/>
        </p:nvCxnSpPr>
        <p:spPr>
          <a:xfrm flipH="1">
            <a:off x="3574132" y="2780928"/>
            <a:ext cx="1152128" cy="50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8C1E337-0C3A-5741-B231-0ACCFFAED09D}"/>
              </a:ext>
            </a:extLst>
          </p:cNvPr>
          <p:cNvCxnSpPr>
            <a:cxnSpLocks/>
            <a:endCxn id="8" idx="3"/>
          </p:cNvCxnSpPr>
          <p:nvPr/>
        </p:nvCxnSpPr>
        <p:spPr>
          <a:xfrm flipH="1">
            <a:off x="3574132" y="4617132"/>
            <a:ext cx="1152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758CCAE-E645-881D-E884-1A8A703E1A51}"/>
              </a:ext>
            </a:extLst>
          </p:cNvPr>
          <p:cNvCxnSpPr>
            <a:endCxn id="5" idx="1"/>
          </p:cNvCxnSpPr>
          <p:nvPr/>
        </p:nvCxnSpPr>
        <p:spPr>
          <a:xfrm>
            <a:off x="7174532" y="2780928"/>
            <a:ext cx="9361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D6C1831-98C9-F184-F005-E55D46C98BA7}"/>
              </a:ext>
            </a:extLst>
          </p:cNvPr>
          <p:cNvCxnSpPr>
            <a:cxnSpLocks/>
            <a:endCxn id="6" idx="1"/>
          </p:cNvCxnSpPr>
          <p:nvPr/>
        </p:nvCxnSpPr>
        <p:spPr>
          <a:xfrm>
            <a:off x="7174532" y="4653136"/>
            <a:ext cx="9361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577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5CAF-1962-C52F-2AC6-56DE13D87AC0}"/>
              </a:ext>
            </a:extLst>
          </p:cNvPr>
          <p:cNvSpPr>
            <a:spLocks noGrp="1"/>
          </p:cNvSpPr>
          <p:nvPr>
            <p:ph type="title"/>
          </p:nvPr>
        </p:nvSpPr>
        <p:spPr>
          <a:xfrm>
            <a:off x="837982" y="365127"/>
            <a:ext cx="10512862" cy="903634"/>
          </a:xfrm>
        </p:spPr>
        <p:txBody>
          <a:bodyPr>
            <a:normAutofit/>
          </a:bodyPr>
          <a:lstStyle/>
          <a:p>
            <a:pPr algn="ctr"/>
            <a:r>
              <a:rPr lang="en-IN" sz="2200" dirty="0">
                <a:latin typeface="Times New Roman" panose="02020603050405020304" pitchFamily="18" charset="0"/>
                <a:cs typeface="Times New Roman" panose="02020603050405020304" pitchFamily="18" charset="0"/>
              </a:rPr>
              <a:t>CIRCUIT DIAGRAM</a:t>
            </a: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BD16AC4-B09B-5C87-AF44-AB88286E311C}"/>
              </a:ext>
            </a:extLst>
          </p:cNvPr>
          <p:cNvSpPr>
            <a:spLocks noGrp="1"/>
          </p:cNvSpPr>
          <p:nvPr>
            <p:ph type="sldNum" sz="quarter" idx="12"/>
          </p:nvPr>
        </p:nvSpPr>
        <p:spPr/>
        <p:txBody>
          <a:bodyPr/>
          <a:lstStyle/>
          <a:p>
            <a:fld id="{C014DD1E-5D91-48A3-AD6D-45FBA980D106}" type="slidenum">
              <a:rPr lang="en-IN" smtClean="0"/>
              <a:t>9</a:t>
            </a:fld>
            <a:endParaRPr lang="en-IN"/>
          </a:p>
        </p:txBody>
      </p:sp>
      <p:pic>
        <p:nvPicPr>
          <p:cNvPr id="5" name="Picture 4">
            <a:extLst>
              <a:ext uri="{FF2B5EF4-FFF2-40B4-BE49-F238E27FC236}">
                <a16:creationId xmlns:a16="http://schemas.microsoft.com/office/drawing/2014/main" id="{D28D7877-F1AF-982B-CE58-3BE14F821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92" y="1268762"/>
            <a:ext cx="9217024" cy="4879626"/>
          </a:xfrm>
          <a:prstGeom prst="rect">
            <a:avLst/>
          </a:prstGeom>
        </p:spPr>
      </p:pic>
      <p:sp>
        <p:nvSpPr>
          <p:cNvPr id="6" name="Rectangle 5">
            <a:extLst>
              <a:ext uri="{FF2B5EF4-FFF2-40B4-BE49-F238E27FC236}">
                <a16:creationId xmlns:a16="http://schemas.microsoft.com/office/drawing/2014/main" id="{4BF060F0-080A-BCC5-BFC4-D9073A451070}"/>
              </a:ext>
            </a:extLst>
          </p:cNvPr>
          <p:cNvSpPr/>
          <p:nvPr/>
        </p:nvSpPr>
        <p:spPr>
          <a:xfrm>
            <a:off x="6094412" y="1633887"/>
            <a:ext cx="3888432" cy="85900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4A4DCC26-17F2-8D8D-A2C6-F9401E22FFFA}"/>
              </a:ext>
            </a:extLst>
          </p:cNvPr>
          <p:cNvSpPr/>
          <p:nvPr/>
        </p:nvSpPr>
        <p:spPr>
          <a:xfrm>
            <a:off x="5590356" y="1633887"/>
            <a:ext cx="2232248" cy="12910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3C45176A-23BF-A45F-F107-2B624F0FB54E}"/>
              </a:ext>
            </a:extLst>
          </p:cNvPr>
          <p:cNvCxnSpPr>
            <a:cxnSpLocks/>
          </p:cNvCxnSpPr>
          <p:nvPr/>
        </p:nvCxnSpPr>
        <p:spPr>
          <a:xfrm>
            <a:off x="5158308" y="2060848"/>
            <a:ext cx="432048" cy="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0068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1004</TotalTime>
  <Words>2032</Words>
  <Application>Microsoft Office PowerPoint</Application>
  <PresentationFormat>Custom</PresentationFormat>
  <Paragraphs>205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Symbol</vt:lpstr>
      <vt:lpstr>Times New Roman</vt:lpstr>
      <vt:lpstr>Wingdings</vt:lpstr>
      <vt:lpstr>Office Theme</vt:lpstr>
      <vt:lpstr>Dr. AMBEDKAR INSTITUTE OF TECHNOLOGY (An Autonomous Institute Affiliated to Vishveshvaraya Technological University, Belagavi, Accredited by NAAC, with ‘A’ Grade) Near Jnana Bharathi Campus, Bengaluru – 560056 </vt:lpstr>
      <vt:lpstr>CONTENTS</vt:lpstr>
      <vt:lpstr>INTRODUCTION</vt:lpstr>
      <vt:lpstr>LITRATURE SURVEY</vt:lpstr>
      <vt:lpstr>PowerPoint Presentation</vt:lpstr>
      <vt:lpstr>PowerPoint Presentation</vt:lpstr>
      <vt:lpstr>PowerPoint Presentation</vt:lpstr>
      <vt:lpstr>BLOCK DIAGRAM</vt:lpstr>
      <vt:lpstr>CIRCUIT DIAGRAM </vt:lpstr>
      <vt:lpstr>PowerPoint Presentation</vt:lpstr>
      <vt:lpstr>Methodology </vt:lpstr>
      <vt:lpstr>PowerPoint Presentation</vt:lpstr>
      <vt:lpstr>PowerPoint Presentation</vt:lpstr>
      <vt:lpstr>PowerPoint Presentation</vt:lpstr>
      <vt:lpstr>CONCLUSION </vt:lpstr>
      <vt:lpstr>Applications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Devaraj</dc:creator>
  <cp:lastModifiedBy>Rashmi H</cp:lastModifiedBy>
  <cp:revision>10</cp:revision>
  <dcterms:created xsi:type="dcterms:W3CDTF">2024-07-07T13:37:33Z</dcterms:created>
  <dcterms:modified xsi:type="dcterms:W3CDTF">2025-01-22T10:12:57Z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