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59" r:id="rId6"/>
    <p:sldId id="256" r:id="rId7"/>
    <p:sldId id="257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0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160-8FF6-40E8-979B-ED7441467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DA989-C7D9-470B-AA58-096F9B34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DA82-BC74-43D7-9B92-42B46F42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D1BB-7305-4833-9E20-6839050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583A-62CB-4EE5-8163-4076ED23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424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CA51-D075-41B0-AFD1-4FC53B71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725B-0A0F-4EEA-AD3F-012249B5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2247-EC21-4065-BEBD-1361E5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71E2-4A21-4E0C-A246-FD7F7D03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BA1C-E3BF-467B-9089-B71B384D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18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275B-A59B-4A0B-8287-CCBB7B7B3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E971-4783-4BC7-BEE6-06B26C6FC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7DCE-A4FA-4897-8364-F8780CA5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D144-4D7C-4649-8278-C36B6BED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5E20-9187-41C4-B603-31AE2315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949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F257-7ACD-4BE5-B25F-012E5DAC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6692-03B0-47A6-91B7-287E3725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B2E2-35E2-4976-BF7C-A912E25F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62E0-4DB0-4C15-B4FC-86B61BE5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D8D2-C7B9-4662-9D88-E53CA79C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24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B5A1-F8FF-4800-8C54-DE98AE0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E7FA-C0CE-43C9-B325-E07F3BCD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5591-69A5-4348-A12F-08A91FDF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6E97-768E-434E-82B5-7D33F8A7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2477-12A6-4734-818A-EB7D5D22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49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A1C1-250A-4517-A4E0-DA74B4F9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067-0AE9-4B95-99A9-8EB7137AB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CDA0A-1784-448D-A615-9CF10D09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A37B-FA7A-4B19-98B9-24D0F3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9D05C-932F-4B2C-90F1-62476866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990E4-B8A1-4EDA-B733-DA0F283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82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E85C-33CE-43B1-8BF7-ACB0E968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7D5C-CB81-44AB-8EAF-F7DBD0FE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731F-2264-4E19-A79D-C066FE9A4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A5876-E960-4F01-B8B0-A0B92577F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D9F78-2056-443B-9DF0-7AE4F5101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5D13B-AD99-409B-9DF0-8C7E072C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3F2BD-DF00-4CDA-9023-30D08EED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C503C-3F78-4ADE-9E5A-9E9AA60A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650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8026-A19B-42E8-8AD7-E0EF8104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6E841-0830-4235-82C1-A716E560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2E7C8-A087-4AE6-A295-FD2105EF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1A5D2-E79C-4F2F-8B57-D185AEA0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84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F48C7-EB5D-4030-BF3C-A85ACC29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B1AF1-779F-4B52-875E-8E71EF50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FF4A-EC1B-4804-9B4E-86A90BE6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58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DA1B-2B9E-442D-AEA8-FF0B19AD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1B84-6304-4C2E-A2AA-4768C0DB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404A2-1C44-40C7-9E50-5D083C736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DF1B-2EFA-4F96-B075-1750CA2C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81E2D-F512-4E76-8B5C-83BF7DF6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3EFB-2A09-4AD6-9E78-DEFC09AC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04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4600-CC52-4B4A-A66F-4E66FB20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F3421-D056-46AA-9B61-E969FF91E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EA2C5-7099-410B-AE85-8A931835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828B-ED23-4131-B8E1-1C680320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62CA-D5C0-4E93-A5F2-4AB16F5F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B6DC0-1329-4E53-B887-3A2682F3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14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5087D-DE61-4453-80F2-E9DDA136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363D-6573-401A-A584-9576A05F3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57C1-09EF-4239-8C93-77D8B248F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887F-3FDC-43B0-B00B-0D16BFF3D26C}" type="datetimeFigureOut">
              <a:rPr lang="es-CR" smtClean="0"/>
              <a:t>7/3/2019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EA-3FE0-47C0-A4D5-CDF50093B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DF2D-F6C9-4ADB-AD46-DD8973B3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6C54-53A1-4A58-A359-770D4982BD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29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65C6-AE83-46EA-9C71-DE4695DB3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Dimensiones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69CC0-FF65-4048-B60B-7EBE800D2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Objetos, baldosas, </a:t>
            </a:r>
            <a:r>
              <a:rPr lang="es-CR" dirty="0" err="1"/>
              <a:t>sprites</a:t>
            </a:r>
            <a:r>
              <a:rPr lang="es-CR" dirty="0"/>
              <a:t>: formato PNG</a:t>
            </a:r>
          </a:p>
          <a:p>
            <a:r>
              <a:rPr lang="es-CR" dirty="0"/>
              <a:t>Fondos: JPG</a:t>
            </a:r>
          </a:p>
        </p:txBody>
      </p:sp>
    </p:spTree>
    <p:extLst>
      <p:ext uri="{BB962C8B-B14F-4D97-AF65-F5344CB8AC3E}">
        <p14:creationId xmlns:p14="http://schemas.microsoft.com/office/powerpoint/2010/main" val="42715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CF1BA-DA1A-44AD-B3DD-2ADE4E41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4 direcciones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D2BE-4DB8-4AEF-A9D4-B278E8584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74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5DD32-9107-4A96-95A5-000E2548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41" y="284990"/>
            <a:ext cx="9477375" cy="6105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6DAC4B-E483-4CB0-90E5-E1A21B8B99B9}"/>
              </a:ext>
            </a:extLst>
          </p:cNvPr>
          <p:cNvSpPr/>
          <p:nvPr/>
        </p:nvSpPr>
        <p:spPr>
          <a:xfrm>
            <a:off x="280128" y="284990"/>
            <a:ext cx="1670881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Vaca animada</a:t>
            </a:r>
          </a:p>
          <a:p>
            <a:pPr algn="ctr"/>
            <a:r>
              <a:rPr lang="es-CR" sz="1400" dirty="0"/>
              <a:t>128x85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308DC0-4498-4F26-8529-C175B1B253B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51009" y="796417"/>
            <a:ext cx="578831" cy="1179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D17AA15-F651-4ACE-B13E-9F1D199FBAB7}"/>
              </a:ext>
            </a:extLst>
          </p:cNvPr>
          <p:cNvSpPr/>
          <p:nvPr/>
        </p:nvSpPr>
        <p:spPr>
          <a:xfrm>
            <a:off x="0" y="1425827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Oveja animada</a:t>
            </a:r>
          </a:p>
          <a:p>
            <a:pPr algn="ctr"/>
            <a:r>
              <a:rPr lang="es-CR" sz="1400" dirty="0"/>
              <a:t>Oveja sin lana</a:t>
            </a:r>
          </a:p>
          <a:p>
            <a:pPr algn="ctr"/>
            <a:r>
              <a:rPr lang="es-CR" sz="1400" dirty="0"/>
              <a:t>96x64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8C348-72A9-4836-AA22-850A8B6F321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21180" y="1937254"/>
            <a:ext cx="22860" cy="88214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07FDB-98C7-4ED6-99F2-318D61716F38}"/>
              </a:ext>
            </a:extLst>
          </p:cNvPr>
          <p:cNvSpPr/>
          <p:nvPr/>
        </p:nvSpPr>
        <p:spPr>
          <a:xfrm>
            <a:off x="-91440" y="3086987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Sprite </a:t>
            </a:r>
            <a:r>
              <a:rPr lang="es-CR" sz="1400" dirty="0" err="1"/>
              <a:t>player</a:t>
            </a:r>
            <a:endParaRPr lang="es-CR" sz="1400" dirty="0"/>
          </a:p>
          <a:p>
            <a:pPr algn="ctr"/>
            <a:r>
              <a:rPr lang="es-CR" sz="1400" dirty="0"/>
              <a:t>90x135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6C080-AF2B-46B8-83C6-39A4124C774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29740" y="3598414"/>
            <a:ext cx="3032760" cy="141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DCC1CC-55B7-40DF-91BF-888AEC38AFC3}"/>
              </a:ext>
            </a:extLst>
          </p:cNvPr>
          <p:cNvSpPr/>
          <p:nvPr/>
        </p:nvSpPr>
        <p:spPr>
          <a:xfrm>
            <a:off x="22860" y="4412044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Gallina animada</a:t>
            </a:r>
          </a:p>
          <a:p>
            <a:pPr algn="ctr"/>
            <a:r>
              <a:rPr lang="es-CR" sz="1400" dirty="0"/>
              <a:t>Gallo animado</a:t>
            </a:r>
          </a:p>
          <a:p>
            <a:pPr algn="ctr"/>
            <a:r>
              <a:rPr lang="es-CR" sz="1400" dirty="0"/>
              <a:t>76X76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15CDA-7861-4F30-B843-C5F96A37352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844040" y="4738751"/>
            <a:ext cx="3246120" cy="18472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C48B41-B0B1-4816-AA35-4FB2E26B232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844040" y="995681"/>
            <a:ext cx="5938520" cy="39277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7E9E2BC-178C-49D8-BBF8-17BE51E520CC}"/>
              </a:ext>
            </a:extLst>
          </p:cNvPr>
          <p:cNvSpPr/>
          <p:nvPr/>
        </p:nvSpPr>
        <p:spPr>
          <a:xfrm>
            <a:off x="10188026" y="1425827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Objetos a encontrar</a:t>
            </a:r>
          </a:p>
          <a:p>
            <a:pPr algn="ctr"/>
            <a:r>
              <a:rPr lang="es-CR" sz="1400" dirty="0"/>
              <a:t>96X96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CD632E-2AC4-43A7-A61B-92DC03A893DD}"/>
              </a:ext>
            </a:extLst>
          </p:cNvPr>
          <p:cNvCxnSpPr>
            <a:cxnSpLocks/>
          </p:cNvCxnSpPr>
          <p:nvPr/>
        </p:nvCxnSpPr>
        <p:spPr>
          <a:xfrm flipH="1" flipV="1">
            <a:off x="8625840" y="1555563"/>
            <a:ext cx="1744980" cy="5636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2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EFC07-25A1-40D1-B3C1-7D6176F3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52400"/>
            <a:ext cx="4733925" cy="655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57E755-177F-419B-B403-CEB15FF2C41D}"/>
              </a:ext>
            </a:extLst>
          </p:cNvPr>
          <p:cNvSpPr/>
          <p:nvPr/>
        </p:nvSpPr>
        <p:spPr>
          <a:xfrm>
            <a:off x="10188026" y="1425827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Compradores animados</a:t>
            </a:r>
          </a:p>
          <a:p>
            <a:pPr algn="ctr"/>
            <a:r>
              <a:rPr lang="es-CR" sz="1400" dirty="0"/>
              <a:t>64x96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624D0-ECBE-46A8-8CFF-0CC477754E4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384648" y="1937254"/>
            <a:ext cx="2803378" cy="18199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EBF506-DCF2-45AF-A23C-510B92F5EEC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998106" y="1937254"/>
            <a:ext cx="2189920" cy="343339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7EA6F-40AB-46A1-B77F-6DF99768F65E}"/>
              </a:ext>
            </a:extLst>
          </p:cNvPr>
          <p:cNvSpPr/>
          <p:nvPr/>
        </p:nvSpPr>
        <p:spPr>
          <a:xfrm>
            <a:off x="9993185" y="3462535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Almacén</a:t>
            </a:r>
          </a:p>
          <a:p>
            <a:pPr algn="ctr"/>
            <a:r>
              <a:rPr lang="es-CR" sz="1400" dirty="0"/>
              <a:t>320x160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49879F-7F6D-41D9-8A09-EDAFAC35EC9C}"/>
              </a:ext>
            </a:extLst>
          </p:cNvPr>
          <p:cNvCxnSpPr>
            <a:cxnSpLocks/>
          </p:cNvCxnSpPr>
          <p:nvPr/>
        </p:nvCxnSpPr>
        <p:spPr>
          <a:xfrm flipH="1" flipV="1">
            <a:off x="7384649" y="3429000"/>
            <a:ext cx="2608536" cy="30962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06E61-1AD7-4A4A-8221-10397DFB9008}"/>
              </a:ext>
            </a:extLst>
          </p:cNvPr>
          <p:cNvSpPr/>
          <p:nvPr/>
        </p:nvSpPr>
        <p:spPr>
          <a:xfrm>
            <a:off x="9890893" y="4920746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Camino</a:t>
            </a:r>
          </a:p>
          <a:p>
            <a:pPr algn="ctr"/>
            <a:r>
              <a:rPr lang="es-CR" sz="1400" dirty="0"/>
              <a:t>64x64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616BC2-2168-4EC2-95BD-B41FC331408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879080" y="4069080"/>
            <a:ext cx="2011813" cy="136309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0A549-1349-41BC-ABBE-24677E3670A3}"/>
              </a:ext>
            </a:extLst>
          </p:cNvPr>
          <p:cNvSpPr/>
          <p:nvPr/>
        </p:nvSpPr>
        <p:spPr>
          <a:xfrm>
            <a:off x="1357245" y="914401"/>
            <a:ext cx="1821180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Caserío</a:t>
            </a:r>
          </a:p>
          <a:p>
            <a:pPr algn="ctr"/>
            <a:r>
              <a:rPr lang="es-CR" sz="1400" dirty="0"/>
              <a:t>200x100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A3C1FF-AA05-40E5-8F43-F046806F6A8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78425" y="1425828"/>
            <a:ext cx="1119255" cy="26432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9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CF1BA-DA1A-44AD-B3DD-2ADE4E41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Plataforma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D2BE-4DB8-4AEF-A9D4-B278E8584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497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F2666-FA86-4C41-943C-95FA8902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79" y="1401845"/>
            <a:ext cx="6078321" cy="40543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00B042-CC96-4F27-B37F-99D7DC2470A4}"/>
              </a:ext>
            </a:extLst>
          </p:cNvPr>
          <p:cNvSpPr/>
          <p:nvPr/>
        </p:nvSpPr>
        <p:spPr>
          <a:xfrm>
            <a:off x="104578" y="1602081"/>
            <a:ext cx="1670881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Sprite </a:t>
            </a:r>
            <a:r>
              <a:rPr lang="es-CR" sz="1400" dirty="0" err="1"/>
              <a:t>player</a:t>
            </a:r>
            <a:endParaRPr lang="es-CR" sz="1400" dirty="0"/>
          </a:p>
          <a:p>
            <a:pPr algn="ctr"/>
            <a:r>
              <a:rPr lang="es-CR" sz="1400" dirty="0"/>
              <a:t>Hombre – mujer*</a:t>
            </a:r>
          </a:p>
          <a:p>
            <a:pPr algn="ctr"/>
            <a:r>
              <a:rPr lang="es-CR" sz="1400" dirty="0"/>
              <a:t>60x100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30C143-84A2-472F-8C24-0EC9CDEF208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75459" y="2113508"/>
            <a:ext cx="2207261" cy="7922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068497-09EF-4AE4-850F-AC6E1D308431}"/>
              </a:ext>
            </a:extLst>
          </p:cNvPr>
          <p:cNvSpPr/>
          <p:nvPr/>
        </p:nvSpPr>
        <p:spPr>
          <a:xfrm>
            <a:off x="280128" y="284990"/>
            <a:ext cx="1670881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7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 err="1"/>
              <a:t>Items</a:t>
            </a:r>
            <a:r>
              <a:rPr lang="es-CR" sz="1400" dirty="0"/>
              <a:t> encontrados</a:t>
            </a:r>
          </a:p>
          <a:p>
            <a:pPr algn="ctr"/>
            <a:r>
              <a:rPr lang="es-CR" sz="1400" dirty="0"/>
              <a:t>60x60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387E8D-82C0-433E-A58C-90E45C03778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51009" y="796417"/>
            <a:ext cx="2207261" cy="7922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139DC-4178-4E88-9D02-9AEB1A8EF30D}"/>
              </a:ext>
            </a:extLst>
          </p:cNvPr>
          <p:cNvSpPr/>
          <p:nvPr/>
        </p:nvSpPr>
        <p:spPr>
          <a:xfrm>
            <a:off x="104578" y="3704001"/>
            <a:ext cx="1670881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Botones controles</a:t>
            </a:r>
          </a:p>
          <a:p>
            <a:pPr algn="ctr"/>
            <a:r>
              <a:rPr lang="es-CR" sz="1400" dirty="0"/>
              <a:t>128x128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C6115-7B23-4B03-9645-68032B3576E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775459" y="4215428"/>
            <a:ext cx="2044187" cy="511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AD9BB-8ACC-4A34-89AB-5B52A585D3C5}"/>
              </a:ext>
            </a:extLst>
          </p:cNvPr>
          <p:cNvSpPr/>
          <p:nvPr/>
        </p:nvSpPr>
        <p:spPr>
          <a:xfrm>
            <a:off x="9761096" y="378992"/>
            <a:ext cx="1670881" cy="102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 err="1"/>
              <a:t>Background</a:t>
            </a:r>
            <a:endParaRPr lang="es-CR" sz="1400" dirty="0"/>
          </a:p>
          <a:p>
            <a:pPr algn="ctr"/>
            <a:r>
              <a:rPr lang="es-CR" sz="1400" dirty="0"/>
              <a:t>1000X750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ACF5F6-6D0C-424A-B051-03E71E6B8941}"/>
              </a:ext>
            </a:extLst>
          </p:cNvPr>
          <p:cNvCxnSpPr>
            <a:cxnSpLocks/>
          </p:cNvCxnSpPr>
          <p:nvPr/>
        </p:nvCxnSpPr>
        <p:spPr>
          <a:xfrm flipH="1">
            <a:off x="8279476" y="1307843"/>
            <a:ext cx="1945179" cy="8056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54F55-640C-4DFD-BAB9-9ED02734E823}"/>
              </a:ext>
            </a:extLst>
          </p:cNvPr>
          <p:cNvSpPr/>
          <p:nvPr/>
        </p:nvSpPr>
        <p:spPr>
          <a:xfrm>
            <a:off x="487680" y="5456154"/>
            <a:ext cx="2357120" cy="10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/>
              <a:t>*Posiciones de Sprite:</a:t>
            </a:r>
          </a:p>
          <a:p>
            <a:pPr algn="ctr"/>
            <a:r>
              <a:rPr lang="es-CR" sz="1400" dirty="0"/>
              <a:t>Corriendo</a:t>
            </a:r>
          </a:p>
          <a:p>
            <a:pPr algn="ctr"/>
            <a:r>
              <a:rPr lang="es-CR" sz="1400" dirty="0"/>
              <a:t>Descansando</a:t>
            </a:r>
          </a:p>
          <a:p>
            <a:pPr algn="ctr"/>
            <a:r>
              <a:rPr lang="es-CR" sz="1400" dirty="0"/>
              <a:t>brincando</a:t>
            </a:r>
          </a:p>
        </p:txBody>
      </p:sp>
    </p:spTree>
    <p:extLst>
      <p:ext uri="{BB962C8B-B14F-4D97-AF65-F5344CB8AC3E}">
        <p14:creationId xmlns:p14="http://schemas.microsoft.com/office/powerpoint/2010/main" val="406144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AB88DE-5040-4348-8704-D4342992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457325"/>
            <a:ext cx="5410200" cy="39433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5EEBF1-2420-44B4-93E4-90423808ECB6}"/>
              </a:ext>
            </a:extLst>
          </p:cNvPr>
          <p:cNvSpPr/>
          <p:nvPr/>
        </p:nvSpPr>
        <p:spPr>
          <a:xfrm>
            <a:off x="280128" y="284990"/>
            <a:ext cx="1670881" cy="102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Objeto caja</a:t>
            </a:r>
          </a:p>
          <a:p>
            <a:pPr algn="ctr"/>
            <a:r>
              <a:rPr lang="es-CR" sz="1400" dirty="0"/>
              <a:t>80x80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B3049C-645A-4FCA-A495-32A2D53513E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51009" y="796417"/>
            <a:ext cx="4144991" cy="153022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7AE10BE-5D37-404F-960F-F8A322BF5C74}"/>
              </a:ext>
            </a:extLst>
          </p:cNvPr>
          <p:cNvSpPr/>
          <p:nvPr/>
        </p:nvSpPr>
        <p:spPr>
          <a:xfrm>
            <a:off x="280128" y="2753870"/>
            <a:ext cx="1670881" cy="1022853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1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Objetos a buscar</a:t>
            </a:r>
          </a:p>
          <a:p>
            <a:pPr algn="ctr"/>
            <a:r>
              <a:rPr lang="es-CR" sz="1400" dirty="0"/>
              <a:t>64x64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9CEF9C-7552-4628-B6B9-B3A07080958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51009" y="3265297"/>
            <a:ext cx="2499071" cy="115430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37A381-1649-4F8A-98B9-2FC023D96F2E}"/>
              </a:ext>
            </a:extLst>
          </p:cNvPr>
          <p:cNvSpPr/>
          <p:nvPr/>
        </p:nvSpPr>
        <p:spPr>
          <a:xfrm>
            <a:off x="397804" y="5358257"/>
            <a:ext cx="1670881" cy="102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Luz blanca – Luz amarilla</a:t>
            </a:r>
          </a:p>
          <a:p>
            <a:pPr algn="ctr"/>
            <a:r>
              <a:rPr lang="es-CR" sz="1400" dirty="0"/>
              <a:t>530x530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6F1426-5F37-4BD5-BE20-7E31AA63E41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068685" y="4849792"/>
            <a:ext cx="2381395" cy="101989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0914E-3E44-4ACB-B484-D31C8BE43D5F}"/>
              </a:ext>
            </a:extLst>
          </p:cNvPr>
          <p:cNvSpPr/>
          <p:nvPr/>
        </p:nvSpPr>
        <p:spPr>
          <a:xfrm>
            <a:off x="4732137" y="5649553"/>
            <a:ext cx="1670881" cy="102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Baldosas</a:t>
            </a:r>
          </a:p>
          <a:p>
            <a:pPr algn="ctr"/>
            <a:r>
              <a:rPr lang="es-CR" sz="1400" dirty="0"/>
              <a:t>128x128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673668-7E83-411F-BEDE-67056B04EB7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403018" y="5125234"/>
            <a:ext cx="368172" cy="103574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458204-0BD5-4B14-B0F2-F85229FC513B}"/>
              </a:ext>
            </a:extLst>
          </p:cNvPr>
          <p:cNvSpPr/>
          <p:nvPr/>
        </p:nvSpPr>
        <p:spPr>
          <a:xfrm>
            <a:off x="3996460" y="185595"/>
            <a:ext cx="735678" cy="511426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1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7030A0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91243-5980-42FE-BC89-3DD8EB6BEBA9}"/>
              </a:ext>
            </a:extLst>
          </p:cNvPr>
          <p:cNvSpPr txBox="1"/>
          <p:nvPr/>
        </p:nvSpPr>
        <p:spPr>
          <a:xfrm>
            <a:off x="4813603" y="25703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Las más necesarias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1B6CB-4309-4976-AFCB-373052337EC0}"/>
              </a:ext>
            </a:extLst>
          </p:cNvPr>
          <p:cNvSpPr/>
          <p:nvPr/>
        </p:nvSpPr>
        <p:spPr>
          <a:xfrm>
            <a:off x="9287874" y="4102381"/>
            <a:ext cx="1670881" cy="102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 dirty="0"/>
              <a:t>Plantas, hongos, varios</a:t>
            </a:r>
          </a:p>
          <a:p>
            <a:pPr algn="ctr"/>
            <a:r>
              <a:rPr lang="es-CR" sz="1400" dirty="0"/>
              <a:t>52x52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BB946-CAC3-425F-9A06-20A14D683F6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8801100" y="4102382"/>
            <a:ext cx="486774" cy="511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Dimensiones</vt:lpstr>
      <vt:lpstr>4 direcciones</vt:lpstr>
      <vt:lpstr>PowerPoint Presentation</vt:lpstr>
      <vt:lpstr>PowerPoint Presentation</vt:lpstr>
      <vt:lpstr>Plataforma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Chacon Campos</dc:creator>
  <cp:lastModifiedBy>Luis Chacon Campos</cp:lastModifiedBy>
  <cp:revision>6</cp:revision>
  <dcterms:created xsi:type="dcterms:W3CDTF">2019-03-08T00:27:02Z</dcterms:created>
  <dcterms:modified xsi:type="dcterms:W3CDTF">2019-03-08T02:23:38Z</dcterms:modified>
</cp:coreProperties>
</file>