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48"/>
  </p:normalViewPr>
  <p:slideViewPr>
    <p:cSldViewPr snapToGrid="0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32669-55C3-A140-BD98-A7DB2F01FFCE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9116F-DB87-1A42-8C01-635079CC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2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9116F-DB87-1A42-8C01-635079CC7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BB3-B666-8C27-F2CC-164CD3BC0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0BD1E-6B91-FF3E-88B8-4C82E5E90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F800-B42D-C3C5-87D0-9392E3DF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F6C6-6D9A-0AD5-4A0B-ED327473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8DD1-2A4B-BEC8-3538-077BD86F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C941-B06D-8000-2FB4-596CB769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F0CDD-C14A-6E11-B6E9-14617D5C4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0571-C755-D178-2EEA-C19FE7F3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CB61-B241-4E1D-1D30-DA5F1D73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55FA-D432-BEE1-2CAE-F1A85C82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F99C8-CE9B-376A-1C90-D177AB1EC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BD132-395E-85D3-B2E9-ACE8D428A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9EBC-D4E8-1B3A-ED05-4B15D77E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7A39-2E42-2BFF-1CD8-C46BEE14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760E-12AB-913D-EA5B-BD42940D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04A6-1513-50C2-9D71-0407EF2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CD35-FFCA-4C0C-C5AE-9DC1F719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90434-C528-2CE7-E5AF-59835642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135D-76CB-3034-3DF2-AFB4BA4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7723-6B14-FF12-8698-ACF3F281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4EDF-566C-C5F3-30B3-E7E7F985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EFFD0-AF9B-9BCB-DE5B-AD3EF0A3D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1127-381E-07D5-9890-646D0D0D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7F38-0D67-481D-7E62-F7B20D8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6357-6AD1-74C0-BAC9-43D055C9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91E6-F941-E3E5-17E8-C656683E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D085-07DF-810B-1BE4-AA705FA6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E036D-DF0E-DAC6-8662-1D563EFAD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18C27-DCED-A282-993D-D4C470DD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557A5-80D3-F615-FC04-36808627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3E30F-3831-87DD-075A-E839DB30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1FEE-8CC2-8AB1-B2BC-63F0B084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FB97-DF2D-864F-E73A-26B85730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326A-18B0-5859-0278-7681399D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D7BC2-0A7C-F917-1737-DBF3B5DB2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79C-66B0-6C78-D54B-CE49F3C35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99F9D-4BD5-4978-4EB8-6A75FF4E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8CBD7-1D9C-C38F-34E6-D1294659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50555-54A3-9AD4-41DA-7CA69327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EDAA-AA90-FAEC-D69B-CBF7E17C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F19CF-9B35-0720-5E27-E833F8D9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383B9-E56E-114B-C4D5-30BA51C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B2D3-C094-10CB-BC01-EC29138C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9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D1F42-E3E0-3BE8-0599-533045C0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81BE2-9ED5-25DB-0C66-AA33DBDF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69F23-BC4E-9ACB-D5D8-1801461D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3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4ECF-AC53-4181-0BEA-B2B126EF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1857-1E0E-B93E-BAB1-AB42D004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1BD8-52EA-EF33-1FF1-1C8EF145F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7E5F8-B0A8-CAFA-E45E-5052A880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CC0C-5B08-CFCE-0B70-FCC495DE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6E26-3425-FD2D-038B-EAE69EA3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F457-59DE-B9A0-6E66-0D8EB949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C2E39-3B1D-020E-6DD9-81B4F218A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9E864-1D44-42B8-A426-BBA424BB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EBDCE-659C-BF99-5556-A5B5CBC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91EC9-3B92-7626-8C4B-373BBDBE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8D4B-7B40-9C29-F5F7-CDF47D51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856AC-533E-FCF4-2559-8D5C7929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C44E6-13AC-D197-DD3F-CC56237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E01B-FBA7-30E9-EC88-CF90A93E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8D7B-D8B1-A94F-9F0E-F0807AC510CC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6031-C4D8-99C8-2A25-123F7955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22CC7-C921-1C0E-2EC5-82465254D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DE69-E2F8-E24B-ABB9-6AB3177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4DE389-1511-B62C-E91C-E5B922DE3F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9662" y="559177"/>
            <a:ext cx="685800" cy="1003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15BE9A-0064-A3D3-9E4E-4CFFA58E4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674" y="1101521"/>
            <a:ext cx="950292" cy="770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B526E4-A87E-3BC7-D7BC-1F7AFC473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417" y="1009498"/>
            <a:ext cx="1002354" cy="864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C0A3D7-5B0B-325E-0EF2-DB01790C6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7944" y="2760651"/>
            <a:ext cx="1079264" cy="1104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7FF0D6-921B-CCBF-FF60-9FA10F7FE5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267" y="2757231"/>
            <a:ext cx="971053" cy="10338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BFE2BC-1C73-DA9D-8246-D8AA94B40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7839" y="4645486"/>
            <a:ext cx="1238430" cy="11843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D099D8-8F66-C2D3-7233-87534D1408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554" y="3432374"/>
            <a:ext cx="594584" cy="555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ADF52B-B658-7222-940F-4B6D7D367B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0408" y="1673605"/>
            <a:ext cx="594584" cy="5553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01EA2F-713A-3189-780A-4E3BA38C1A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8018" y="2595746"/>
            <a:ext cx="1171030" cy="11813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FD1952-9C36-C4A4-55EF-A5FABA3945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5328" y="840350"/>
            <a:ext cx="594584" cy="5553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67A4C1-32EC-430B-BF4B-264BE4A87D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8454" y="824909"/>
            <a:ext cx="594584" cy="55538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963398F-EF67-B38B-D2C0-39C76C09B466}"/>
              </a:ext>
            </a:extLst>
          </p:cNvPr>
          <p:cNvGrpSpPr/>
          <p:nvPr/>
        </p:nvGrpSpPr>
        <p:grpSpPr>
          <a:xfrm>
            <a:off x="291608" y="2530162"/>
            <a:ext cx="1707618" cy="1565839"/>
            <a:chOff x="266956" y="2437397"/>
            <a:chExt cx="2165721" cy="20066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214201-6B26-CA33-838A-8236945D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8664" y="2437397"/>
              <a:ext cx="1968500" cy="2006600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0BE36ED-08C8-DD10-A75B-9708B20E195E}"/>
                </a:ext>
              </a:extLst>
            </p:cNvPr>
            <p:cNvSpPr/>
            <p:nvPr/>
          </p:nvSpPr>
          <p:spPr>
            <a:xfrm>
              <a:off x="266956" y="2437397"/>
              <a:ext cx="2165721" cy="2006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B7B8C0F-42F7-B27F-829E-3D0CE4C525CE}"/>
              </a:ext>
            </a:extLst>
          </p:cNvPr>
          <p:cNvSpPr/>
          <p:nvPr/>
        </p:nvSpPr>
        <p:spPr>
          <a:xfrm>
            <a:off x="3127139" y="824908"/>
            <a:ext cx="3059707" cy="140407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79377E5-E270-E624-C98B-5AE4AF87A748}"/>
              </a:ext>
            </a:extLst>
          </p:cNvPr>
          <p:cNvSpPr/>
          <p:nvPr/>
        </p:nvSpPr>
        <p:spPr>
          <a:xfrm>
            <a:off x="3102597" y="2595746"/>
            <a:ext cx="3059707" cy="150025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4FF8609-F398-8765-3466-9EA31C9B8390}"/>
              </a:ext>
            </a:extLst>
          </p:cNvPr>
          <p:cNvSpPr/>
          <p:nvPr/>
        </p:nvSpPr>
        <p:spPr>
          <a:xfrm>
            <a:off x="3127139" y="4473807"/>
            <a:ext cx="3059707" cy="166194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CC1BECC-71C0-2AB1-4274-8EBFFF75EF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65247" y="2471655"/>
            <a:ext cx="1344322" cy="14006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5D92A4F-9D2A-5C4E-FABC-F080A0B63CA0}"/>
              </a:ext>
            </a:extLst>
          </p:cNvPr>
          <p:cNvSpPr txBox="1"/>
          <p:nvPr/>
        </p:nvSpPr>
        <p:spPr>
          <a:xfrm>
            <a:off x="3449656" y="1869005"/>
            <a:ext cx="84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77"/>
              </a:rPr>
              <a:t>PCA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D1C4A5-C2A4-1292-707E-70B915851268}"/>
              </a:ext>
            </a:extLst>
          </p:cNvPr>
          <p:cNvSpPr txBox="1"/>
          <p:nvPr/>
        </p:nvSpPr>
        <p:spPr>
          <a:xfrm>
            <a:off x="5024397" y="1916348"/>
            <a:ext cx="95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77"/>
              </a:rPr>
              <a:t>K-means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8716AF-730F-692A-FCAD-F47401024C3E}"/>
              </a:ext>
            </a:extLst>
          </p:cNvPr>
          <p:cNvSpPr txBox="1"/>
          <p:nvPr/>
        </p:nvSpPr>
        <p:spPr>
          <a:xfrm>
            <a:off x="3385427" y="3732387"/>
            <a:ext cx="84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77"/>
              </a:rPr>
              <a:t>UMAP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6E9B47-FD06-F68B-C47D-065384603C6F}"/>
              </a:ext>
            </a:extLst>
          </p:cNvPr>
          <p:cNvSpPr txBox="1"/>
          <p:nvPr/>
        </p:nvSpPr>
        <p:spPr>
          <a:xfrm>
            <a:off x="5011096" y="3765637"/>
            <a:ext cx="951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alisto MT" panose="02040603050505030304" pitchFamily="18" charset="77"/>
              </a:rPr>
              <a:t>HDBscan</a:t>
            </a:r>
            <a:endParaRPr lang="en-US" sz="1400" dirty="0">
              <a:latin typeface="Calisto MT" panose="02040603050505030304" pitchFamily="18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16F93-93D4-12FC-1090-93F622B4DB19}"/>
              </a:ext>
            </a:extLst>
          </p:cNvPr>
          <p:cNvSpPr txBox="1"/>
          <p:nvPr/>
        </p:nvSpPr>
        <p:spPr>
          <a:xfrm>
            <a:off x="3951403" y="5752071"/>
            <a:ext cx="161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77"/>
              </a:rPr>
              <a:t>Cosine Similarity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3A00B3-1A5D-5529-5A09-1B8FD3D0F96F}"/>
              </a:ext>
            </a:extLst>
          </p:cNvPr>
          <p:cNvSpPr txBox="1"/>
          <p:nvPr/>
        </p:nvSpPr>
        <p:spPr>
          <a:xfrm>
            <a:off x="7088044" y="3815828"/>
            <a:ext cx="120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77"/>
              </a:rPr>
              <a:t>Grouping Candidates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D8E30D-BA63-052E-1893-B9B546281C29}"/>
              </a:ext>
            </a:extLst>
          </p:cNvPr>
          <p:cNvSpPr txBox="1"/>
          <p:nvPr/>
        </p:nvSpPr>
        <p:spPr>
          <a:xfrm>
            <a:off x="8455774" y="3815827"/>
            <a:ext cx="2045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77"/>
              </a:rPr>
              <a:t>Verification by </a:t>
            </a:r>
            <a:r>
              <a:rPr lang="en-US" sz="1400" dirty="0" err="1">
                <a:latin typeface="Calisto MT" panose="02040603050505030304" pitchFamily="18" charset="77"/>
              </a:rPr>
              <a:t>chatGPT</a:t>
            </a:r>
            <a:r>
              <a:rPr lang="en-US" sz="1400" dirty="0">
                <a:latin typeface="Calisto MT" panose="02040603050505030304" pitchFamily="18" charset="77"/>
              </a:rPr>
              <a:t> &amp; Reputable website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F3658-CB56-DB0E-762D-D27424704C43}"/>
              </a:ext>
            </a:extLst>
          </p:cNvPr>
          <p:cNvSpPr txBox="1"/>
          <p:nvPr/>
        </p:nvSpPr>
        <p:spPr>
          <a:xfrm>
            <a:off x="10803379" y="3874819"/>
            <a:ext cx="143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77"/>
              </a:rPr>
              <a:t>Finalizing Candidate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0B1E50B6-E781-C31D-8649-05B50202F86E}"/>
              </a:ext>
            </a:extLst>
          </p:cNvPr>
          <p:cNvSpPr/>
          <p:nvPr/>
        </p:nvSpPr>
        <p:spPr>
          <a:xfrm>
            <a:off x="2368928" y="3204338"/>
            <a:ext cx="571769" cy="37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E42A1AE7-127C-6B45-4D9E-130DA3C6127A}"/>
              </a:ext>
            </a:extLst>
          </p:cNvPr>
          <p:cNvSpPr/>
          <p:nvPr/>
        </p:nvSpPr>
        <p:spPr>
          <a:xfrm rot="19417060">
            <a:off x="2259920" y="2282377"/>
            <a:ext cx="594584" cy="37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5DD534E-E834-FC16-DF79-38EA464F4C6E}"/>
              </a:ext>
            </a:extLst>
          </p:cNvPr>
          <p:cNvSpPr/>
          <p:nvPr/>
        </p:nvSpPr>
        <p:spPr>
          <a:xfrm rot="1841954">
            <a:off x="2253851" y="4191003"/>
            <a:ext cx="594584" cy="37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A70F2DA-A6E9-3ADF-ACB9-00CACF70AFC9}"/>
              </a:ext>
            </a:extLst>
          </p:cNvPr>
          <p:cNvSpPr/>
          <p:nvPr/>
        </p:nvSpPr>
        <p:spPr>
          <a:xfrm>
            <a:off x="6361956" y="3122209"/>
            <a:ext cx="576621" cy="37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0BE0440A-DA16-6BFF-0C51-E3E3FC51B254}"/>
              </a:ext>
            </a:extLst>
          </p:cNvPr>
          <p:cNvSpPr/>
          <p:nvPr/>
        </p:nvSpPr>
        <p:spPr>
          <a:xfrm>
            <a:off x="8306707" y="3031327"/>
            <a:ext cx="410818" cy="37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9735BD4F-3084-0FD5-8115-92B8AE8FF7B0}"/>
              </a:ext>
            </a:extLst>
          </p:cNvPr>
          <p:cNvSpPr/>
          <p:nvPr/>
        </p:nvSpPr>
        <p:spPr>
          <a:xfrm>
            <a:off x="10090563" y="3018053"/>
            <a:ext cx="410818" cy="37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2F2852-0474-D335-AF7F-006344E515D6}"/>
              </a:ext>
            </a:extLst>
          </p:cNvPr>
          <p:cNvSpPr txBox="1"/>
          <p:nvPr/>
        </p:nvSpPr>
        <p:spPr>
          <a:xfrm>
            <a:off x="53924" y="4137714"/>
            <a:ext cx="2778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77"/>
              </a:rPr>
              <a:t>PHL’s datasets:</a:t>
            </a:r>
          </a:p>
          <a:p>
            <a:pPr lvl="1"/>
            <a:r>
              <a:rPr lang="en-US" sz="1400" dirty="0">
                <a:latin typeface="Calisto MT" panose="02040603050505030304" pitchFamily="18" charset="77"/>
              </a:rPr>
              <a:t>- Habitable exoplanets</a:t>
            </a:r>
          </a:p>
          <a:p>
            <a:pPr lvl="1"/>
            <a:r>
              <a:rPr lang="en-US" sz="1400" dirty="0">
                <a:latin typeface="Calisto MT" panose="02040603050505030304" pitchFamily="18" charset="77"/>
              </a:rPr>
              <a:t>- Found exoplanets’ features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A8AED912-E937-852F-E83B-5B0C79191C93}"/>
              </a:ext>
            </a:extLst>
          </p:cNvPr>
          <p:cNvSpPr/>
          <p:nvPr/>
        </p:nvSpPr>
        <p:spPr>
          <a:xfrm>
            <a:off x="4418161" y="1351209"/>
            <a:ext cx="336706" cy="240718"/>
          </a:xfrm>
          <a:prstGeom prst="rightArrow">
            <a:avLst>
              <a:gd name="adj1" fmla="val 50000"/>
              <a:gd name="adj2" fmla="val 5357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EFB80C1F-ECF1-C1BF-7124-D64FE945304D}"/>
              </a:ext>
            </a:extLst>
          </p:cNvPr>
          <p:cNvSpPr/>
          <p:nvPr/>
        </p:nvSpPr>
        <p:spPr>
          <a:xfrm>
            <a:off x="4369090" y="3215211"/>
            <a:ext cx="336706" cy="240718"/>
          </a:xfrm>
          <a:prstGeom prst="rightArrow">
            <a:avLst>
              <a:gd name="adj1" fmla="val 50000"/>
              <a:gd name="adj2" fmla="val 5357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271499F7-31F7-702B-A3E7-26FEEC27ACCF}"/>
              </a:ext>
            </a:extLst>
          </p:cNvPr>
          <p:cNvSpPr/>
          <p:nvPr/>
        </p:nvSpPr>
        <p:spPr>
          <a:xfrm rot="1841954">
            <a:off x="6291029" y="2141190"/>
            <a:ext cx="594584" cy="37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58516287-514D-9AD5-2C2C-B9B9FF1F70D7}"/>
              </a:ext>
            </a:extLst>
          </p:cNvPr>
          <p:cNvSpPr/>
          <p:nvPr/>
        </p:nvSpPr>
        <p:spPr>
          <a:xfrm rot="19417060">
            <a:off x="6280916" y="4117643"/>
            <a:ext cx="594584" cy="370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11AA7C-6094-FB0B-044D-9D8C644B6858}"/>
              </a:ext>
            </a:extLst>
          </p:cNvPr>
          <p:cNvSpPr txBox="1"/>
          <p:nvPr/>
        </p:nvSpPr>
        <p:spPr>
          <a:xfrm>
            <a:off x="3765699" y="617004"/>
            <a:ext cx="16471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77"/>
              </a:rPr>
              <a:t>Clustering Type 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64202-045B-8DBC-73DD-DBD0F3BDBEE2}"/>
              </a:ext>
            </a:extLst>
          </p:cNvPr>
          <p:cNvSpPr txBox="1"/>
          <p:nvPr/>
        </p:nvSpPr>
        <p:spPr>
          <a:xfrm>
            <a:off x="3748727" y="2424146"/>
            <a:ext cx="16471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77"/>
              </a:rPr>
              <a:t>Clustering Type II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372F14-D7D6-2663-50D7-23232A0EC253}"/>
              </a:ext>
            </a:extLst>
          </p:cNvPr>
          <p:cNvSpPr txBox="1"/>
          <p:nvPr/>
        </p:nvSpPr>
        <p:spPr>
          <a:xfrm>
            <a:off x="3785026" y="4297158"/>
            <a:ext cx="17278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77"/>
              </a:rPr>
              <a:t>Clustering Type III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63D700-473D-D3DD-12BE-EEEDE951604F}"/>
              </a:ext>
            </a:extLst>
          </p:cNvPr>
          <p:cNvSpPr txBox="1"/>
          <p:nvPr/>
        </p:nvSpPr>
        <p:spPr>
          <a:xfrm>
            <a:off x="203648" y="208625"/>
            <a:ext cx="5363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alisto MT" panose="02040603050505030304" pitchFamily="18" charset="77"/>
              </a:rPr>
              <a:t>Process Flow of Looking for the Habitable Exoplanets</a:t>
            </a:r>
          </a:p>
        </p:txBody>
      </p:sp>
      <p:pic>
        <p:nvPicPr>
          <p:cNvPr id="1026" name="Picture 2" descr="ChatGPT Logo - Chat gpt Icon on White Background 21059827 ...">
            <a:extLst>
              <a:ext uri="{FF2B5EF4-FFF2-40B4-BE49-F238E27FC236}">
                <a16:creationId xmlns:a16="http://schemas.microsoft.com/office/drawing/2014/main" id="{BC2B74EA-440A-4AD4-8A06-970F0AE1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869" y="2474570"/>
            <a:ext cx="1313076" cy="131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4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45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Calisto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 Li</dc:creator>
  <cp:lastModifiedBy>Gang Li</cp:lastModifiedBy>
  <cp:revision>5</cp:revision>
  <dcterms:created xsi:type="dcterms:W3CDTF">2023-11-01T01:41:20Z</dcterms:created>
  <dcterms:modified xsi:type="dcterms:W3CDTF">2023-11-03T07:54:50Z</dcterms:modified>
</cp:coreProperties>
</file>