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56" r:id="rId4"/>
    <p:sldId id="269" r:id="rId5"/>
    <p:sldId id="270" r:id="rId6"/>
    <p:sldId id="276" r:id="rId7"/>
    <p:sldId id="274" r:id="rId8"/>
    <p:sldId id="275" r:id="rId9"/>
    <p:sldId id="277" r:id="rId10"/>
    <p:sldId id="272" r:id="rId11"/>
    <p:sldId id="278" r:id="rId12"/>
    <p:sldId id="271" r:id="rId13"/>
    <p:sldId id="279" r:id="rId14"/>
    <p:sldId id="280" r:id="rId15"/>
    <p:sldId id="263" r:id="rId16"/>
    <p:sldId id="281" r:id="rId17"/>
    <p:sldId id="262" r:id="rId18"/>
    <p:sldId id="267" r:id="rId19"/>
    <p:sldId id="266" r:id="rId20"/>
    <p:sldId id="273" r:id="rId21"/>
  </p:sldIdLst>
  <p:sldSz cx="9144000" cy="5143500" type="screen16x9"/>
  <p:notesSz cx="6858000" cy="9144000"/>
  <p:embeddedFontLst>
    <p:embeddedFont>
      <p:font typeface="HY태백B" panose="020B0600000101010101" charset="-127"/>
      <p:regular r:id="rId23"/>
    </p:embeddedFont>
    <p:embeddedFont>
      <p:font typeface="배달의민족 한나체 Pro" panose="020B0600000101010101" pitchFamily="50" charset="-127"/>
      <p:regular r:id="rId24"/>
    </p:embeddedFont>
    <p:embeddedFont>
      <p:font typeface="나눔명조" panose="02020603020101020101" pitchFamily="18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의중" initials="의중" lastIdx="1" clrIdx="0">
    <p:extLst>
      <p:ext uri="{19B8F6BF-5375-455C-9EA6-DF929625EA0E}">
        <p15:presenceInfo xmlns:p15="http://schemas.microsoft.com/office/powerpoint/2012/main" userId="김의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F54"/>
    <a:srgbClr val="DA3E3E"/>
    <a:srgbClr val="EA3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288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9T17:10:29.0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1C2D-B41F-4C3F-AA7D-A7311F8B181A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6F6B-22E0-403F-93B6-9D1F38018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7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동영상 첨부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525658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창의공학기초설계 발표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436" y="1237131"/>
            <a:ext cx="563478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모바일게임 제작을 위한 보드게임 테스트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4630646"/>
            <a:ext cx="27241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Team 23</a:t>
            </a:r>
          </a:p>
          <a:p>
            <a:pPr algn="ctr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  김의중  </a:t>
            </a:r>
            <a:r>
              <a:rPr lang="ko-KR" altLang="en-US" sz="14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고다현</a:t>
            </a: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ko-KR" altLang="en-US" sz="14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신원균</a:t>
            </a: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장형석</a:t>
            </a:r>
          </a:p>
        </p:txBody>
      </p:sp>
    </p:spTree>
    <p:extLst>
      <p:ext uri="{BB962C8B-B14F-4D97-AF65-F5344CB8AC3E}">
        <p14:creationId xmlns:p14="http://schemas.microsoft.com/office/powerpoint/2010/main" val="4381303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DB434-7E51-43FB-BCFA-EE999CFCF277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BD9FF-7D68-4FD6-ADAD-3B89D0613A06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F3046-012C-4FB1-9FB4-8BC6113CDD8A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구성품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B470DC-FE70-4617-854F-6398B626A78A}"/>
              </a:ext>
            </a:extLst>
          </p:cNvPr>
          <p:cNvSpPr txBox="1"/>
          <p:nvPr/>
        </p:nvSpPr>
        <p:spPr>
          <a:xfrm>
            <a:off x="4067944" y="1839479"/>
            <a:ext cx="6399038" cy="224676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보드게임 판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주판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캐릭터말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돈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74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장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(440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황금 열쇠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20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장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주사위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머리카락 </a:t>
            </a:r>
            <a:r>
              <a:rPr lang="en-US" altLang="ko-KR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12</a:t>
            </a:r>
            <a:r>
              <a:rPr lang="ko-KR" altLang="en-US" sz="2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</a:t>
            </a:r>
            <a:endParaRPr lang="en-US" altLang="ko-KR" sz="2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2704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구성품 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–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보드게임판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50294B8-15A9-46D2-9F61-81B6A0475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9093" y="500427"/>
            <a:ext cx="3738920" cy="49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373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구성품 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-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캐릭터말</a:t>
              </a:r>
            </a:p>
          </p:txBody>
        </p:sp>
      </p:grp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3A7C6114-AD41-497F-AFF2-CD968425C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82" y="1252344"/>
            <a:ext cx="4483584" cy="33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13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구성품 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-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주판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978F938-EAE9-4987-8BC7-AFE06BA3A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82" y="1305140"/>
            <a:ext cx="44851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7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구성품 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–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돈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, </a:t>
              </a:r>
              <a:r>
                <a:rPr lang="ko-KR" altLang="en-US" sz="2000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황금열쇠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,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주사위</a:t>
              </a:r>
              <a:r>
                <a:rPr lang="en-US" altLang="ko-KR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, </a:t>
              </a:r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머리카락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2067399-63AC-4B75-B6FA-722CABED9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094641"/>
            <a:ext cx="2084851" cy="1563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31C73-B65F-4ADF-A24D-A4C713966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05" y="3094641"/>
            <a:ext cx="2256669" cy="1563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D24E77-08EC-4C91-9DEC-CEBF9A254E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88" y="1259379"/>
            <a:ext cx="2245386" cy="16840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E40EDEF-86CD-47B0-9FD3-85A50AC09D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73539"/>
            <a:ext cx="2084852" cy="16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533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D96092E-1E47-49E9-BB5C-DC7C6744CF37}"/>
              </a:ext>
            </a:extLst>
          </p:cNvPr>
          <p:cNvGrpSpPr/>
          <p:nvPr/>
        </p:nvGrpSpPr>
        <p:grpSpPr>
          <a:xfrm>
            <a:off x="4427984" y="1193458"/>
            <a:ext cx="1741787" cy="2756584"/>
            <a:chOff x="4691588" y="1471351"/>
            <a:chExt cx="1101823" cy="1632828"/>
          </a:xfrm>
        </p:grpSpPr>
        <p:grpSp>
          <p:nvGrpSpPr>
            <p:cNvPr id="15" name="그룹 14"/>
            <p:cNvGrpSpPr/>
            <p:nvPr/>
          </p:nvGrpSpPr>
          <p:grpSpPr>
            <a:xfrm>
              <a:off x="4691588" y="1471351"/>
              <a:ext cx="1080120" cy="499473"/>
              <a:chOff x="4035760" y="1387169"/>
              <a:chExt cx="1080120" cy="49947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457192" y="1642878"/>
                <a:ext cx="243764" cy="243764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35760" y="1387169"/>
                <a:ext cx="1080120" cy="230832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spc="-150" dirty="0"/>
                  <a:t>상태 칸</a:t>
                </a:r>
                <a:endParaRPr lang="ko-KR" altLang="en-US" spc="-15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713291" y="2055770"/>
              <a:ext cx="1080120" cy="509849"/>
              <a:chOff x="6594633" y="1387169"/>
              <a:chExt cx="1080120" cy="509849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7012811" y="1653254"/>
                <a:ext cx="243764" cy="2437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94633" y="1387169"/>
                <a:ext cx="1080120" cy="230832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spc="-150" dirty="0"/>
                  <a:t>모서리 칸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C63B49E-655D-4A8A-99C7-93FF9C474684}"/>
                </a:ext>
              </a:extLst>
            </p:cNvPr>
            <p:cNvGrpSpPr/>
            <p:nvPr/>
          </p:nvGrpSpPr>
          <p:grpSpPr>
            <a:xfrm>
              <a:off x="4713291" y="2585447"/>
              <a:ext cx="1080120" cy="518732"/>
              <a:chOff x="1155448" y="2116720"/>
              <a:chExt cx="1080120" cy="518732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474DD5C4-2AE7-4854-94A8-DFBFBC8356EB}"/>
                  </a:ext>
                </a:extLst>
              </p:cNvPr>
              <p:cNvSpPr/>
              <p:nvPr/>
            </p:nvSpPr>
            <p:spPr>
              <a:xfrm>
                <a:off x="1573286" y="2391688"/>
                <a:ext cx="243764" cy="2437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7FDD20-EFAD-41E7-93CF-85010BF772D3}"/>
                  </a:ext>
                </a:extLst>
              </p:cNvPr>
              <p:cNvSpPr txBox="1"/>
              <p:nvPr/>
            </p:nvSpPr>
            <p:spPr>
              <a:xfrm>
                <a:off x="1155448" y="2116720"/>
                <a:ext cx="1080120" cy="230832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spc="-150" dirty="0" err="1"/>
                  <a:t>황금열</a:t>
                </a:r>
                <a:r>
                  <a:rPr lang="ko-KR" altLang="en-US" sz="900" spc="-150" dirty="0"/>
                  <a:t> 쇠 </a:t>
                </a:r>
                <a:endParaRPr lang="ko-KR" altLang="en-US" spc="-150" dirty="0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D42696-2D56-4CE1-A609-E8DB76248458}"/>
              </a:ext>
            </a:extLst>
          </p:cNvPr>
          <p:cNvGrpSpPr/>
          <p:nvPr/>
        </p:nvGrpSpPr>
        <p:grpSpPr>
          <a:xfrm>
            <a:off x="2629767" y="1246316"/>
            <a:ext cx="2693950" cy="2946492"/>
            <a:chOff x="3130468" y="1958877"/>
            <a:chExt cx="1537480" cy="177554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326DFD0-74D9-49B6-8CE4-CD2BB17F8F15}"/>
                </a:ext>
              </a:extLst>
            </p:cNvPr>
            <p:cNvGrpSpPr/>
            <p:nvPr/>
          </p:nvGrpSpPr>
          <p:grpSpPr>
            <a:xfrm>
              <a:off x="3130468" y="1958877"/>
              <a:ext cx="1080120" cy="499473"/>
              <a:chOff x="1115616" y="1387169"/>
              <a:chExt cx="1080120" cy="499473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1533794" y="1642878"/>
                <a:ext cx="243764" cy="24376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15616" y="1387169"/>
                <a:ext cx="1080120" cy="230832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spc="-150" dirty="0"/>
                  <a:t>캐릭터</a:t>
                </a:r>
                <a:endParaRPr lang="ko-KR" altLang="en-US" spc="-150" dirty="0"/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BF7CBA5-BE7C-468F-B56D-82D754229D23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3792410" y="2336468"/>
              <a:ext cx="556554" cy="6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1569256-DC03-4D89-BAF1-44C53A63C4AE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3756712" y="2422652"/>
              <a:ext cx="592252" cy="439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C814919-3D96-4736-A5FD-09293F9F99F7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3670528" y="2458350"/>
              <a:ext cx="660631" cy="1024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822D440F-3D1D-47AC-AD75-CF38666230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46893" y="2613361"/>
              <a:ext cx="1227132" cy="1014979"/>
            </a:xfrm>
            <a:prstGeom prst="bentConnector3">
              <a:avLst>
                <a:gd name="adj1" fmla="val -105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그림 139">
            <a:extLst>
              <a:ext uri="{FF2B5EF4-FFF2-40B4-BE49-F238E27FC236}">
                <a16:creationId xmlns:a16="http://schemas.microsoft.com/office/drawing/2014/main" id="{D5323890-9091-4EFC-BC58-4BD7C6B3B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2" y="2142329"/>
            <a:ext cx="2084851" cy="1563638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3796C71F-34D9-4AA5-A4EF-DC02672B5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35" y="2142329"/>
            <a:ext cx="2245386" cy="16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59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1748" y="3693344"/>
            <a:ext cx="3180502" cy="58477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/>
              <a:t>하이모</a:t>
            </a:r>
            <a:r>
              <a:rPr lang="ko-KR" altLang="en-US" sz="1600" spc="-150" dirty="0"/>
              <a:t> 칸 도착 시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돈을 </a:t>
            </a:r>
            <a:r>
              <a:rPr lang="en-US" altLang="ko-KR" sz="1600" spc="-150" dirty="0"/>
              <a:t>50</a:t>
            </a:r>
            <a:r>
              <a:rPr lang="ko-KR" altLang="en-US" sz="1600" spc="-150" dirty="0"/>
              <a:t>만원 소지했을 때</a:t>
            </a:r>
            <a:r>
              <a:rPr lang="en-US" altLang="ko-KR" sz="1600" spc="-150" dirty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1105" y="3135361"/>
            <a:ext cx="3180500" cy="3385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승리조건 </a:t>
            </a:r>
            <a:r>
              <a:rPr lang="en-US" altLang="ko-KR" sz="1600" spc="-15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46463" y="3002880"/>
            <a:ext cx="766136" cy="168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DA3E3E"/>
                </a:solidFill>
              </a:rPr>
              <a:t>{</a:t>
            </a:r>
            <a:endParaRPr lang="ko-KR" altLang="en-US" sz="3200" b="1" dirty="0">
              <a:solidFill>
                <a:srgbClr val="DA3E3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66123" y="2849533"/>
            <a:ext cx="793654" cy="168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DA3E3E"/>
                </a:solidFill>
              </a:rPr>
              <a:t>}</a:t>
            </a:r>
            <a:endParaRPr lang="ko-KR" altLang="en-US" sz="3200" b="1" dirty="0">
              <a:solidFill>
                <a:srgbClr val="DA3E3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47604" y="3284031"/>
            <a:ext cx="793654" cy="140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400" b="1" dirty="0">
              <a:solidFill>
                <a:srgbClr val="DA3E3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BA477A-FC91-42D9-98F6-28EB78F54099}"/>
              </a:ext>
            </a:extLst>
          </p:cNvPr>
          <p:cNvSpPr txBox="1"/>
          <p:nvPr/>
        </p:nvSpPr>
        <p:spPr>
          <a:xfrm>
            <a:off x="2830535" y="1905671"/>
            <a:ext cx="3482930" cy="83099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/>
              <a:t>3</a:t>
            </a:r>
            <a:r>
              <a:rPr lang="ko-KR" altLang="en-US" sz="1600" spc="-150" dirty="0"/>
              <a:t>가지 상태가 전부  </a:t>
            </a:r>
            <a:r>
              <a:rPr lang="en-US" altLang="ko-KR" sz="1600" spc="-150" dirty="0"/>
              <a:t>3</a:t>
            </a:r>
            <a:r>
              <a:rPr lang="ko-KR" altLang="en-US" sz="1600" spc="-150" dirty="0"/>
              <a:t>단계인 상태로 </a:t>
            </a:r>
            <a:endParaRPr lang="en-US" altLang="ko-KR" sz="1600" spc="-150" dirty="0"/>
          </a:p>
          <a:p>
            <a:pPr algn="ctr"/>
            <a:r>
              <a:rPr lang="ko-KR" altLang="en-US" sz="1600" spc="-150" dirty="0"/>
              <a:t>출발지 칸을 지날 때</a:t>
            </a:r>
            <a:endParaRPr lang="en-US" altLang="ko-KR" sz="1600" spc="-150" dirty="0"/>
          </a:p>
          <a:p>
            <a:pPr algn="ctr"/>
            <a:r>
              <a:rPr lang="en-US" altLang="ko-KR" sz="1600" spc="-150" dirty="0"/>
              <a:t>(=</a:t>
            </a:r>
            <a:r>
              <a:rPr lang="ko-KR" altLang="en-US" sz="1600" spc="-150" dirty="0"/>
              <a:t>머리카락 </a:t>
            </a:r>
            <a:r>
              <a:rPr lang="en-US" altLang="ko-KR" sz="1600" spc="-150" dirty="0"/>
              <a:t>3</a:t>
            </a:r>
            <a:r>
              <a:rPr lang="ko-KR" altLang="en-US" sz="1600" spc="-150" dirty="0"/>
              <a:t>개 꽂힌 상태</a:t>
            </a:r>
            <a:r>
              <a:rPr lang="en-US" altLang="ko-KR" sz="1600" spc="-150" dirty="0"/>
              <a:t>).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A192F-8C23-4CA3-A1C4-3703137B4A0B}"/>
              </a:ext>
            </a:extLst>
          </p:cNvPr>
          <p:cNvSpPr txBox="1"/>
          <p:nvPr/>
        </p:nvSpPr>
        <p:spPr>
          <a:xfrm>
            <a:off x="2981750" y="1374169"/>
            <a:ext cx="3180500" cy="3385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승리조건 </a:t>
            </a:r>
            <a:r>
              <a:rPr lang="en-US" altLang="ko-KR" sz="1600" spc="-15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FBA98-5BDC-42E8-9C26-8F584E40CA01}"/>
              </a:ext>
            </a:extLst>
          </p:cNvPr>
          <p:cNvSpPr txBox="1"/>
          <p:nvPr/>
        </p:nvSpPr>
        <p:spPr>
          <a:xfrm>
            <a:off x="2408600" y="1215207"/>
            <a:ext cx="766137" cy="168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DA3E3E"/>
                </a:solidFill>
              </a:rPr>
              <a:t>{</a:t>
            </a:r>
            <a:endParaRPr lang="ko-KR" altLang="en-US" sz="3200" b="1" dirty="0">
              <a:solidFill>
                <a:srgbClr val="DA3E3E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C2A4ED-E71A-4A12-8892-DEDEDB29143A}"/>
              </a:ext>
            </a:extLst>
          </p:cNvPr>
          <p:cNvSpPr txBox="1"/>
          <p:nvPr/>
        </p:nvSpPr>
        <p:spPr>
          <a:xfrm>
            <a:off x="6184163" y="1214531"/>
            <a:ext cx="793654" cy="168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DA3E3E"/>
                </a:solidFill>
              </a:rPr>
              <a:t>}</a:t>
            </a:r>
            <a:endParaRPr lang="ko-KR" altLang="en-US" sz="3200" b="1" dirty="0">
              <a:solidFill>
                <a:srgbClr val="DA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4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8256" y="-10269"/>
            <a:ext cx="9180512" cy="5164038"/>
          </a:xfrm>
          <a:prstGeom prst="rect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게임영상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732" y="3486367"/>
            <a:ext cx="443834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b="1" i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링크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9592" y="3435846"/>
            <a:ext cx="216024" cy="45719"/>
          </a:xfrm>
          <a:prstGeom prst="rect">
            <a:avLst/>
          </a:prstGeom>
          <a:solidFill>
            <a:srgbClr val="EE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514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0" b="21078"/>
          <a:stretch/>
        </p:blipFill>
        <p:spPr>
          <a:xfrm>
            <a:off x="0" y="1946563"/>
            <a:ext cx="9144000" cy="32004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1946563"/>
            <a:ext cx="9144000" cy="32004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느낀 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3193" y="2270929"/>
            <a:ext cx="5544616" cy="72269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1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게임이 나올 때까지 과정을 간접적으로 체험하는 귀한 시간</a:t>
            </a:r>
            <a:endParaRPr lang="en-US" altLang="ko-KR" sz="12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just">
              <a:lnSpc>
                <a:spcPts val="1700"/>
              </a:lnSpc>
            </a:pPr>
            <a:r>
              <a:rPr lang="ko-KR" altLang="en-US" sz="1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오랜 시간 투자에서 짠 게임 기획하는 재미</a:t>
            </a:r>
            <a:endParaRPr lang="en-US" altLang="ko-KR" sz="12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just">
              <a:lnSpc>
                <a:spcPts val="1700"/>
              </a:lnSpc>
            </a:pPr>
            <a:r>
              <a:rPr lang="ko-KR" altLang="en-US" sz="1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함께 활동하면서 충돌하거나 문제 상황 발생</a:t>
            </a:r>
            <a:endParaRPr lang="en-US" altLang="ko-KR" sz="12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54BE5A1-8D6A-4323-A054-76BA9E8D360C}"/>
              </a:ext>
            </a:extLst>
          </p:cNvPr>
          <p:cNvCxnSpPr>
            <a:cxnSpLocks/>
          </p:cNvCxnSpPr>
          <p:nvPr/>
        </p:nvCxnSpPr>
        <p:spPr>
          <a:xfrm>
            <a:off x="3635896" y="2993627"/>
            <a:ext cx="1872208" cy="10418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DFE119-6409-487E-A624-7734ABEA2805}"/>
              </a:ext>
            </a:extLst>
          </p:cNvPr>
          <p:cNvSpPr txBox="1"/>
          <p:nvPr/>
        </p:nvSpPr>
        <p:spPr>
          <a:xfrm>
            <a:off x="5832934" y="4117626"/>
            <a:ext cx="5544616" cy="3422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ko-KR" altLang="en-US" sz="2800" b="1" i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진짜 어렵고 힘든 일</a:t>
            </a:r>
            <a:r>
              <a:rPr lang="en-US" altLang="ko-KR" sz="2800" b="1" i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88663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QnA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3109714" y="1707654"/>
            <a:ext cx="2924571" cy="1634308"/>
            <a:chOff x="3591645" y="3677294"/>
            <a:chExt cx="2924571" cy="1634308"/>
          </a:xfrm>
        </p:grpSpPr>
        <p:sp>
          <p:nvSpPr>
            <p:cNvPr id="58" name="TextBox 57"/>
            <p:cNvSpPr txBox="1"/>
            <p:nvPr/>
          </p:nvSpPr>
          <p:spPr>
            <a:xfrm>
              <a:off x="3591645" y="4105678"/>
              <a:ext cx="292457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?</a:t>
              </a:r>
              <a:endParaRPr lang="ko-KR" altLang="en-US" sz="4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16016" y="3677294"/>
              <a:ext cx="393085" cy="33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“</a:t>
              </a:r>
              <a:endParaRPr lang="ko-KR" altLang="en-US" sz="6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16016" y="4975398"/>
              <a:ext cx="393085" cy="33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”</a:t>
              </a:r>
              <a:endParaRPr lang="ko-KR" altLang="en-US" sz="6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4011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379237"/>
            <a:ext cx="4968552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8531" y="586230"/>
            <a:ext cx="28083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EA382A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spc="-150" dirty="0">
              <a:solidFill>
                <a:srgbClr val="EA382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23928" y="1131590"/>
            <a:ext cx="4536503" cy="0"/>
          </a:xfrm>
          <a:prstGeom prst="lin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818531" y="1859364"/>
            <a:ext cx="2776202" cy="648072"/>
            <a:chOff x="5076056" y="1707654"/>
            <a:chExt cx="2776202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5076056" y="2094116"/>
              <a:ext cx="2776202" cy="2616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05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게임소개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170765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01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18531" y="2558006"/>
            <a:ext cx="2776202" cy="640378"/>
            <a:chOff x="5076056" y="2427734"/>
            <a:chExt cx="2776202" cy="640378"/>
          </a:xfrm>
        </p:grpSpPr>
        <p:sp>
          <p:nvSpPr>
            <p:cNvPr id="11" name="TextBox 10"/>
            <p:cNvSpPr txBox="1"/>
            <p:nvPr/>
          </p:nvSpPr>
          <p:spPr>
            <a:xfrm>
              <a:off x="5076056" y="281419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05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게임방법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6056" y="242773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02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818531" y="3256648"/>
            <a:ext cx="2776202" cy="640378"/>
            <a:chOff x="5076056" y="3147814"/>
            <a:chExt cx="2776202" cy="640378"/>
          </a:xfrm>
        </p:grpSpPr>
        <p:sp>
          <p:nvSpPr>
            <p:cNvPr id="13" name="TextBox 12"/>
            <p:cNvSpPr txBox="1"/>
            <p:nvPr/>
          </p:nvSpPr>
          <p:spPr>
            <a:xfrm>
              <a:off x="5076056" y="3534276"/>
              <a:ext cx="2776202" cy="25391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105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게임영상</a:t>
              </a:r>
              <a:endPara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056" y="314781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태백B" pitchFamily="18" charset="-127"/>
                  <a:ea typeface="HY태백B" pitchFamily="18" charset="-127"/>
                </a:rPr>
                <a:t>03</a:t>
              </a:r>
              <a:endPara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33193EC-6576-4CEB-ABCA-74AB7423E0FE}"/>
              </a:ext>
            </a:extLst>
          </p:cNvPr>
          <p:cNvSpPr txBox="1"/>
          <p:nvPr/>
        </p:nvSpPr>
        <p:spPr>
          <a:xfrm>
            <a:off x="3850641" y="4351822"/>
            <a:ext cx="2776202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느낀 점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FBBA7C-3357-4FBB-8A25-DB9190BAF400}"/>
              </a:ext>
            </a:extLst>
          </p:cNvPr>
          <p:cNvSpPr txBox="1"/>
          <p:nvPr/>
        </p:nvSpPr>
        <p:spPr>
          <a:xfrm>
            <a:off x="3815235" y="3962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Y태백B" pitchFamily="18" charset="-127"/>
                <a:ea typeface="HY태백B" pitchFamily="18" charset="-127"/>
              </a:rPr>
              <a:t>04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5775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3109714" y="1707654"/>
            <a:ext cx="2924571" cy="1136270"/>
            <a:chOff x="3591645" y="3677294"/>
            <a:chExt cx="2924571" cy="1136270"/>
          </a:xfrm>
        </p:grpSpPr>
        <p:sp>
          <p:nvSpPr>
            <p:cNvPr id="58" name="TextBox 57"/>
            <p:cNvSpPr txBox="1"/>
            <p:nvPr/>
          </p:nvSpPr>
          <p:spPr>
            <a:xfrm>
              <a:off x="3591645" y="4105678"/>
              <a:ext cx="2924571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Thank you</a:t>
              </a:r>
              <a:endParaRPr lang="ko-KR" altLang="en-US" sz="4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16016" y="3677294"/>
              <a:ext cx="3930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6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813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460058"/>
            <a:ext cx="5696022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 키우기 게임 </a:t>
            </a:r>
            <a:endParaRPr lang="en-US" altLang="ko-KR" sz="1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</a:p>
          <a:p>
            <a:r>
              <a:rPr lang="en-US" altLang="ko-KR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-&gt;</a:t>
            </a:r>
            <a:r>
              <a:rPr lang="ko-KR" altLang="en-US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최대</a:t>
            </a:r>
            <a:r>
              <a:rPr lang="en-US" altLang="ko-KR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 4</a:t>
            </a:r>
            <a:r>
              <a:rPr lang="ko-KR" altLang="en-US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명 까지 플레이가능한 보드게임</a:t>
            </a:r>
            <a:endParaRPr lang="en-US" altLang="ko-KR" sz="1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4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endParaRPr lang="ko-KR" altLang="en-US" sz="1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33E00F-BF18-42DA-A7D1-C3069FCA32BF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9C5DA7-3499-4E93-AF0D-04E821D8E3B4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A5A4AB-924D-423D-94FE-6F6421E6544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게임장르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1357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나눔명조" panose="02020603020101020101" pitchFamily="18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나눔명조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  <a:ea typeface="나눔명조" panose="02020603020101020101" pitchFamily="18" charset="-127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+mj-lt"/>
              <a:ea typeface="나눔명조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D4B09-72DA-4147-9881-BDCD68860248}"/>
              </a:ext>
            </a:extLst>
          </p:cNvPr>
          <p:cNvSpPr txBox="1"/>
          <p:nvPr/>
        </p:nvSpPr>
        <p:spPr>
          <a:xfrm>
            <a:off x="3359914" y="1203598"/>
            <a:ext cx="18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인생은 아름다워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2E882-834D-47B9-928C-1E9BC1ECFF75}"/>
              </a:ext>
            </a:extLst>
          </p:cNvPr>
          <p:cNvSpPr txBox="1"/>
          <p:nvPr/>
        </p:nvSpPr>
        <p:spPr>
          <a:xfrm>
            <a:off x="4309702" y="2517985"/>
            <a:ext cx="14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머머리인생</a:t>
            </a:r>
            <a:endParaRPr lang="ko-KR" altLang="en-US" b="1" u="sng" dirty="0">
              <a:solidFill>
                <a:srgbClr val="FF0000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2AD3E-EAC2-4607-8C08-1525684FDB56}"/>
              </a:ext>
            </a:extLst>
          </p:cNvPr>
          <p:cNvSpPr txBox="1"/>
          <p:nvPr/>
        </p:nvSpPr>
        <p:spPr>
          <a:xfrm>
            <a:off x="5128093" y="1828280"/>
            <a:ext cx="11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모발마블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F7E65-B183-46B5-96A8-E782559C9825}"/>
              </a:ext>
            </a:extLst>
          </p:cNvPr>
          <p:cNvSpPr txBox="1"/>
          <p:nvPr/>
        </p:nvSpPr>
        <p:spPr>
          <a:xfrm>
            <a:off x="4876392" y="3435232"/>
            <a:ext cx="16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인생은 </a:t>
            </a:r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머리빨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7FA57-4711-49AF-841F-362F363973A1}"/>
              </a:ext>
            </a:extLst>
          </p:cNvPr>
          <p:cNvSpPr txBox="1"/>
          <p:nvPr/>
        </p:nvSpPr>
        <p:spPr>
          <a:xfrm>
            <a:off x="6556687" y="1272988"/>
            <a:ext cx="116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인생머리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350EF-08A8-4876-AFFC-DBCE5D4CEF10}"/>
              </a:ext>
            </a:extLst>
          </p:cNvPr>
          <p:cNvSpPr txBox="1"/>
          <p:nvPr/>
        </p:nvSpPr>
        <p:spPr>
          <a:xfrm>
            <a:off x="7236296" y="236317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탈모르파티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9F5540-82FF-4BAB-AA2D-6B4D6D421021}"/>
              </a:ext>
            </a:extLst>
          </p:cNvPr>
          <p:cNvSpPr txBox="1"/>
          <p:nvPr/>
        </p:nvSpPr>
        <p:spPr>
          <a:xfrm>
            <a:off x="7048090" y="374522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탈모는 </a:t>
            </a:r>
            <a:endParaRPr lang="en-US" altLang="ko-KR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죄가 아니야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26D56-427D-406A-934B-1022643AD985}"/>
              </a:ext>
            </a:extLst>
          </p:cNvPr>
          <p:cNvSpPr txBox="1"/>
          <p:nvPr/>
        </p:nvSpPr>
        <p:spPr>
          <a:xfrm>
            <a:off x="3308805" y="3990368"/>
            <a:ext cx="18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rPr>
              <a:t>대머리원정대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FD5826-B24E-4A55-94A7-E0699F443726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20" name="직사각형 19"/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84975-E59D-40DD-8FE6-413310C941CB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나눔명조" panose="02020603020101020101" pitchFamily="18" charset="-127"/>
                </a:rPr>
                <a:t>게임이름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65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6" grpId="0"/>
      <p:bldP spid="17" grpId="0"/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53D1B3-86BA-4758-B0DC-8B07B9D8C34F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A27BA3-CBD2-47C6-8E46-AF6479D8AB94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04F87D-AA22-4B18-AD1D-F14B8FB06292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스토리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49DEFEA-D0A3-4530-901B-C1D0B62B95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t="7697" r="16345" b="8883"/>
          <a:stretch/>
        </p:blipFill>
        <p:spPr>
          <a:xfrm>
            <a:off x="3352829" y="3173525"/>
            <a:ext cx="1225508" cy="1440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1A0173-9FB7-4ABB-AC37-6EB058E9A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t="7697" r="16345" b="8883"/>
          <a:stretch/>
        </p:blipFill>
        <p:spPr>
          <a:xfrm>
            <a:off x="6089767" y="3219823"/>
            <a:ext cx="1225508" cy="1440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DA0EBF2-6442-4F17-8118-7F5FBC17F4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t="7697" r="16345" b="8883"/>
          <a:stretch/>
        </p:blipFill>
        <p:spPr>
          <a:xfrm>
            <a:off x="7461521" y="3219823"/>
            <a:ext cx="1225508" cy="1440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5698A8-554C-4DBE-A879-9B0D83FD81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t="7697" r="16345" b="8883"/>
          <a:stretch/>
        </p:blipFill>
        <p:spPr>
          <a:xfrm>
            <a:off x="4720877" y="3219823"/>
            <a:ext cx="1225508" cy="1440160"/>
          </a:xfrm>
          <a:prstGeom prst="rect">
            <a:avLst/>
          </a:prstGeom>
        </p:spPr>
      </p:pic>
      <p:sp>
        <p:nvSpPr>
          <p:cNvPr id="21" name="생각 풍선: 구름 모양 20">
            <a:extLst>
              <a:ext uri="{FF2B5EF4-FFF2-40B4-BE49-F238E27FC236}">
                <a16:creationId xmlns:a16="http://schemas.microsoft.com/office/drawing/2014/main" id="{C8DB2007-23CA-4BD8-97AE-F7DE84F1689D}"/>
              </a:ext>
            </a:extLst>
          </p:cNvPr>
          <p:cNvSpPr/>
          <p:nvPr/>
        </p:nvSpPr>
        <p:spPr>
          <a:xfrm>
            <a:off x="4210588" y="1353263"/>
            <a:ext cx="3961178" cy="818145"/>
          </a:xfrm>
          <a:prstGeom prst="cloudCallout">
            <a:avLst>
              <a:gd name="adj1" fmla="val -334"/>
              <a:gd name="adj2" fmla="val 131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머리 기르기 내기하자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105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캐릭터 소개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D2328-643E-4E5F-9234-AE19CA36400D}"/>
              </a:ext>
            </a:extLst>
          </p:cNvPr>
          <p:cNvGrpSpPr/>
          <p:nvPr/>
        </p:nvGrpSpPr>
        <p:grpSpPr>
          <a:xfrm>
            <a:off x="3575938" y="1663419"/>
            <a:ext cx="1634184" cy="2083965"/>
            <a:chOff x="6224065" y="1443290"/>
            <a:chExt cx="1760119" cy="151704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2670B2B-E9E4-4F68-A1EE-AAEB9A0ED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5" t="27484" r="18076" b="27476"/>
            <a:stretch/>
          </p:blipFill>
          <p:spPr>
            <a:xfrm>
              <a:off x="6224065" y="1443290"/>
              <a:ext cx="1760119" cy="113253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666B14-2BF1-4BFE-814E-464D1D1B1E75}"/>
                </a:ext>
              </a:extLst>
            </p:cNvPr>
            <p:cNvSpPr txBox="1"/>
            <p:nvPr/>
          </p:nvSpPr>
          <p:spPr>
            <a:xfrm>
              <a:off x="6637099" y="2591001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김미필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6836F15-3C0A-459E-ABCB-424E90B3474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944"/>
            <a:ext cx="1956733" cy="235127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4FCBE7-C0AE-4EC5-99D7-632722E24B6B}"/>
              </a:ext>
            </a:extLst>
          </p:cNvPr>
          <p:cNvCxnSpPr/>
          <p:nvPr/>
        </p:nvCxnSpPr>
        <p:spPr>
          <a:xfrm>
            <a:off x="5715942" y="260558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3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캐릭터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86354B-24BD-4A99-AB25-A218129A1131}"/>
              </a:ext>
            </a:extLst>
          </p:cNvPr>
          <p:cNvGrpSpPr/>
          <p:nvPr/>
        </p:nvGrpSpPr>
        <p:grpSpPr>
          <a:xfrm>
            <a:off x="3580130" y="1851670"/>
            <a:ext cx="1763642" cy="1593468"/>
            <a:chOff x="3246630" y="1470937"/>
            <a:chExt cx="1763642" cy="15934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E0D0AC-383A-48FE-8CF0-3D8F193C8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76" t="37239" r="17801" b="22584"/>
            <a:stretch/>
          </p:blipFill>
          <p:spPr>
            <a:xfrm>
              <a:off x="3246630" y="1470937"/>
              <a:ext cx="1763642" cy="113253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F965B5-E221-4132-8772-BD7C673CC7E8}"/>
                </a:ext>
              </a:extLst>
            </p:cNvPr>
            <p:cNvSpPr txBox="1"/>
            <p:nvPr/>
          </p:nvSpPr>
          <p:spPr>
            <a:xfrm>
              <a:off x="3678678" y="26950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박패피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F3FDEBC-039E-431F-9EBE-8498671868B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43183"/>
            <a:ext cx="1935336" cy="209730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0239F3-18A6-44C6-8F83-A8CC807B6CC2}"/>
              </a:ext>
            </a:extLst>
          </p:cNvPr>
          <p:cNvCxnSpPr/>
          <p:nvPr/>
        </p:nvCxnSpPr>
        <p:spPr>
          <a:xfrm>
            <a:off x="5846030" y="2568699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78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캐릭터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0AAB3E-8A05-4F91-A1FD-F710AC4CAFF6}"/>
              </a:ext>
            </a:extLst>
          </p:cNvPr>
          <p:cNvGrpSpPr/>
          <p:nvPr/>
        </p:nvGrpSpPr>
        <p:grpSpPr>
          <a:xfrm>
            <a:off x="3575938" y="1852303"/>
            <a:ext cx="1866950" cy="1914688"/>
            <a:chOff x="3231666" y="1449110"/>
            <a:chExt cx="1763642" cy="152646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47E045-18C6-4966-BA3F-246101D50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76" t="36855" r="20601" b="27280"/>
            <a:stretch/>
          </p:blipFill>
          <p:spPr>
            <a:xfrm>
              <a:off x="3231666" y="1449110"/>
              <a:ext cx="1763642" cy="113253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42A393-169C-4D9C-8DBB-2D54A13B9994}"/>
                </a:ext>
              </a:extLst>
            </p:cNvPr>
            <p:cNvSpPr txBox="1"/>
            <p:nvPr/>
          </p:nvSpPr>
          <p:spPr>
            <a:xfrm>
              <a:off x="3655993" y="260624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이연애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C301ECE-0C9B-4A73-A452-B3D67679A47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34" y="1622099"/>
            <a:ext cx="2060443" cy="217957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FF74AB-4C03-4AE1-A191-AFF9AAD3DAB9}"/>
              </a:ext>
            </a:extLst>
          </p:cNvPr>
          <p:cNvCxnSpPr/>
          <p:nvPr/>
        </p:nvCxnSpPr>
        <p:spPr>
          <a:xfrm>
            <a:off x="5796136" y="271188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soyanggang-777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5816" cy="51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158741">
            <a:off x="-487014" y="-544761"/>
            <a:ext cx="3541142" cy="6233022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620" y="375928"/>
            <a:ext cx="35399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게임소개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20" y="271708"/>
            <a:ext cx="6480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1AF74E-373E-482D-A0AB-9CAF943ABCE0}"/>
              </a:ext>
            </a:extLst>
          </p:cNvPr>
          <p:cNvGrpSpPr/>
          <p:nvPr/>
        </p:nvGrpSpPr>
        <p:grpSpPr>
          <a:xfrm>
            <a:off x="3231666" y="529816"/>
            <a:ext cx="5328592" cy="510773"/>
            <a:chOff x="3419872" y="3369233"/>
            <a:chExt cx="5328592" cy="510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349250-0BDF-4134-B484-17CA24A7EF5B}"/>
                </a:ext>
              </a:extLst>
            </p:cNvPr>
            <p:cNvSpPr/>
            <p:nvPr/>
          </p:nvSpPr>
          <p:spPr>
            <a:xfrm>
              <a:off x="3548120" y="3369233"/>
              <a:ext cx="216024" cy="45719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4EF6FE-2AD1-4710-BB08-F5DC3BEF143F}"/>
                </a:ext>
              </a:extLst>
            </p:cNvPr>
            <p:cNvSpPr txBox="1"/>
            <p:nvPr/>
          </p:nvSpPr>
          <p:spPr>
            <a:xfrm>
              <a:off x="3419872" y="3479896"/>
              <a:ext cx="5328592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ko-KR" altLang="en-US" sz="20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</a:rPr>
                <a:t>캐릭터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9AFA2E-041B-4B56-AF52-5CD1FC3DE39A}"/>
              </a:ext>
            </a:extLst>
          </p:cNvPr>
          <p:cNvGrpSpPr/>
          <p:nvPr/>
        </p:nvGrpSpPr>
        <p:grpSpPr>
          <a:xfrm>
            <a:off x="3575938" y="2058041"/>
            <a:ext cx="1755890" cy="1501869"/>
            <a:chOff x="6167164" y="2692232"/>
            <a:chExt cx="1755890" cy="150186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316C6D-64AC-4965-BFD4-8FCEEB69D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3" t="30165" r="15658" b="26772"/>
            <a:stretch/>
          </p:blipFill>
          <p:spPr>
            <a:xfrm>
              <a:off x="6167164" y="2692232"/>
              <a:ext cx="1755890" cy="113253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AC7221-2A44-4ED7-9F9A-23D64638012F}"/>
                </a:ext>
              </a:extLst>
            </p:cNvPr>
            <p:cNvSpPr txBox="1"/>
            <p:nvPr/>
          </p:nvSpPr>
          <p:spPr>
            <a:xfrm>
              <a:off x="6599212" y="382476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최발암</a:t>
              </a:r>
              <a:endPara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AF1DB7B5-8B9C-4D5E-9B46-433DCF603E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16" y="1421923"/>
            <a:ext cx="1890886" cy="233982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2AC86-09FF-4E07-A218-314B8BEE8C9C}"/>
              </a:ext>
            </a:extLst>
          </p:cNvPr>
          <p:cNvCxnSpPr/>
          <p:nvPr/>
        </p:nvCxnSpPr>
        <p:spPr>
          <a:xfrm>
            <a:off x="5895962" y="2654705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231</Words>
  <Application>Microsoft Office PowerPoint</Application>
  <PresentationFormat>화면 슬라이드 쇼(16:9)</PresentationFormat>
  <Paragraphs>111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나눔명조</vt:lpstr>
      <vt:lpstr>맑은 고딕</vt:lpstr>
      <vt:lpstr>Arial</vt:lpstr>
      <vt:lpstr>배달의민족 한나체 Pro</vt:lpstr>
      <vt:lpstr>HY태백B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김의중</cp:lastModifiedBy>
  <cp:revision>129</cp:revision>
  <dcterms:created xsi:type="dcterms:W3CDTF">2006-10-05T04:04:58Z</dcterms:created>
  <dcterms:modified xsi:type="dcterms:W3CDTF">2018-12-09T11:21:45Z</dcterms:modified>
</cp:coreProperties>
</file>