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sldIdLst>
    <p:sldId id="354" r:id="rId2"/>
    <p:sldId id="367" r:id="rId3"/>
    <p:sldId id="762" r:id="rId4"/>
    <p:sldId id="605" r:id="rId5"/>
    <p:sldId id="702" r:id="rId6"/>
    <p:sldId id="725" r:id="rId7"/>
    <p:sldId id="703" r:id="rId8"/>
    <p:sldId id="704" r:id="rId9"/>
    <p:sldId id="692" r:id="rId10"/>
    <p:sldId id="693" r:id="rId11"/>
    <p:sldId id="694" r:id="rId12"/>
    <p:sldId id="695" r:id="rId13"/>
    <p:sldId id="696" r:id="rId14"/>
    <p:sldId id="697" r:id="rId15"/>
    <p:sldId id="779" r:id="rId16"/>
    <p:sldId id="699" r:id="rId17"/>
    <p:sldId id="700" r:id="rId18"/>
    <p:sldId id="701" r:id="rId19"/>
    <p:sldId id="688" r:id="rId20"/>
    <p:sldId id="722" r:id="rId21"/>
    <p:sldId id="710" r:id="rId22"/>
    <p:sldId id="781" r:id="rId23"/>
    <p:sldId id="711" r:id="rId24"/>
    <p:sldId id="712" r:id="rId25"/>
    <p:sldId id="713" r:id="rId26"/>
    <p:sldId id="714" r:id="rId27"/>
    <p:sldId id="715" r:id="rId28"/>
    <p:sldId id="716" r:id="rId29"/>
    <p:sldId id="717" r:id="rId30"/>
    <p:sldId id="718" r:id="rId31"/>
    <p:sldId id="719" r:id="rId32"/>
    <p:sldId id="720" r:id="rId33"/>
    <p:sldId id="721" r:id="rId34"/>
    <p:sldId id="723" r:id="rId35"/>
    <p:sldId id="763" r:id="rId36"/>
    <p:sldId id="726" r:id="rId37"/>
    <p:sldId id="764" r:id="rId38"/>
    <p:sldId id="765" r:id="rId39"/>
    <p:sldId id="612" r:id="rId40"/>
    <p:sldId id="613" r:id="rId41"/>
    <p:sldId id="614" r:id="rId42"/>
    <p:sldId id="652" r:id="rId43"/>
    <p:sldId id="653" r:id="rId44"/>
    <p:sldId id="654" r:id="rId45"/>
    <p:sldId id="655" r:id="rId46"/>
    <p:sldId id="656" r:id="rId47"/>
    <p:sldId id="657" r:id="rId48"/>
    <p:sldId id="658" r:id="rId49"/>
    <p:sldId id="659" r:id="rId50"/>
    <p:sldId id="766" r:id="rId51"/>
    <p:sldId id="767" r:id="rId52"/>
    <p:sldId id="768" r:id="rId53"/>
    <p:sldId id="769" r:id="rId54"/>
    <p:sldId id="664" r:id="rId55"/>
    <p:sldId id="665" r:id="rId56"/>
    <p:sldId id="770" r:id="rId57"/>
    <p:sldId id="771" r:id="rId58"/>
    <p:sldId id="772" r:id="rId59"/>
    <p:sldId id="773" r:id="rId60"/>
    <p:sldId id="774" r:id="rId61"/>
    <p:sldId id="775" r:id="rId62"/>
    <p:sldId id="776" r:id="rId63"/>
    <p:sldId id="777" r:id="rId64"/>
    <p:sldId id="580" r:id="rId65"/>
    <p:sldId id="778" r:id="rId66"/>
    <p:sldId id="727" r:id="rId67"/>
    <p:sldId id="728" r:id="rId68"/>
    <p:sldId id="729" r:id="rId69"/>
    <p:sldId id="730" r:id="rId70"/>
    <p:sldId id="731" r:id="rId71"/>
    <p:sldId id="732" r:id="rId72"/>
    <p:sldId id="733" r:id="rId73"/>
    <p:sldId id="734" r:id="rId74"/>
    <p:sldId id="735" r:id="rId75"/>
    <p:sldId id="736" r:id="rId76"/>
    <p:sldId id="737" r:id="rId77"/>
    <p:sldId id="738" r:id="rId78"/>
    <p:sldId id="739" r:id="rId79"/>
    <p:sldId id="740" r:id="rId80"/>
    <p:sldId id="741" r:id="rId81"/>
    <p:sldId id="742" r:id="rId82"/>
    <p:sldId id="743" r:id="rId83"/>
    <p:sldId id="744" r:id="rId84"/>
    <p:sldId id="745" r:id="rId85"/>
    <p:sldId id="746" r:id="rId86"/>
    <p:sldId id="747" r:id="rId87"/>
    <p:sldId id="748" r:id="rId88"/>
    <p:sldId id="749" r:id="rId89"/>
    <p:sldId id="750" r:id="rId90"/>
    <p:sldId id="751" r:id="rId91"/>
    <p:sldId id="752" r:id="rId92"/>
    <p:sldId id="753" r:id="rId93"/>
    <p:sldId id="754" r:id="rId94"/>
    <p:sldId id="755" r:id="rId95"/>
    <p:sldId id="756" r:id="rId96"/>
    <p:sldId id="757" r:id="rId97"/>
    <p:sldId id="758" r:id="rId98"/>
    <p:sldId id="759" r:id="rId99"/>
    <p:sldId id="760" r:id="rId100"/>
    <p:sldId id="761" r:id="rId101"/>
    <p:sldId id="780" r:id="rId102"/>
  </p:sldIdLst>
  <p:sldSz cx="10693400" cy="7562850"/>
  <p:notesSz cx="10693400" cy="756285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0"/>
  </p:normalViewPr>
  <p:slideViewPr>
    <p:cSldViewPr>
      <p:cViewPr varScale="1">
        <p:scale>
          <a:sx n="78" d="100"/>
          <a:sy n="78" d="100"/>
        </p:scale>
        <p:origin x="942" y="13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19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A474FBC8-2B25-4031-9965-3FB112977D9C}"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592513"/>
            <a:ext cx="8553450" cy="3403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4780BD05-5FC3-4EDC-838C-B771F99741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100" kern="1200">
        <a:solidFill>
          <a:schemeClr val="tx1"/>
        </a:solidFill>
        <a:latin typeface="+mn-lt"/>
        <a:ea typeface="+mn-ea"/>
        <a:cs typeface="+mn-cs"/>
      </a:defRPr>
    </a:lvl1pPr>
    <a:lvl2pPr marL="457200" algn="l" defTabSz="913765" rtl="0" eaLnBrk="1" latinLnBrk="0" hangingPunct="1">
      <a:defRPr sz="1100" kern="1200">
        <a:solidFill>
          <a:schemeClr val="tx1"/>
        </a:solidFill>
        <a:latin typeface="+mn-lt"/>
        <a:ea typeface="+mn-ea"/>
        <a:cs typeface="+mn-cs"/>
      </a:defRPr>
    </a:lvl2pPr>
    <a:lvl3pPr marL="913765" algn="l" defTabSz="913765" rtl="0" eaLnBrk="1" latinLnBrk="0" hangingPunct="1">
      <a:defRPr sz="1100" kern="1200">
        <a:solidFill>
          <a:schemeClr val="tx1"/>
        </a:solidFill>
        <a:latin typeface="+mn-lt"/>
        <a:ea typeface="+mn-ea"/>
        <a:cs typeface="+mn-cs"/>
      </a:defRPr>
    </a:lvl3pPr>
    <a:lvl4pPr marL="1370965" algn="l" defTabSz="913765" rtl="0" eaLnBrk="1" latinLnBrk="0" hangingPunct="1">
      <a:defRPr sz="1100" kern="1200">
        <a:solidFill>
          <a:schemeClr val="tx1"/>
        </a:solidFill>
        <a:latin typeface="+mn-lt"/>
        <a:ea typeface="+mn-ea"/>
        <a:cs typeface="+mn-cs"/>
      </a:defRPr>
    </a:lvl4pPr>
    <a:lvl5pPr marL="1828165" algn="l" defTabSz="913765" rtl="0" eaLnBrk="1" latinLnBrk="0" hangingPunct="1">
      <a:defRPr sz="1100" kern="1200">
        <a:solidFill>
          <a:schemeClr val="tx1"/>
        </a:solidFill>
        <a:latin typeface="+mn-lt"/>
        <a:ea typeface="+mn-ea"/>
        <a:cs typeface="+mn-cs"/>
      </a:defRPr>
    </a:lvl5pPr>
    <a:lvl6pPr marL="2284730" algn="l" defTabSz="913765" rtl="0" eaLnBrk="1" latinLnBrk="0" hangingPunct="1">
      <a:defRPr sz="1100" kern="1200">
        <a:solidFill>
          <a:schemeClr val="tx1"/>
        </a:solidFill>
        <a:latin typeface="+mn-lt"/>
        <a:ea typeface="+mn-ea"/>
        <a:cs typeface="+mn-cs"/>
      </a:defRPr>
    </a:lvl6pPr>
    <a:lvl7pPr marL="2741930" algn="l" defTabSz="913765" rtl="0" eaLnBrk="1" latinLnBrk="0" hangingPunct="1">
      <a:defRPr sz="1100" kern="1200">
        <a:solidFill>
          <a:schemeClr val="tx1"/>
        </a:solidFill>
        <a:latin typeface="+mn-lt"/>
        <a:ea typeface="+mn-ea"/>
        <a:cs typeface="+mn-cs"/>
      </a:defRPr>
    </a:lvl7pPr>
    <a:lvl8pPr marL="3199130" algn="l" defTabSz="913765" rtl="0" eaLnBrk="1" latinLnBrk="0" hangingPunct="1">
      <a:defRPr sz="1100" kern="1200">
        <a:solidFill>
          <a:schemeClr val="tx1"/>
        </a:solidFill>
        <a:latin typeface="+mn-lt"/>
        <a:ea typeface="+mn-ea"/>
        <a:cs typeface="+mn-cs"/>
      </a:defRPr>
    </a:lvl8pPr>
    <a:lvl9pPr marL="3655695" algn="l" defTabSz="91376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ln>
        </p:spPr>
        <p:txBody>
          <a:bodyPr wrap="square" numCol="1" anchorCtr="0" compatLnSpc="1"/>
          <a:lstStyle/>
          <a:p>
            <a:fld id="{4BD16BC3-C343-47D9-A22A-A7BC9FAC8439}" type="slidenum">
              <a:rPr lang="en-US" altLang="zh-CN" smtClean="0"/>
              <a:t>3</a:t>
            </a:fld>
            <a:endParaRPr lang="en-US" altLang="zh-CN"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ln>
        </p:spPr>
      </p:sp>
      <p:sp>
        <p:nvSpPr>
          <p:cNvPr id="81924" name="Rectangle 3"/>
          <p:cNvSpPr>
            <a:spLocks noGrp="1" noChangeArrowheads="1"/>
          </p:cNvSpPr>
          <p:nvPr>
            <p:ph type="body" idx="1"/>
          </p:nvPr>
        </p:nvSpPr>
        <p:spPr bwMode="auto">
          <a:xfrm>
            <a:off x="1425787" y="3592354"/>
            <a:ext cx="7841827" cy="3403283"/>
          </a:xfrm>
          <a:noFill/>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EA4A6B-A235-404C-B13E-CD893A8AD0FF}" type="slidenum">
              <a:rPr lang="en-US" altLang="zh-CN"/>
              <a:t>30</a:t>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r>
              <a:rPr lang="en-US" altLang="zh-CN"/>
              <a:t>Evenly</a:t>
            </a:r>
            <a:r>
              <a:rPr lang="zh-CN" altLang="en-US"/>
              <a:t>：均匀地</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5C4FFD-1D99-4990-947F-44D56FDEFE8F}" type="slidenum">
              <a:rPr lang="en-US" altLang="zh-CN"/>
              <a:t>33</a:t>
            </a:fld>
            <a:endParaRPr lang="en-US" altLang="zh-CN"/>
          </a:p>
        </p:txBody>
      </p:sp>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p:txBody>
          <a:bodyPr/>
          <a:lstStyle/>
          <a:p>
            <a:r>
              <a:rPr lang="en-US" altLang="zh-CN"/>
              <a:t>Uniformly</a:t>
            </a:r>
            <a:r>
              <a:rPr lang="zh-CN" altLang="en-US"/>
              <a:t>：一律地</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p:nvPr>
        </p:nvSpPr>
        <p:spPr>
          <a:noFill/>
          <a:ln>
            <a:round/>
          </a:ln>
        </p:spPr>
        <p:txBody>
          <a:bodyPr/>
          <a:lstStyle/>
          <a:p>
            <a:fld id="{2360782D-D0A3-4799-B6F7-226743D90193}" type="slidenum">
              <a:rPr lang="en-US" altLang="zh-CN">
                <a:solidFill>
                  <a:prstClr val="black"/>
                </a:solidFill>
              </a:rPr>
              <a:t>35</a:t>
            </a:fld>
            <a:endParaRPr lang="en-US" altLang="zh-CN">
              <a:solidFill>
                <a:prstClr val="black"/>
              </a:solidFill>
            </a:endParaRPr>
          </a:p>
        </p:txBody>
      </p:sp>
      <p:sp>
        <p:nvSpPr>
          <p:cNvPr id="1013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0138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p:nvPr>
        </p:nvSpPr>
        <p:spPr>
          <a:noFill/>
          <a:ln>
            <a:round/>
          </a:ln>
        </p:spPr>
        <p:txBody>
          <a:bodyPr/>
          <a:lstStyle/>
          <a:p>
            <a:fld id="{2360782D-D0A3-4799-B6F7-226743D90193}" type="slidenum">
              <a:rPr lang="en-US" altLang="zh-CN"/>
              <a:t>36</a:t>
            </a:fld>
            <a:endParaRPr lang="en-US" altLang="zh-CN"/>
          </a:p>
        </p:txBody>
      </p:sp>
      <p:sp>
        <p:nvSpPr>
          <p:cNvPr id="1013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01380" name="Rectangle 2"/>
          <p:cNvSpPr>
            <a:spLocks noGrp="1" noChangeArrowheads="1"/>
          </p:cNvSpPr>
          <p:nvPr>
            <p:ph type="body" idx="1"/>
          </p:nvPr>
        </p:nvSpPr>
        <p:spPr>
          <a:xfrm>
            <a:off x="1068892" y="3592213"/>
            <a:ext cx="8555618" cy="3403563"/>
          </a:xfrm>
          <a:noFill/>
        </p:spPr>
        <p:txBody>
          <a:bodyPr wrap="none" anchor="ctr"/>
          <a:lstStyle/>
          <a:p>
            <a:endParaRPr lang="zh-CN"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6"/>
          <p:cNvSpPr>
            <a:spLocks noGrp="1" noChangeArrowheads="1"/>
          </p:cNvSpPr>
          <p:nvPr>
            <p:ph type="sldNum" sz="quarter"/>
          </p:nvPr>
        </p:nvSpPr>
        <p:spPr>
          <a:noFill/>
          <a:ln>
            <a:round/>
          </a:ln>
        </p:spPr>
        <p:txBody>
          <a:bodyPr/>
          <a:lstStyle/>
          <a:p>
            <a:fld id="{FEA1E0D2-E1FE-4C5C-888E-3CEE5395D773}" type="slidenum">
              <a:rPr lang="en-US" altLang="zh-CN">
                <a:solidFill>
                  <a:prstClr val="black"/>
                </a:solidFill>
              </a:rPr>
              <a:t>37</a:t>
            </a:fld>
            <a:endParaRPr lang="en-US" altLang="zh-CN">
              <a:solidFill>
                <a:prstClr val="black"/>
              </a:solidFill>
            </a:endParaRPr>
          </a:p>
        </p:txBody>
      </p:sp>
      <p:sp>
        <p:nvSpPr>
          <p:cNvPr id="10342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0342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6"/>
          <p:cNvSpPr>
            <a:spLocks noGrp="1" noChangeArrowheads="1"/>
          </p:cNvSpPr>
          <p:nvPr>
            <p:ph type="sldNum" sz="quarter"/>
          </p:nvPr>
        </p:nvSpPr>
        <p:spPr>
          <a:noFill/>
          <a:ln>
            <a:round/>
          </a:ln>
        </p:spPr>
        <p:txBody>
          <a:bodyPr/>
          <a:lstStyle/>
          <a:p>
            <a:fld id="{8CCC06AB-7FB7-4BF5-919F-D2E700DECDDC}" type="slidenum">
              <a:rPr lang="en-US" altLang="zh-CN">
                <a:solidFill>
                  <a:prstClr val="black"/>
                </a:solidFill>
              </a:rPr>
              <a:t>38</a:t>
            </a:fld>
            <a:endParaRPr lang="en-US" altLang="zh-CN">
              <a:solidFill>
                <a:prstClr val="black"/>
              </a:solidFill>
            </a:endParaRPr>
          </a:p>
        </p:txBody>
      </p:sp>
      <p:sp>
        <p:nvSpPr>
          <p:cNvPr id="105475"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05476"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6"/>
          <p:cNvSpPr>
            <a:spLocks noGrp="1" noChangeArrowheads="1"/>
          </p:cNvSpPr>
          <p:nvPr>
            <p:ph type="sldNum" sz="quarter"/>
          </p:nvPr>
        </p:nvSpPr>
        <p:spPr>
          <a:noFill/>
          <a:ln>
            <a:round/>
          </a:ln>
        </p:spPr>
        <p:txBody>
          <a:bodyPr/>
          <a:lstStyle/>
          <a:p>
            <a:fld id="{AD82A267-0CB3-4126-81EF-481AAC184788}" type="slidenum">
              <a:rPr lang="en-US" altLang="zh-CN"/>
              <a:t>39</a:t>
            </a:fld>
            <a:endParaRPr lang="en-US" altLang="zh-CN"/>
          </a:p>
        </p:txBody>
      </p:sp>
      <p:sp>
        <p:nvSpPr>
          <p:cNvPr id="107523"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07524"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6"/>
          <p:cNvSpPr>
            <a:spLocks noGrp="1" noChangeArrowheads="1"/>
          </p:cNvSpPr>
          <p:nvPr>
            <p:ph type="sldNum" sz="quarter"/>
          </p:nvPr>
        </p:nvSpPr>
        <p:spPr>
          <a:noFill/>
          <a:ln>
            <a:round/>
          </a:ln>
        </p:spPr>
        <p:txBody>
          <a:bodyPr/>
          <a:lstStyle/>
          <a:p>
            <a:fld id="{8764992D-82A9-41E5-855C-46DD8D472DAA}" type="slidenum">
              <a:rPr lang="en-US" altLang="zh-CN"/>
              <a:t>40</a:t>
            </a:fld>
            <a:endParaRPr lang="en-US" altLang="zh-CN"/>
          </a:p>
        </p:txBody>
      </p:sp>
      <p:sp>
        <p:nvSpPr>
          <p:cNvPr id="109571"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09572"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6"/>
          <p:cNvSpPr>
            <a:spLocks noGrp="1" noChangeArrowheads="1"/>
          </p:cNvSpPr>
          <p:nvPr>
            <p:ph type="sldNum" sz="quarter"/>
          </p:nvPr>
        </p:nvSpPr>
        <p:spPr>
          <a:noFill/>
          <a:ln>
            <a:round/>
          </a:ln>
        </p:spPr>
        <p:txBody>
          <a:bodyPr/>
          <a:lstStyle/>
          <a:p>
            <a:fld id="{76E7C302-70C3-421E-9145-4FBC8CF466A4}" type="slidenum">
              <a:rPr lang="en-US" altLang="zh-CN"/>
              <a:t>41</a:t>
            </a:fld>
            <a:endParaRPr lang="en-US" altLang="zh-CN"/>
          </a:p>
        </p:txBody>
      </p:sp>
      <p:sp>
        <p:nvSpPr>
          <p:cNvPr id="11161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1162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6"/>
          <p:cNvSpPr>
            <a:spLocks noGrp="1" noChangeArrowheads="1"/>
          </p:cNvSpPr>
          <p:nvPr>
            <p:ph type="sldNum" sz="quarter"/>
          </p:nvPr>
        </p:nvSpPr>
        <p:spPr>
          <a:noFill/>
          <a:ln>
            <a:round/>
          </a:ln>
        </p:spPr>
        <p:txBody>
          <a:bodyPr/>
          <a:lstStyle/>
          <a:p>
            <a:fld id="{19A1887B-C96A-4E95-9387-0E915210F78C}" type="slidenum">
              <a:rPr lang="en-US" altLang="zh-CN"/>
              <a:t>42</a:t>
            </a:fld>
            <a:endParaRPr lang="en-US" altLang="zh-CN"/>
          </a:p>
        </p:txBody>
      </p:sp>
      <p:sp>
        <p:nvSpPr>
          <p:cNvPr id="189443"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89444"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938C88-6EB6-404A-B541-746888E6DB1F}" type="slidenum">
              <a:rPr lang="zh-CN" altLang="en-CA"/>
              <a:t>4</a:t>
            </a:fld>
            <a:endParaRPr lang="en-CA" altLang="zh-CN"/>
          </a:p>
        </p:txBody>
      </p:sp>
      <p:sp>
        <p:nvSpPr>
          <p:cNvPr id="158722" name="Rectangle 2"/>
          <p:cNvSpPr>
            <a:spLocks noGrp="1" noRot="1" noChangeAspect="1" noChangeArrowheads="1" noTextEdit="1"/>
          </p:cNvSpPr>
          <p:nvPr>
            <p:ph type="sldImg"/>
          </p:nvPr>
        </p:nvSpPr>
        <p:spPr>
          <a:xfrm>
            <a:off x="3341688" y="566738"/>
            <a:ext cx="4010025" cy="2836862"/>
          </a:xfrm>
        </p:spPr>
      </p:sp>
      <p:sp>
        <p:nvSpPr>
          <p:cNvPr id="15872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6"/>
          <p:cNvSpPr>
            <a:spLocks noGrp="1" noChangeArrowheads="1"/>
          </p:cNvSpPr>
          <p:nvPr>
            <p:ph type="sldNum" sz="quarter"/>
          </p:nvPr>
        </p:nvSpPr>
        <p:spPr>
          <a:noFill/>
          <a:ln>
            <a:round/>
          </a:ln>
        </p:spPr>
        <p:txBody>
          <a:bodyPr/>
          <a:lstStyle/>
          <a:p>
            <a:fld id="{F7AE322E-27A7-430F-845C-EF703B338DEC}" type="slidenum">
              <a:rPr lang="en-US" altLang="zh-CN"/>
              <a:t>43</a:t>
            </a:fld>
            <a:endParaRPr lang="en-US" altLang="zh-CN"/>
          </a:p>
        </p:txBody>
      </p:sp>
      <p:sp>
        <p:nvSpPr>
          <p:cNvPr id="191491"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91492"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6"/>
          <p:cNvSpPr>
            <a:spLocks noGrp="1" noChangeArrowheads="1"/>
          </p:cNvSpPr>
          <p:nvPr>
            <p:ph type="sldNum" sz="quarter"/>
          </p:nvPr>
        </p:nvSpPr>
        <p:spPr>
          <a:noFill/>
          <a:ln>
            <a:round/>
          </a:ln>
        </p:spPr>
        <p:txBody>
          <a:bodyPr/>
          <a:lstStyle/>
          <a:p>
            <a:fld id="{53154DA3-2356-4E71-A4AC-2355AE51ED56}" type="slidenum">
              <a:rPr lang="en-US" altLang="zh-CN"/>
              <a:t>44</a:t>
            </a:fld>
            <a:endParaRPr lang="en-US" altLang="zh-CN"/>
          </a:p>
        </p:txBody>
      </p:sp>
      <p:sp>
        <p:nvSpPr>
          <p:cNvPr id="19353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9354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6"/>
          <p:cNvSpPr>
            <a:spLocks noGrp="1" noChangeArrowheads="1"/>
          </p:cNvSpPr>
          <p:nvPr>
            <p:ph type="sldNum" sz="quarter"/>
          </p:nvPr>
        </p:nvSpPr>
        <p:spPr>
          <a:noFill/>
          <a:ln>
            <a:round/>
          </a:ln>
        </p:spPr>
        <p:txBody>
          <a:bodyPr/>
          <a:lstStyle/>
          <a:p>
            <a:fld id="{FECDC0AC-5CDA-427C-A8C2-57D51F2E80DC}" type="slidenum">
              <a:rPr lang="en-US" altLang="zh-CN"/>
              <a:t>45</a:t>
            </a:fld>
            <a:endParaRPr lang="en-US" altLang="zh-CN"/>
          </a:p>
        </p:txBody>
      </p:sp>
      <p:sp>
        <p:nvSpPr>
          <p:cNvPr id="19558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9558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6"/>
          <p:cNvSpPr>
            <a:spLocks noGrp="1" noChangeArrowheads="1"/>
          </p:cNvSpPr>
          <p:nvPr>
            <p:ph type="sldNum" sz="quarter"/>
          </p:nvPr>
        </p:nvSpPr>
        <p:spPr>
          <a:noFill/>
          <a:ln>
            <a:round/>
          </a:ln>
        </p:spPr>
        <p:txBody>
          <a:bodyPr/>
          <a:lstStyle/>
          <a:p>
            <a:fld id="{D6D63C39-E489-4B0C-8D50-C397CEBA68CC}" type="slidenum">
              <a:rPr lang="en-US" altLang="zh-CN"/>
              <a:t>46</a:t>
            </a:fld>
            <a:endParaRPr lang="en-US" altLang="zh-CN"/>
          </a:p>
        </p:txBody>
      </p:sp>
      <p:sp>
        <p:nvSpPr>
          <p:cNvPr id="197635"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97636"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6"/>
          <p:cNvSpPr>
            <a:spLocks noGrp="1" noChangeArrowheads="1"/>
          </p:cNvSpPr>
          <p:nvPr>
            <p:ph type="sldNum" sz="quarter"/>
          </p:nvPr>
        </p:nvSpPr>
        <p:spPr>
          <a:noFill/>
          <a:ln>
            <a:round/>
          </a:ln>
        </p:spPr>
        <p:txBody>
          <a:bodyPr/>
          <a:lstStyle/>
          <a:p>
            <a:fld id="{184DB46A-DAEF-4A7F-A9DD-000E8F8C1892}" type="slidenum">
              <a:rPr lang="en-US" altLang="zh-CN"/>
              <a:t>47</a:t>
            </a:fld>
            <a:endParaRPr lang="en-US" altLang="zh-CN"/>
          </a:p>
        </p:txBody>
      </p:sp>
      <p:sp>
        <p:nvSpPr>
          <p:cNvPr id="199683"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99684"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0" name="Rectangle 6"/>
          <p:cNvSpPr>
            <a:spLocks noGrp="1" noChangeArrowheads="1"/>
          </p:cNvSpPr>
          <p:nvPr>
            <p:ph type="sldNum" sz="quarter"/>
          </p:nvPr>
        </p:nvSpPr>
        <p:spPr>
          <a:noFill/>
          <a:ln>
            <a:round/>
          </a:ln>
        </p:spPr>
        <p:txBody>
          <a:bodyPr/>
          <a:lstStyle/>
          <a:p>
            <a:fld id="{04B9EEB7-0873-47E5-8639-BAF85675475E}" type="slidenum">
              <a:rPr lang="en-US" altLang="zh-CN"/>
              <a:t>48</a:t>
            </a:fld>
            <a:endParaRPr lang="en-US" altLang="zh-CN"/>
          </a:p>
        </p:txBody>
      </p:sp>
      <p:sp>
        <p:nvSpPr>
          <p:cNvPr id="201731"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01732"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6"/>
          <p:cNvSpPr>
            <a:spLocks noGrp="1" noChangeArrowheads="1"/>
          </p:cNvSpPr>
          <p:nvPr>
            <p:ph type="sldNum" sz="quarter"/>
          </p:nvPr>
        </p:nvSpPr>
        <p:spPr>
          <a:noFill/>
          <a:ln>
            <a:round/>
          </a:ln>
        </p:spPr>
        <p:txBody>
          <a:bodyPr/>
          <a:lstStyle/>
          <a:p>
            <a:fld id="{EE26E4CD-C0BC-4543-A5D6-2805187C2A83}" type="slidenum">
              <a:rPr lang="en-US" altLang="zh-CN"/>
              <a:t>49</a:t>
            </a:fld>
            <a:endParaRPr lang="en-US" altLang="zh-CN"/>
          </a:p>
        </p:txBody>
      </p:sp>
      <p:sp>
        <p:nvSpPr>
          <p:cNvPr id="2037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0378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6"/>
          <p:cNvSpPr>
            <a:spLocks noGrp="1" noChangeArrowheads="1"/>
          </p:cNvSpPr>
          <p:nvPr>
            <p:ph type="sldNum" sz="quarter"/>
          </p:nvPr>
        </p:nvSpPr>
        <p:spPr>
          <a:noFill/>
          <a:ln>
            <a:round/>
          </a:ln>
        </p:spPr>
        <p:txBody>
          <a:bodyPr/>
          <a:lstStyle/>
          <a:p>
            <a:fld id="{EE26E4CD-C0BC-4543-A5D6-2805187C2A83}" type="slidenum">
              <a:rPr lang="en-US" altLang="zh-CN"/>
              <a:t>50</a:t>
            </a:fld>
            <a:endParaRPr lang="en-US" altLang="zh-CN"/>
          </a:p>
        </p:txBody>
      </p:sp>
      <p:sp>
        <p:nvSpPr>
          <p:cNvPr id="2037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0378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6"/>
          <p:cNvSpPr>
            <a:spLocks noGrp="1" noChangeArrowheads="1"/>
          </p:cNvSpPr>
          <p:nvPr>
            <p:ph type="sldNum" sz="quarter"/>
          </p:nvPr>
        </p:nvSpPr>
        <p:spPr>
          <a:noFill/>
          <a:ln>
            <a:round/>
          </a:ln>
        </p:spPr>
        <p:txBody>
          <a:bodyPr/>
          <a:lstStyle/>
          <a:p>
            <a:fld id="{EE26E4CD-C0BC-4543-A5D6-2805187C2A83}" type="slidenum">
              <a:rPr lang="en-US" altLang="zh-CN"/>
              <a:t>51</a:t>
            </a:fld>
            <a:endParaRPr lang="en-US" altLang="zh-CN"/>
          </a:p>
        </p:txBody>
      </p:sp>
      <p:sp>
        <p:nvSpPr>
          <p:cNvPr id="2037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0378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6"/>
          <p:cNvSpPr>
            <a:spLocks noGrp="1" noChangeArrowheads="1"/>
          </p:cNvSpPr>
          <p:nvPr>
            <p:ph type="sldNum" sz="quarter"/>
          </p:nvPr>
        </p:nvSpPr>
        <p:spPr>
          <a:noFill/>
          <a:ln>
            <a:round/>
          </a:ln>
        </p:spPr>
        <p:txBody>
          <a:bodyPr/>
          <a:lstStyle/>
          <a:p>
            <a:fld id="{EE26E4CD-C0BC-4543-A5D6-2805187C2A83}" type="slidenum">
              <a:rPr lang="en-US" altLang="zh-CN"/>
              <a:t>52</a:t>
            </a:fld>
            <a:endParaRPr lang="en-US" altLang="zh-CN"/>
          </a:p>
        </p:txBody>
      </p:sp>
      <p:sp>
        <p:nvSpPr>
          <p:cNvPr id="2037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0378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938C88-6EB6-404A-B541-746888E6DB1F}" type="slidenum">
              <a:rPr lang="zh-CN" altLang="en-CA"/>
              <a:t>5</a:t>
            </a:fld>
            <a:endParaRPr lang="en-CA" altLang="zh-CN"/>
          </a:p>
        </p:txBody>
      </p:sp>
      <p:sp>
        <p:nvSpPr>
          <p:cNvPr id="158722" name="Rectangle 2"/>
          <p:cNvSpPr>
            <a:spLocks noGrp="1" noRot="1" noChangeAspect="1" noChangeArrowheads="1" noTextEdit="1"/>
          </p:cNvSpPr>
          <p:nvPr>
            <p:ph type="sldImg"/>
          </p:nvPr>
        </p:nvSpPr>
        <p:spPr>
          <a:xfrm>
            <a:off x="3341688" y="566738"/>
            <a:ext cx="4010025" cy="2836862"/>
          </a:xfrm>
        </p:spPr>
      </p:sp>
      <p:sp>
        <p:nvSpPr>
          <p:cNvPr id="15872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6"/>
          <p:cNvSpPr>
            <a:spLocks noGrp="1" noChangeArrowheads="1"/>
          </p:cNvSpPr>
          <p:nvPr>
            <p:ph type="sldNum" sz="quarter"/>
          </p:nvPr>
        </p:nvSpPr>
        <p:spPr>
          <a:noFill/>
          <a:ln>
            <a:round/>
          </a:ln>
        </p:spPr>
        <p:txBody>
          <a:bodyPr/>
          <a:lstStyle/>
          <a:p>
            <a:fld id="{EE26E4CD-C0BC-4543-A5D6-2805187C2A83}" type="slidenum">
              <a:rPr lang="en-US" altLang="zh-CN"/>
              <a:t>53</a:t>
            </a:fld>
            <a:endParaRPr lang="en-US" altLang="zh-CN"/>
          </a:p>
        </p:txBody>
      </p:sp>
      <p:sp>
        <p:nvSpPr>
          <p:cNvPr id="20377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0378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6"/>
          <p:cNvSpPr>
            <a:spLocks noGrp="1" noChangeArrowheads="1"/>
          </p:cNvSpPr>
          <p:nvPr>
            <p:ph type="sldNum" sz="quarter"/>
          </p:nvPr>
        </p:nvSpPr>
        <p:spPr>
          <a:noFill/>
          <a:ln>
            <a:round/>
          </a:ln>
        </p:spPr>
        <p:txBody>
          <a:bodyPr/>
          <a:lstStyle/>
          <a:p>
            <a:fld id="{CB4D4FE7-A070-49DB-AEBC-0727AE911FCD}" type="slidenum">
              <a:rPr lang="en-US" altLang="zh-CN"/>
              <a:t>54</a:t>
            </a:fld>
            <a:endParaRPr lang="en-US" altLang="zh-CN"/>
          </a:p>
        </p:txBody>
      </p:sp>
      <p:sp>
        <p:nvSpPr>
          <p:cNvPr id="214019"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4020"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55</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56</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57</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58</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59</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60</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61</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62</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ln>
        </p:spPr>
        <p:txBody>
          <a:bodyPr/>
          <a:lstStyle/>
          <a:p>
            <a:fld id="{9F7F45A1-FB86-4CD3-96BE-BD149707C363}" type="slidenum">
              <a:rPr lang="en-US" altLang="zh-CN"/>
              <a:t>6</a:t>
            </a:fld>
            <a:endParaRPr lang="en-US" altLang="zh-CN"/>
          </a:p>
        </p:txBody>
      </p:sp>
      <p:sp>
        <p:nvSpPr>
          <p:cNvPr id="1638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1638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6"/>
          <p:cNvSpPr>
            <a:spLocks noGrp="1" noChangeArrowheads="1"/>
          </p:cNvSpPr>
          <p:nvPr>
            <p:ph type="sldNum" sz="quarter"/>
          </p:nvPr>
        </p:nvSpPr>
        <p:spPr>
          <a:noFill/>
          <a:ln>
            <a:round/>
          </a:ln>
        </p:spPr>
        <p:txBody>
          <a:bodyPr/>
          <a:lstStyle/>
          <a:p>
            <a:fld id="{69AD2397-1F36-44DE-ACEA-3110D1881E4F}" type="slidenum">
              <a:rPr lang="en-US" altLang="zh-CN"/>
              <a:t>63</a:t>
            </a:fld>
            <a:endParaRPr lang="en-US" altLang="zh-CN"/>
          </a:p>
        </p:txBody>
      </p:sp>
      <p:sp>
        <p:nvSpPr>
          <p:cNvPr id="216067"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16068"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Rectangle 6"/>
          <p:cNvSpPr>
            <a:spLocks noGrp="1" noChangeArrowheads="1"/>
          </p:cNvSpPr>
          <p:nvPr>
            <p:ph type="sldNum" sz="quarter"/>
          </p:nvPr>
        </p:nvSpPr>
        <p:spPr>
          <a:noFill/>
          <a:ln>
            <a:round/>
          </a:ln>
        </p:spPr>
        <p:txBody>
          <a:bodyPr/>
          <a:lstStyle/>
          <a:p>
            <a:fld id="{26D4720D-7A63-4FC3-8412-9FBC5F24D6BA}" type="slidenum">
              <a:rPr lang="en-US" altLang="zh-CN"/>
              <a:t>64</a:t>
            </a:fld>
            <a:endParaRPr lang="en-US" altLang="zh-CN"/>
          </a:p>
        </p:txBody>
      </p:sp>
      <p:sp>
        <p:nvSpPr>
          <p:cNvPr id="220163"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20164"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Rectangle 6"/>
          <p:cNvSpPr>
            <a:spLocks noGrp="1" noChangeArrowheads="1"/>
          </p:cNvSpPr>
          <p:nvPr>
            <p:ph type="sldNum" sz="quarter"/>
          </p:nvPr>
        </p:nvSpPr>
        <p:spPr>
          <a:noFill/>
          <a:ln>
            <a:round/>
          </a:ln>
        </p:spPr>
        <p:txBody>
          <a:bodyPr/>
          <a:lstStyle/>
          <a:p>
            <a:fld id="{26D4720D-7A63-4FC3-8412-9FBC5F24D6BA}" type="slidenum">
              <a:rPr lang="en-US" altLang="zh-CN"/>
              <a:t>65</a:t>
            </a:fld>
            <a:endParaRPr lang="en-US" altLang="zh-CN"/>
          </a:p>
        </p:txBody>
      </p:sp>
      <p:sp>
        <p:nvSpPr>
          <p:cNvPr id="220163"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20164"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0398ACF0-BA45-46D9-B9FB-F1E7ADFB634E}" type="slidenum">
              <a:rPr lang="en-US"/>
              <a:t>66</a:t>
            </a:fld>
            <a:endParaRPr lang="en-US"/>
          </a:p>
        </p:txBody>
      </p:sp>
      <p:sp>
        <p:nvSpPr>
          <p:cNvPr id="3891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3891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3CB6F393-F43E-4BC5-AA50-A38CD23BF1DA}" type="slidenum">
              <a:rPr lang="en-US"/>
              <a:t>67</a:t>
            </a:fld>
            <a:endParaRPr lang="en-US"/>
          </a:p>
        </p:txBody>
      </p:sp>
      <p:sp>
        <p:nvSpPr>
          <p:cNvPr id="3993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3993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FB01C7D5-62D9-40E4-8D62-499A19F9F4A2}" type="slidenum">
              <a:rPr lang="en-US"/>
              <a:t>68</a:t>
            </a:fld>
            <a:endParaRPr lang="en-US"/>
          </a:p>
        </p:txBody>
      </p:sp>
      <p:sp>
        <p:nvSpPr>
          <p:cNvPr id="4096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096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E90D9049-34BA-4726-B6C4-D031F079DDC0}" type="slidenum">
              <a:rPr lang="en-US"/>
              <a:t>69</a:t>
            </a:fld>
            <a:endParaRPr lang="en-US"/>
          </a:p>
        </p:txBody>
      </p:sp>
      <p:sp>
        <p:nvSpPr>
          <p:cNvPr id="4198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198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40F14BA0-A71D-4738-8102-EDAEA84CC45D}" type="slidenum">
              <a:rPr lang="en-US"/>
              <a:t>70</a:t>
            </a:fld>
            <a:endParaRPr lang="en-US"/>
          </a:p>
        </p:txBody>
      </p:sp>
      <p:sp>
        <p:nvSpPr>
          <p:cNvPr id="4300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301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04DD7B0-A1B3-4ACB-8C00-1A5C7907970A}" type="slidenum">
              <a:rPr lang="en-US"/>
              <a:t>71</a:t>
            </a:fld>
            <a:endParaRPr lang="en-US"/>
          </a:p>
        </p:txBody>
      </p:sp>
      <p:sp>
        <p:nvSpPr>
          <p:cNvPr id="4403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403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71E1D9A7-5FF0-42E2-A07A-E075B64E8E13}" type="slidenum">
              <a:rPr lang="en-US"/>
              <a:t>72</a:t>
            </a:fld>
            <a:endParaRPr lang="en-US"/>
          </a:p>
        </p:txBody>
      </p:sp>
      <p:sp>
        <p:nvSpPr>
          <p:cNvPr id="4505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505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938C88-6EB6-404A-B541-746888E6DB1F}" type="slidenum">
              <a:rPr lang="zh-CN" altLang="en-CA"/>
              <a:t>7</a:t>
            </a:fld>
            <a:endParaRPr lang="en-CA" altLang="zh-CN"/>
          </a:p>
        </p:txBody>
      </p:sp>
      <p:sp>
        <p:nvSpPr>
          <p:cNvPr id="158722" name="Rectangle 2"/>
          <p:cNvSpPr>
            <a:spLocks noGrp="1" noRot="1" noChangeAspect="1" noChangeArrowheads="1" noTextEdit="1"/>
          </p:cNvSpPr>
          <p:nvPr>
            <p:ph type="sldImg"/>
          </p:nvPr>
        </p:nvSpPr>
        <p:spPr>
          <a:xfrm>
            <a:off x="3341688" y="566738"/>
            <a:ext cx="4010025" cy="2836862"/>
          </a:xfrm>
        </p:spPr>
      </p:sp>
      <p:sp>
        <p:nvSpPr>
          <p:cNvPr id="15872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E63F89FF-DD3C-4A0B-AEE6-5EF0B04D715D}" type="slidenum">
              <a:rPr lang="en-US"/>
              <a:t>73</a:t>
            </a:fld>
            <a:endParaRPr lang="en-US"/>
          </a:p>
        </p:txBody>
      </p:sp>
      <p:sp>
        <p:nvSpPr>
          <p:cNvPr id="4608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608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107FC41-C46C-4D10-BC41-64C679E25C59}" type="slidenum">
              <a:rPr lang="en-US"/>
              <a:t>74</a:t>
            </a:fld>
            <a:endParaRPr lang="en-US"/>
          </a:p>
        </p:txBody>
      </p:sp>
      <p:sp>
        <p:nvSpPr>
          <p:cNvPr id="4710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710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94D360A0-985E-465B-BB72-A8A79DADB2FE}" type="slidenum">
              <a:rPr lang="en-US"/>
              <a:t>75</a:t>
            </a:fld>
            <a:endParaRPr lang="en-US"/>
          </a:p>
        </p:txBody>
      </p:sp>
      <p:sp>
        <p:nvSpPr>
          <p:cNvPr id="4812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813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D11D5744-0FA6-41B3-9519-F28BECD3831D}" type="slidenum">
              <a:rPr lang="en-US"/>
              <a:t>76</a:t>
            </a:fld>
            <a:endParaRPr lang="en-US"/>
          </a:p>
        </p:txBody>
      </p:sp>
      <p:sp>
        <p:nvSpPr>
          <p:cNvPr id="4915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4915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F7C48782-EDE6-4441-8DC4-919E30359FAF}" type="slidenum">
              <a:rPr lang="en-US"/>
              <a:t>77</a:t>
            </a:fld>
            <a:endParaRPr lang="en-US"/>
          </a:p>
        </p:txBody>
      </p:sp>
      <p:sp>
        <p:nvSpPr>
          <p:cNvPr id="5017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017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956542E4-EB4F-419C-AE12-539B69ABD894}" type="slidenum">
              <a:rPr lang="en-US"/>
              <a:t>78</a:t>
            </a:fld>
            <a:endParaRPr lang="en-US"/>
          </a:p>
        </p:txBody>
      </p:sp>
      <p:sp>
        <p:nvSpPr>
          <p:cNvPr id="5120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120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60A08B68-73F1-43C4-B5DD-EE062227F4A9}" type="slidenum">
              <a:rPr lang="en-US"/>
              <a:t>79</a:t>
            </a:fld>
            <a:endParaRPr lang="en-US"/>
          </a:p>
        </p:txBody>
      </p:sp>
      <p:sp>
        <p:nvSpPr>
          <p:cNvPr id="5222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222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76760152-AAE2-4461-AF08-1021762023E1}" type="slidenum">
              <a:rPr lang="en-US"/>
              <a:t>80</a:t>
            </a:fld>
            <a:endParaRPr lang="en-US"/>
          </a:p>
        </p:txBody>
      </p:sp>
      <p:sp>
        <p:nvSpPr>
          <p:cNvPr id="5324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325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6BAADE7-CC60-4384-976C-2BA9ED7383BC}" type="slidenum">
              <a:rPr lang="en-US"/>
              <a:t>81</a:t>
            </a:fld>
            <a:endParaRPr lang="en-US"/>
          </a:p>
        </p:txBody>
      </p:sp>
      <p:sp>
        <p:nvSpPr>
          <p:cNvPr id="5427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427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33EB8E0F-A6FB-48DD-8BF3-CE05D90ED538}" type="slidenum">
              <a:rPr lang="en-US"/>
              <a:t>82</a:t>
            </a:fld>
            <a:endParaRPr lang="en-US"/>
          </a:p>
        </p:txBody>
      </p:sp>
      <p:sp>
        <p:nvSpPr>
          <p:cNvPr id="5529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529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938C88-6EB6-404A-B541-746888E6DB1F}" type="slidenum">
              <a:rPr lang="zh-CN" altLang="en-CA"/>
              <a:t>8</a:t>
            </a:fld>
            <a:endParaRPr lang="en-CA" altLang="zh-CN"/>
          </a:p>
        </p:txBody>
      </p:sp>
      <p:sp>
        <p:nvSpPr>
          <p:cNvPr id="158722" name="Rectangle 2"/>
          <p:cNvSpPr>
            <a:spLocks noGrp="1" noRot="1" noChangeAspect="1" noChangeArrowheads="1" noTextEdit="1"/>
          </p:cNvSpPr>
          <p:nvPr>
            <p:ph type="sldImg"/>
          </p:nvPr>
        </p:nvSpPr>
        <p:spPr>
          <a:xfrm>
            <a:off x="3341688" y="566738"/>
            <a:ext cx="4010025" cy="2836862"/>
          </a:xfrm>
        </p:spPr>
      </p:sp>
      <p:sp>
        <p:nvSpPr>
          <p:cNvPr id="158723"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6680567A-9BE1-4E42-8607-1F9A78F1C3E3}" type="slidenum">
              <a:rPr lang="en-US"/>
              <a:t>83</a:t>
            </a:fld>
            <a:endParaRPr lang="en-US"/>
          </a:p>
        </p:txBody>
      </p:sp>
      <p:sp>
        <p:nvSpPr>
          <p:cNvPr id="5632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632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5824F443-BA4D-4080-8404-1C20F0321265}" type="slidenum">
              <a:rPr lang="en-US"/>
              <a:t>84</a:t>
            </a:fld>
            <a:endParaRPr lang="en-US"/>
          </a:p>
        </p:txBody>
      </p:sp>
      <p:sp>
        <p:nvSpPr>
          <p:cNvPr id="5734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734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065D11F-7385-4420-9E9D-CDF82D47CB30}" type="slidenum">
              <a:rPr lang="en-US"/>
              <a:t>85</a:t>
            </a:fld>
            <a:endParaRPr lang="en-US"/>
          </a:p>
        </p:txBody>
      </p:sp>
      <p:sp>
        <p:nvSpPr>
          <p:cNvPr id="5836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837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D31E2BC7-8A0F-4DD6-96BA-EB165ADD7911}" type="slidenum">
              <a:rPr lang="en-US"/>
              <a:t>86</a:t>
            </a:fld>
            <a:endParaRPr lang="en-US"/>
          </a:p>
        </p:txBody>
      </p:sp>
      <p:sp>
        <p:nvSpPr>
          <p:cNvPr id="5939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5939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11EB72E1-D3C2-45AD-B91D-3636DFA2CB08}" type="slidenum">
              <a:rPr lang="en-US"/>
              <a:t>87</a:t>
            </a:fld>
            <a:endParaRPr lang="en-US"/>
          </a:p>
        </p:txBody>
      </p:sp>
      <p:sp>
        <p:nvSpPr>
          <p:cNvPr id="6041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041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90F394D-1303-46AD-96F5-A741DA1A6F08}" type="slidenum">
              <a:rPr lang="en-US"/>
              <a:t>88</a:t>
            </a:fld>
            <a:endParaRPr lang="en-US"/>
          </a:p>
        </p:txBody>
      </p:sp>
      <p:sp>
        <p:nvSpPr>
          <p:cNvPr id="6144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144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3ED708A-5E92-49AC-8D3E-36A724D2DBB1}" type="slidenum">
              <a:rPr lang="en-US"/>
              <a:t>89</a:t>
            </a:fld>
            <a:endParaRPr lang="en-US"/>
          </a:p>
        </p:txBody>
      </p:sp>
      <p:sp>
        <p:nvSpPr>
          <p:cNvPr id="6246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246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8831BA44-4028-44E9-814C-3B7963DF3030}" type="slidenum">
              <a:rPr lang="en-US"/>
              <a:t>90</a:t>
            </a:fld>
            <a:endParaRPr lang="en-US"/>
          </a:p>
        </p:txBody>
      </p:sp>
      <p:sp>
        <p:nvSpPr>
          <p:cNvPr id="6348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349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3F53CA56-4C4C-4E16-8962-F3C34E75B4BA}" type="slidenum">
              <a:rPr lang="en-US"/>
              <a:t>91</a:t>
            </a:fld>
            <a:endParaRPr lang="en-US"/>
          </a:p>
        </p:txBody>
      </p:sp>
      <p:sp>
        <p:nvSpPr>
          <p:cNvPr id="6451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451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F0F9C289-925F-4C23-86CC-0E4E33251FDA}" type="slidenum">
              <a:rPr lang="en-US"/>
              <a:t>92</a:t>
            </a:fld>
            <a:endParaRPr lang="en-US"/>
          </a:p>
        </p:txBody>
      </p:sp>
      <p:sp>
        <p:nvSpPr>
          <p:cNvPr id="6553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553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EDBAFA-2952-458F-91ED-CE2096769022}" type="slidenum">
              <a:rPr lang="en-US" altLang="zh-CN"/>
              <a:t>21</a:t>
            </a:fld>
            <a:endParaRPr lang="en-US" altLang="zh-CN"/>
          </a:p>
        </p:txBody>
      </p:sp>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p:txBody>
          <a:bodyPr/>
          <a:lstStyle/>
          <a:p>
            <a:r>
              <a:rPr lang="zh-CN" altLang="en-US"/>
              <a:t>枢轴</a:t>
            </a:r>
            <a:r>
              <a:rPr lang="en-US" altLang="zh-CN"/>
              <a:t>, </a:t>
            </a:r>
            <a:r>
              <a:rPr lang="zh-CN" altLang="en-US"/>
              <a:t>支点</a:t>
            </a:r>
            <a:r>
              <a:rPr lang="en-US" altLang="zh-CN"/>
              <a:t>, (</a:t>
            </a:r>
            <a:r>
              <a:rPr lang="zh-CN" altLang="en-US"/>
              <a:t>讨论的</a:t>
            </a:r>
            <a:r>
              <a:rPr lang="en-US" altLang="zh-CN"/>
              <a:t>)</a:t>
            </a:r>
            <a:r>
              <a:rPr lang="zh-CN" altLang="en-US"/>
              <a:t>中心点</a:t>
            </a:r>
            <a:r>
              <a:rPr lang="en-US" altLang="zh-CN"/>
              <a:t>, </a:t>
            </a:r>
            <a:r>
              <a:rPr lang="zh-CN" altLang="en-US"/>
              <a:t>重点</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0FF024A3-AE3B-4C3C-AF8A-9C87719347C8}" type="slidenum">
              <a:rPr lang="en-US"/>
              <a:t>93</a:t>
            </a:fld>
            <a:endParaRPr lang="en-US"/>
          </a:p>
        </p:txBody>
      </p:sp>
      <p:sp>
        <p:nvSpPr>
          <p:cNvPr id="6656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656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8D73C564-EE6F-43FE-860F-8D85D4BD54C1}" type="slidenum">
              <a:rPr lang="en-US"/>
              <a:t>94</a:t>
            </a:fld>
            <a:endParaRPr lang="en-US"/>
          </a:p>
        </p:txBody>
      </p:sp>
      <p:sp>
        <p:nvSpPr>
          <p:cNvPr id="6758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758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55B0B9AE-21AE-4AB9-ABFE-A9BF99870BC9}" type="slidenum">
              <a:rPr lang="en-US"/>
              <a:t>95</a:t>
            </a:fld>
            <a:endParaRPr lang="en-US"/>
          </a:p>
        </p:txBody>
      </p:sp>
      <p:sp>
        <p:nvSpPr>
          <p:cNvPr id="6860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861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EC9DDA92-3C82-4067-98A2-FC6C24B1CD03}" type="slidenum">
              <a:rPr lang="en-US"/>
              <a:t>96</a:t>
            </a:fld>
            <a:endParaRPr lang="en-US"/>
          </a:p>
        </p:txBody>
      </p:sp>
      <p:sp>
        <p:nvSpPr>
          <p:cNvPr id="69633"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69634"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195083C-9CD9-4962-8A3B-DFBC1CEEA480}" type="slidenum">
              <a:rPr lang="en-US"/>
              <a:t>97</a:t>
            </a:fld>
            <a:endParaRPr lang="en-US"/>
          </a:p>
        </p:txBody>
      </p:sp>
      <p:sp>
        <p:nvSpPr>
          <p:cNvPr id="70657"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70658"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72868CB-03DB-4FE3-835C-789F52231C9E}" type="slidenum">
              <a:rPr lang="en-US"/>
              <a:t>98</a:t>
            </a:fld>
            <a:endParaRPr lang="en-US"/>
          </a:p>
        </p:txBody>
      </p:sp>
      <p:sp>
        <p:nvSpPr>
          <p:cNvPr id="71681"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71682"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04B98142-4CFD-429A-ADF0-4404E5EBB2D6}" type="slidenum">
              <a:rPr lang="en-US"/>
              <a:t>99</a:t>
            </a:fld>
            <a:endParaRPr lang="en-US"/>
          </a:p>
        </p:txBody>
      </p:sp>
      <p:sp>
        <p:nvSpPr>
          <p:cNvPr id="72705"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72706"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21678F76-0224-4C48-873A-7E14260B07EF}" type="slidenum">
              <a:rPr lang="en-US"/>
              <a:t>100</a:t>
            </a:fld>
            <a:endParaRPr lang="en-US"/>
          </a:p>
        </p:txBody>
      </p:sp>
      <p:sp>
        <p:nvSpPr>
          <p:cNvPr id="73729" name="Rectangle 1"/>
          <p:cNvSpPr txBox="1">
            <a:spLocks noGrp="1" noRot="1" noChangeAspect="1" noChangeArrowheads="1"/>
          </p:cNvSpPr>
          <p:nvPr>
            <p:ph type="sldImg"/>
          </p:nvPr>
        </p:nvSpPr>
        <p:spPr bwMode="auto">
          <a:xfrm>
            <a:off x="3341688" y="574675"/>
            <a:ext cx="4008437" cy="2835275"/>
          </a:xfrm>
          <a:prstGeom prst="rect">
            <a:avLst/>
          </a:prstGeom>
          <a:solidFill>
            <a:srgbClr val="FFFFFF"/>
          </a:solidFill>
          <a:ln>
            <a:solidFill>
              <a:srgbClr val="000000"/>
            </a:solidFill>
            <a:miter lim="800000"/>
          </a:ln>
        </p:spPr>
      </p:sp>
      <p:sp>
        <p:nvSpPr>
          <p:cNvPr id="73730" name="Rectangle 2"/>
          <p:cNvSpPr txBox="1">
            <a:spLocks noGrp="1" noChangeArrowheads="1"/>
          </p:cNvSpPr>
          <p:nvPr>
            <p:ph type="body" idx="1"/>
          </p:nvPr>
        </p:nvSpPr>
        <p:spPr bwMode="auto">
          <a:xfrm>
            <a:off x="1068892" y="3592213"/>
            <a:ext cx="8555618" cy="3403563"/>
          </a:xfrm>
          <a:prstGeom prst="rect">
            <a:avLst/>
          </a:prstGeom>
          <a:noFill/>
          <a:ln cap="flat">
            <a:round/>
          </a:ln>
        </p:spPr>
        <p:txBody>
          <a:bodyPr wrap="none" anchor="ct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round/>
          </a:ln>
        </p:spPr>
        <p:txBody>
          <a:bodyPr/>
          <a:lstStyle/>
          <a:p>
            <a:fld id="{8A9160CF-4821-49EC-93EC-2C62BFBAF064}" type="slidenum">
              <a:rPr lang="en-US" altLang="zh-CN"/>
              <a:t>101</a:t>
            </a:fld>
            <a:endParaRPr lang="en-US" altLang="zh-CN"/>
          </a:p>
        </p:txBody>
      </p:sp>
      <p:sp>
        <p:nvSpPr>
          <p:cNvPr id="28675"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28676"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6"/>
          <p:cNvSpPr>
            <a:spLocks noGrp="1" noChangeArrowheads="1"/>
          </p:cNvSpPr>
          <p:nvPr>
            <p:ph type="sldNum" sz="quarter"/>
          </p:nvPr>
        </p:nvSpPr>
        <p:spPr>
          <a:noFill/>
          <a:ln>
            <a:round/>
          </a:ln>
        </p:spPr>
        <p:txBody>
          <a:bodyPr/>
          <a:lstStyle/>
          <a:p>
            <a:fld id="{2EE7DB81-9273-4200-B510-81199B3B8EAD}" type="slidenum">
              <a:rPr lang="en-US" altLang="zh-CN"/>
              <a:t>22</a:t>
            </a:fld>
            <a:endParaRPr lang="en-US" altLang="zh-CN"/>
          </a:p>
        </p:txBody>
      </p:sp>
      <p:sp>
        <p:nvSpPr>
          <p:cNvPr id="95235" name="Rectangle 1"/>
          <p:cNvSpPr>
            <a:spLocks noGrp="1" noRot="1" noChangeAspect="1" noChangeArrowheads="1" noTextEdit="1"/>
          </p:cNvSpPr>
          <p:nvPr>
            <p:ph type="sldImg"/>
          </p:nvPr>
        </p:nvSpPr>
        <p:spPr>
          <a:xfrm>
            <a:off x="3341688" y="574675"/>
            <a:ext cx="4008437" cy="2835275"/>
          </a:xfrm>
          <a:solidFill>
            <a:srgbClr val="FFFFFF"/>
          </a:solidFill>
          <a:ln>
            <a:solidFill>
              <a:srgbClr val="000000"/>
            </a:solidFill>
            <a:miter lim="800000"/>
          </a:ln>
        </p:spPr>
      </p:sp>
      <p:sp>
        <p:nvSpPr>
          <p:cNvPr id="95236" name="Rectangle 2"/>
          <p:cNvSpPr>
            <a:spLocks noGrp="1" noChangeArrowheads="1"/>
          </p:cNvSpPr>
          <p:nvPr>
            <p:ph type="body" idx="1"/>
          </p:nvPr>
        </p:nvSpPr>
        <p:spPr>
          <a:xfrm>
            <a:off x="1068892" y="3592213"/>
            <a:ext cx="8555618" cy="3403563"/>
          </a:xfrm>
          <a:noFill/>
        </p:spPr>
        <p:txBody>
          <a:bodyPr wrap="none" anchor="ct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11C817-86BE-4A43-8763-C0AFF39FC51C}" type="slidenum">
              <a:rPr lang="en-US" altLang="zh-CN"/>
              <a:t>24</a:t>
            </a:fld>
            <a:endParaRPr lang="en-US" altLang="zh-CN"/>
          </a:p>
        </p:txBody>
      </p:sp>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p:txBody>
          <a:bodyPr/>
          <a:lstStyle/>
          <a:p>
            <a:r>
              <a:rPr lang="en-US" altLang="zh-CN"/>
              <a:t>Pivot</a:t>
            </a:r>
            <a:r>
              <a:rPr lang="zh-CN" altLang="en-US"/>
              <a:t>：枢轴</a:t>
            </a:r>
            <a:r>
              <a:rPr lang="en-US" altLang="zh-CN"/>
              <a:t>, </a:t>
            </a:r>
            <a:r>
              <a:rPr lang="zh-CN" altLang="en-US"/>
              <a:t>支点</a:t>
            </a:r>
            <a:r>
              <a:rPr lang="en-US" altLang="zh-CN"/>
              <a:t>, (</a:t>
            </a:r>
            <a:r>
              <a:rPr lang="zh-CN" altLang="en-US"/>
              <a:t>讨论的</a:t>
            </a:r>
            <a:r>
              <a:rPr lang="en-US" altLang="zh-CN"/>
              <a:t>)</a:t>
            </a:r>
            <a:r>
              <a:rPr lang="zh-CN" altLang="en-US"/>
              <a:t>中心点</a:t>
            </a:r>
            <a:r>
              <a:rPr lang="en-US" altLang="zh-CN"/>
              <a:t>, </a:t>
            </a:r>
            <a:r>
              <a:rPr lang="zh-CN" altLang="en-US"/>
              <a:t>重点</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18285" y="2623310"/>
            <a:ext cx="2656839" cy="661720"/>
          </a:xfrm>
          <a:prstGeom prst="rect">
            <a:avLst/>
          </a:prstGeom>
        </p:spPr>
        <p:txBody>
          <a:bodyPr wrap="square" lIns="0" tIns="0" rIns="0" bIns="0">
            <a:spAutoFit/>
          </a:bodyPr>
          <a:lstStyle>
            <a:lvl1pPr>
              <a:defRPr sz="4300" b="0" i="0">
                <a:solidFill>
                  <a:srgbClr val="221304"/>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2450089" y="4218180"/>
            <a:ext cx="5793231" cy="4616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867790" y="6518028"/>
            <a:ext cx="561338" cy="196172"/>
          </a:xfrm>
        </p:spPr>
        <p:txBody>
          <a:bodyPr lIns="0" tIns="0" rIns="0" bIns="0"/>
          <a:lstStyle>
            <a:lvl1pPr marL="12700">
              <a:lnSpc>
                <a:spcPts val="1505"/>
              </a:lnSpc>
              <a:defRPr sz="1400" b="0" i="0" spc="-34" dirty="0">
                <a:solidFill>
                  <a:schemeClr val="tx1"/>
                </a:solidFill>
                <a:latin typeface="Times New Roman" panose="02020603050405020304"/>
                <a:cs typeface="Times New Roman" panose="02020603050405020304"/>
              </a:defRPr>
            </a:lvl1pPr>
          </a:lstStyle>
          <a:p>
            <a:r>
              <a:rPr lang="en-US" dirty="0" smtClean="0"/>
              <a:t>Week</a:t>
            </a:r>
            <a:r>
              <a:rPr lang="en-US" spc="-70" dirty="0" smtClean="0"/>
              <a:t> </a:t>
            </a:r>
            <a:r>
              <a:rPr lang="en-US" spc="-5" dirty="0" smtClean="0"/>
              <a:t>1</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47088" y="946910"/>
            <a:ext cx="6999224" cy="661720"/>
          </a:xfrm>
        </p:spPr>
        <p:txBody>
          <a:bodyPr lIns="0" tIns="0" rIns="0" bIns="0"/>
          <a:lstStyle>
            <a:lvl1pPr>
              <a:defRPr sz="4300" b="0" i="0">
                <a:solidFill>
                  <a:srgbClr val="221304"/>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546098" y="2134365"/>
            <a:ext cx="7601205" cy="446275"/>
          </a:xfrm>
        </p:spPr>
        <p:txBody>
          <a:bodyPr lIns="0" tIns="0" rIns="0" bIns="0"/>
          <a:lstStyle>
            <a:lvl1pPr>
              <a:defRPr sz="29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1867790" y="6518028"/>
            <a:ext cx="561338" cy="196172"/>
          </a:xfrm>
        </p:spPr>
        <p:txBody>
          <a:bodyPr lIns="0" tIns="0" rIns="0" bIns="0"/>
          <a:lstStyle>
            <a:lvl1pPr marL="12700">
              <a:lnSpc>
                <a:spcPts val="1505"/>
              </a:lnSpc>
              <a:defRPr sz="1400" b="0" i="0" spc="-34" dirty="0">
                <a:solidFill>
                  <a:schemeClr val="tx1"/>
                </a:solidFill>
                <a:latin typeface="Times New Roman" panose="02020603050405020304"/>
                <a:cs typeface="Times New Roman" panose="02020603050405020304"/>
              </a:defRPr>
            </a:lvl1pPr>
          </a:lstStyle>
          <a:p>
            <a:r>
              <a:rPr lang="en-US" dirty="0" smtClean="0"/>
              <a:t>Week</a:t>
            </a:r>
            <a:r>
              <a:rPr lang="en-US" spc="-70" dirty="0" smtClean="0"/>
              <a:t> </a:t>
            </a:r>
            <a:r>
              <a:rPr lang="en-US" spc="-5" dirty="0" smtClean="0"/>
              <a:t>1</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47088" y="946910"/>
            <a:ext cx="6999224" cy="661720"/>
          </a:xfrm>
        </p:spPr>
        <p:txBody>
          <a:bodyPr lIns="0" tIns="0" rIns="0" bIns="0"/>
          <a:lstStyle>
            <a:lvl1pPr>
              <a:defRPr sz="4300" b="0" i="0">
                <a:solidFill>
                  <a:srgbClr val="221304"/>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1920371" y="2134365"/>
            <a:ext cx="3694429" cy="446275"/>
          </a:xfrm>
          <a:prstGeom prst="rect">
            <a:avLst/>
          </a:prstGeom>
        </p:spPr>
        <p:txBody>
          <a:bodyPr wrap="square" lIns="0" tIns="0" rIns="0" bIns="0">
            <a:spAutoFit/>
          </a:bodyPr>
          <a:lstStyle>
            <a:lvl1pPr>
              <a:defRPr sz="29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sz="half" idx="3"/>
          </p:nvPr>
        </p:nvSpPr>
        <p:spPr>
          <a:xfrm>
            <a:off x="5507100" y="1739460"/>
            <a:ext cx="4651630" cy="4616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867790" y="6518028"/>
            <a:ext cx="561338" cy="196172"/>
          </a:xfrm>
        </p:spPr>
        <p:txBody>
          <a:bodyPr lIns="0" tIns="0" rIns="0" bIns="0"/>
          <a:lstStyle>
            <a:lvl1pPr marL="12700">
              <a:lnSpc>
                <a:spcPts val="1505"/>
              </a:lnSpc>
              <a:defRPr sz="1400" b="0" i="0" spc="-34" dirty="0">
                <a:solidFill>
                  <a:schemeClr val="tx1"/>
                </a:solidFill>
                <a:latin typeface="Times New Roman" panose="02020603050405020304"/>
                <a:cs typeface="Times New Roman" panose="02020603050405020304"/>
              </a:defRPr>
            </a:lvl1pPr>
          </a:lstStyle>
          <a:p>
            <a:r>
              <a:rPr lang="en-US" dirty="0" smtClean="0"/>
              <a:t>Week</a:t>
            </a:r>
            <a:r>
              <a:rPr lang="en-US" spc="-70" dirty="0" smtClean="0"/>
              <a:t> </a:t>
            </a:r>
            <a:r>
              <a:rPr lang="en-US" spc="-5" dirty="0" smtClean="0"/>
              <a:t>1</a:t>
            </a:r>
            <a:endParaRPr lang="en-US"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847088" y="946910"/>
            <a:ext cx="6999224" cy="661720"/>
          </a:xfrm>
        </p:spPr>
        <p:txBody>
          <a:bodyPr lIns="0" tIns="0" rIns="0" bIns="0"/>
          <a:lstStyle>
            <a:lvl1pPr>
              <a:defRPr sz="4300" b="0" i="0">
                <a:solidFill>
                  <a:srgbClr val="221304"/>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a:xfrm>
            <a:off x="1867790" y="6518028"/>
            <a:ext cx="561338" cy="196172"/>
          </a:xfrm>
        </p:spPr>
        <p:txBody>
          <a:bodyPr lIns="0" tIns="0" rIns="0" bIns="0"/>
          <a:lstStyle>
            <a:lvl1pPr marL="12700">
              <a:lnSpc>
                <a:spcPts val="1505"/>
              </a:lnSpc>
              <a:defRPr sz="1400" b="0" i="0" spc="-34" dirty="0">
                <a:solidFill>
                  <a:schemeClr val="tx1"/>
                </a:solidFill>
                <a:latin typeface="Times New Roman" panose="02020603050405020304"/>
                <a:cs typeface="Times New Roman" panose="02020603050405020304"/>
              </a:defRPr>
            </a:lvl1pPr>
          </a:lstStyle>
          <a:p>
            <a:r>
              <a:rPr lang="en-US" dirty="0" smtClean="0"/>
              <a:t>Week</a:t>
            </a:r>
            <a:r>
              <a:rPr lang="en-US" spc="-70" dirty="0" smtClean="0"/>
              <a:t> </a:t>
            </a:r>
            <a:r>
              <a:rPr lang="en-US" spc="-5" dirty="0" smtClean="0"/>
              <a:t>1</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867790" y="6518028"/>
            <a:ext cx="561338" cy="196172"/>
          </a:xfrm>
        </p:spPr>
        <p:txBody>
          <a:bodyPr lIns="0" tIns="0" rIns="0" bIns="0"/>
          <a:lstStyle>
            <a:lvl1pPr marL="12700">
              <a:lnSpc>
                <a:spcPts val="1505"/>
              </a:lnSpc>
              <a:defRPr sz="1400" b="0" i="0" spc="-34" dirty="0">
                <a:solidFill>
                  <a:schemeClr val="tx1"/>
                </a:solidFill>
                <a:latin typeface="Times New Roman" panose="02020603050405020304"/>
                <a:cs typeface="Times New Roman" panose="02020603050405020304"/>
              </a:defRPr>
            </a:lvl1pPr>
          </a:lstStyle>
          <a:p>
            <a:r>
              <a:rPr lang="en-US" dirty="0" smtClean="0"/>
              <a:t>Week</a:t>
            </a:r>
            <a:r>
              <a:rPr lang="en-US" spc="-70" dirty="0" smtClean="0"/>
              <a:t> </a:t>
            </a:r>
            <a:r>
              <a:rPr lang="en-US" spc="-5" dirty="0" smtClean="0"/>
              <a:t>1</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34671" y="7033452"/>
            <a:ext cx="2459482" cy="553999"/>
          </a:xfrm>
        </p:spPr>
        <p:txBody>
          <a:bodyPr/>
          <a:lstStyle>
            <a:lvl1pPr>
              <a:defRPr/>
            </a:lvl1pPr>
          </a:lstStyle>
          <a:p>
            <a:r>
              <a:rPr lang="en-US" altLang="zh-CN"/>
              <a:t>Copyright  Li Zimao  @ 2007-2008-1 SCUEC</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35075" y="598740"/>
            <a:ext cx="8616950" cy="677108"/>
          </a:xfrm>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47088" y="946911"/>
            <a:ext cx="6999224" cy="677108"/>
          </a:xfrm>
          <a:prstGeom prst="rect">
            <a:avLst/>
          </a:prstGeom>
        </p:spPr>
        <p:txBody>
          <a:bodyPr wrap="square" lIns="0" tIns="0" rIns="0" bIns="0">
            <a:spAutoFit/>
          </a:bodyPr>
          <a:lstStyle>
            <a:lvl1pPr>
              <a:defRPr sz="4400" b="0" i="0">
                <a:solidFill>
                  <a:srgbClr val="221304"/>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546098" y="2134365"/>
            <a:ext cx="7601205" cy="461665"/>
          </a:xfrm>
          <a:prstGeom prst="rect">
            <a:avLst/>
          </a:prstGeom>
        </p:spPr>
        <p:txBody>
          <a:bodyPr wrap="square" lIns="0" tIns="0" rIns="0" bIns="0">
            <a:spAutoFit/>
          </a:bodyPr>
          <a:lstStyle>
            <a:lvl1pPr>
              <a:defRPr sz="30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1867790" y="6518028"/>
            <a:ext cx="561338" cy="196172"/>
          </a:xfrm>
          <a:prstGeom prst="rect">
            <a:avLst/>
          </a:prstGeom>
        </p:spPr>
        <p:txBody>
          <a:bodyPr wrap="square" lIns="0" tIns="0" rIns="0" bIns="0">
            <a:spAutoFit/>
          </a:bodyPr>
          <a:lstStyle>
            <a:lvl1pPr marL="12700">
              <a:lnSpc>
                <a:spcPts val="1505"/>
              </a:lnSpc>
              <a:defRPr sz="1400" b="0" i="0" spc="-34" dirty="0">
                <a:solidFill>
                  <a:schemeClr val="tx1"/>
                </a:solidFill>
                <a:latin typeface="Times New Roman" panose="02020603050405020304"/>
                <a:cs typeface="Times New Roman" panose="02020603050405020304"/>
              </a:defRPr>
            </a:lvl1pPr>
          </a:lstStyle>
          <a:p>
            <a:r>
              <a:rPr lang="en-US" dirty="0" smtClean="0"/>
              <a:t>Week</a:t>
            </a:r>
            <a:r>
              <a:rPr lang="en-US" spc="-70" dirty="0" smtClean="0"/>
              <a:t> </a:t>
            </a:r>
            <a:r>
              <a:rPr lang="en-US" spc="-5" dirty="0" smtClean="0"/>
              <a:t>1</a:t>
            </a:r>
            <a:endParaRPr lang="en-US" spc="-5" dirty="0"/>
          </a:p>
        </p:txBody>
      </p:sp>
      <p:sp>
        <p:nvSpPr>
          <p:cNvPr id="5" name="Holder 5"/>
          <p:cNvSpPr>
            <a:spLocks noGrp="1"/>
          </p:cNvSpPr>
          <p:nvPr>
            <p:ph type="dt" sz="half" idx="6"/>
          </p:nvPr>
        </p:nvSpPr>
        <p:spPr>
          <a:xfrm>
            <a:off x="534671" y="7033452"/>
            <a:ext cx="2459482" cy="276998"/>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10/7/2019</a:t>
            </a:fld>
            <a:endParaRPr lang="en-US"/>
          </a:p>
        </p:txBody>
      </p:sp>
      <p:sp>
        <p:nvSpPr>
          <p:cNvPr id="6" name="Holder 6"/>
          <p:cNvSpPr>
            <a:spLocks noGrp="1"/>
          </p:cNvSpPr>
          <p:nvPr>
            <p:ph type="sldNum" sz="quarter" idx="7"/>
          </p:nvPr>
        </p:nvSpPr>
        <p:spPr>
          <a:xfrm>
            <a:off x="7699249" y="7033452"/>
            <a:ext cx="2459482" cy="276998"/>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3765">
        <a:defRPr>
          <a:latin typeface="+mn-lt"/>
          <a:ea typeface="+mn-ea"/>
          <a:cs typeface="+mn-cs"/>
        </a:defRPr>
      </a:lvl3pPr>
      <a:lvl4pPr marL="1370965">
        <a:defRPr>
          <a:latin typeface="+mn-lt"/>
          <a:ea typeface="+mn-ea"/>
          <a:cs typeface="+mn-cs"/>
        </a:defRPr>
      </a:lvl4pPr>
      <a:lvl5pPr marL="1828165">
        <a:defRPr>
          <a:latin typeface="+mn-lt"/>
          <a:ea typeface="+mn-ea"/>
          <a:cs typeface="+mn-cs"/>
        </a:defRPr>
      </a:lvl5pPr>
      <a:lvl6pPr marL="2284730">
        <a:defRPr>
          <a:latin typeface="+mn-lt"/>
          <a:ea typeface="+mn-ea"/>
          <a:cs typeface="+mn-cs"/>
        </a:defRPr>
      </a:lvl6pPr>
      <a:lvl7pPr marL="2741930">
        <a:defRPr>
          <a:latin typeface="+mn-lt"/>
          <a:ea typeface="+mn-ea"/>
          <a:cs typeface="+mn-cs"/>
        </a:defRPr>
      </a:lvl7pPr>
      <a:lvl8pPr marL="3199130">
        <a:defRPr>
          <a:latin typeface="+mn-lt"/>
          <a:ea typeface="+mn-ea"/>
          <a:cs typeface="+mn-cs"/>
        </a:defRPr>
      </a:lvl8pPr>
      <a:lvl9pPr marL="3655695">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3765">
        <a:defRPr>
          <a:latin typeface="+mn-lt"/>
          <a:ea typeface="+mn-ea"/>
          <a:cs typeface="+mn-cs"/>
        </a:defRPr>
      </a:lvl3pPr>
      <a:lvl4pPr marL="1370965">
        <a:defRPr>
          <a:latin typeface="+mn-lt"/>
          <a:ea typeface="+mn-ea"/>
          <a:cs typeface="+mn-cs"/>
        </a:defRPr>
      </a:lvl4pPr>
      <a:lvl5pPr marL="1828165">
        <a:defRPr>
          <a:latin typeface="+mn-lt"/>
          <a:ea typeface="+mn-ea"/>
          <a:cs typeface="+mn-cs"/>
        </a:defRPr>
      </a:lvl5pPr>
      <a:lvl6pPr marL="2284730">
        <a:defRPr>
          <a:latin typeface="+mn-lt"/>
          <a:ea typeface="+mn-ea"/>
          <a:cs typeface="+mn-cs"/>
        </a:defRPr>
      </a:lvl6pPr>
      <a:lvl7pPr marL="2741930">
        <a:defRPr>
          <a:latin typeface="+mn-lt"/>
          <a:ea typeface="+mn-ea"/>
          <a:cs typeface="+mn-cs"/>
        </a:defRPr>
      </a:lvl7pPr>
      <a:lvl8pPr marL="3199130">
        <a:defRPr>
          <a:latin typeface="+mn-lt"/>
          <a:ea typeface="+mn-ea"/>
          <a:cs typeface="+mn-cs"/>
        </a:defRPr>
      </a:lvl8pPr>
      <a:lvl9pPr marL="365569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aidu.com/s?wd=%E7%A0%94%E7%A9%B6%E6%96%B9%E6%B3%95%E8%AE%BA&amp;rsv_idx=2&amp;tn=baiduhome_pg&amp;usm=2&amp;ie=utf-8&amp;rsv_cq=research+methodology&amp;rsv_dl=0_right_recommends_merge_21179&amp;euri=7028e26cf97040f0959f48eb2d2905ac"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9"/>
          <p:cNvSpPr>
            <a:spLocks noGrp="1"/>
          </p:cNvSpPr>
          <p:nvPr>
            <p:ph type="title"/>
          </p:nvPr>
        </p:nvSpPr>
        <p:spPr>
          <a:xfrm>
            <a:off x="891120" y="924351"/>
            <a:ext cx="9000277" cy="1985159"/>
          </a:xfrm>
        </p:spPr>
        <p:txBody>
          <a:bodyPr lIns="0" tIns="0" rIns="0" bIns="0">
            <a:spAutoFit/>
          </a:bodyPr>
          <a:lstStyle/>
          <a:p>
            <a:pPr algn="ctr"/>
            <a:r>
              <a:rPr lang="en-US" altLang="zh-CN" dirty="0" smtClean="0"/>
              <a:t>JICSCI803</a:t>
            </a:r>
            <a:r>
              <a:rPr lang="zh-CN" altLang="zh-CN" dirty="0" smtClean="0"/>
              <a:t/>
            </a:r>
            <a:br>
              <a:rPr lang="zh-CN" altLang="zh-CN" dirty="0" smtClean="0"/>
            </a:br>
            <a:r>
              <a:rPr lang="en-US" altLang="zh-CN" dirty="0" smtClean="0"/>
              <a:t> Algorithms and Data Structures </a:t>
            </a:r>
            <a:br>
              <a:rPr lang="en-US" altLang="zh-CN" dirty="0" smtClean="0"/>
            </a:br>
            <a:r>
              <a:rPr lang="en-US" altLang="zh-CN" dirty="0" smtClean="0"/>
              <a:t>March to June</a:t>
            </a:r>
            <a:r>
              <a:rPr lang="zh-CN" altLang="zh-CN" dirty="0" smtClean="0"/>
              <a:t> 201</a:t>
            </a:r>
            <a:r>
              <a:rPr lang="en-US" altLang="zh-CN" dirty="0" smtClean="0"/>
              <a:t>8</a:t>
            </a:r>
            <a:endParaRPr lang="zh-CN" altLang="zh-CN" dirty="0" smtClean="0"/>
          </a:p>
        </p:txBody>
      </p:sp>
      <p:sp>
        <p:nvSpPr>
          <p:cNvPr id="3075" name="AutoShape 8" descr="data:image/jpeg;base64,/9j/4AAQSkZJRgABAQAAAQABAAD/2wBDAAIBAQEBAQIBAQECAgICAgQDAgICAgUEBAMEBgUGBgYFBgYGBwkIBgcJBwYGCAsICQoKCgoKBggLDAsKDAkKCgr/2wBDAQICAgICAgUDAwUKBwYHCgoKCgoKCgoKCgoKCgoKCgoKCgoKCgoKCgoKCgoKCgoKCgoKCgoKCgoKCgoKCgoKCgr/wAARCABkAE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NNKvyLdQwJ47irD3ET8CMZJ44rKtm2IAOPpVjzlHb8TXxyjc2bSRbYRddi/lVdwiggIB6YFRNcHozY/GptH0q/1+8+yaemSBl3PCqPUmhRvsiJSTRWlkiC4PfiqtwQGIAGQeldRY2ngLSr5P7S1x7mWJwf3UZ8sEH1AOfwNQ+PNCt726j1/w46zw3eRJ5R4VwMkn045OemDnrV+xfLci+pzMe0DlQM9qhuXywBOMDg1v6f4UuLXS5dYv2t22qptEaTckxOcgbTyeMY9a8t+Lv7aP7Lfwu8aXfhfxnDrsWpeH4rdvEdpp3he+nghWZisbebDEyNuZXAAOSVb+6aI4WpUdki+c7YJcpbi5COIycB9vGfTNMe6ugxAvXAzwAa8s0r/go/8AszfE7xtp3wp8EeLr+GLU3T+y49Q0aS1QytnbETIA6szZwHAyWGOq59QKgnJFFXDVMPLlmrDUoyRqRMhABpbmAXML27g7XXBIOCPp70sUDhBl1H41v+C7fw5LfGDWz8+0mN5HAjBHrnvjnnj2rSC5mkKdkjm9OttTntmkuLWUmBtssojO3PZs9ORg+2cdq6u20LV3+G73vhp2F9vebyUIH2lRuQwn6qTt5GH2k8Aip7VvE2iT6h/aCyXVvDC0bb3x5ikEjbn0B3ew3cZNed/DP473/wAN/GVh8C/ifp9z589y9vZ63N0lcrvtt646zRpMN4wPNtpFx86Z6qNL3+b1MJvQh8Qaf4t0LWdH8WwuLjw3rQisnkVlC208jf6PNzhlWRn8lg3Rmh4X5zXfeEfCfibR9UR9SsAbaWNkmTzlIGRjOM/5BNS61D4Xtr3Ufh14sltzoviaCZooJpwuyVwTPDnIK7xmVSOd3nHIwtXPAmvzab4WtNH8Z+K7C71C1DwPexzj/SkRyscz8ALI6BWdRwGZgMgCqlQoxs09V5i5pMyNZsbjwXeJqN9fwJpVkzTW9tvwWOD2OcnPJY9OvHSvy+/4KEeFfCt7+1B408ZQ+KPDenHVjaiSKTxZHBqKkJb5jKbg8cf7t5AMhWycAs5J/VT4u6bZ6r8PdSu5ZIh9msJpo5ywAACEnn0Iz+lfnN+1X4M1PXP2jLp4vE93pGjT6HqCard36xSWs0xhiMdrCskpKPKycmNEb92Mk97w16ddrpb/ACLV2fP/AOz1p2hQ/GbwlodtreiXUw8eaCthdEzT3dxG1wm5o5iNrIC2G3Hd8qgcLX68Wlr8NZLdWnurxXx8wfrn8Bivyh/Z98RX83xa8L6x47u7J9dl8beF5nhmu/Ouxi5RpURpA7sA2cnzehUfOANv636p4J0PUdQlvrbWljSV92xVyAe/65rszqPN7LRbGNDWUvUworeXaAX5B6+tOe0EoMMgDKykMGGQQeoxSB2OMORz2oaSbOC7dPWvCWh1S1Zd1/zPEfhODGvfYvEOjMsun3MuSZ1G4Ru2OWDDfG/TP7zoGFc5L4Z8K/tI6CfDniySfTr1dOmh0y8tCFmtpBIrbTnIMkFxDE6kYw0KnJDMC/xCLiMxa3ao8k9mDlFGTLCcb0A7nABA/vIB0JrxT48ftl/B79m/Wf7TTWV1y+1i0E8OiaNKskvnYCxzFwdsaOoCkk5/doVVssa76Mq9aa9mm35GEuWK1PZ9ETxX8WPhrLp3iyWK38R+F7o6drFraxFntb+EoyToDy0UiGOdM8GOQKf4hVi0ttQuY4oZbYNclAJI4QWAfHIXIBIznsK+FfhT+1L4q/bI+JvjX4Z+M/Fdx4M1Pxd4dW18NvpV7JEn2y0kM1uly+d8jD94pPAKu425EYX6w/Zc/a98V/GT4UP/AMJjcw6b4n8MStpni+3aNUeO5iyrStn7ocLvyMAHeB92tsdl/sY80tLWut7X2+XQypVlJ2R0n7WrR6L+zLceCtbstSvLnW7mDT0s9JlcTx+fMFViyKxAUkHHAbG0nBIPw18Tfh98N/H/AI61X4weL/BN/HZ2nw30ZLO8bwlFem71Sf7Q+2TNqRIFAhDSRouA2OOg9/8AiP8At5eFdU8VzfDj4FXFl4t8TAFp7u4uSNPgAdUJaYHMpBdTiMEYz8wxXxv8fvGHxJ+I1h4k0jxxIR4h1G8t7K8bTLedbR08y7gMn7mfbiJWbjYNwjTzS/mR40w2ExHKqk1yrpff7i1Vg5csdRP2f77RH+I+l3F6ukC+t/Hvhf8As20NjbQSeWkqiVUijRdgyVLhAo3Btwycj9Q7vUb2/uWu7iYqzn7qfKAOgAA6DGK/Lb4Y3ukS/GvQ2m1Oya+HjLQNiXtjN9rkAuF3eU8jMyIBs3eYzMwIOew/UUXDAY+U/U1ee6eyt2/yJw9+ad+5qRnKDI70fMSSp60yHcYxt4pSxPB6V4MWrHZNWZHKMjHp+tfNHxl8CfDz4R634s8W6j4EsL+6n8Malf8Agy/mh3SWN2kUlxcWaH+Ali1zGwww3XAUgKBX0s7ux4BGK80/aC8K3PiOwhtrm8SK0umjigungVv7Ov1fda3B4+ZC58t1JIYOFAw7568JW9nV30e5hUjdHxn8BfgN8FPFf7Mui/GrxD8ZoPB+uaF4ymvNT144aeNRt2W6gkF3PlpIhG7l3AViSK5z9tHUPEnxDvtS/aB+E/gfxPovgnWxbWOs6reE20OuXCbvLuDACCYyAAHYbS2PusSK9F/Ze+Dnwa8LftOXPg74peBUkfU1luPCFnqMpktrC+hYi8sjGfleRCAUds7o1jcf6xa9I/ao8DeDP2m/E83we0/9rpfDt9ZTpAfBF5bJFFNOMFPkYxSTZ+VlOZB0Kivf+uqnj05Ntb3a0SfRWvez6vRM43S56Wm5+fXw61vSvDXjfSfEHiCxN1Y2WpwT3lqEDGaJJVZkwSAcgEYJxzzXZQ+OdObwhBp8mmWEayXttDHq93eSxvbB4dUdQ4lmeN1LWgATADHaDuMaEaehfBy6+Dn7Rj/CP4y+GJNQkDC2js7KZlW/80qIjHJjhX3cMwAU/ewVIr3b9jr9lb4XfGvX/FHxAutY1qLw3pviqa10fwzBcy28TxBUkR5DkOQVkGFwh9eu0elmGKoRw3tZP3dHpre5lh1KNRpeh4/8BB4M1v4r6LpsXh1pdfHirw++gi1ea5b7MkqyXLtKMLIFQKd7LkqM54Yn9RCApwK5/wAMfCb4Z+ENQGueFvh9othf+T5JvrTS4o5ymANpkVdxGAOp7Ct478/c/wDHq+Rx+Ywxso8qsoqx6FKk6abfU24ZUaMEGmu6g/Nxmq9rMvlgB+fSnM+Wx0I5ry4zTOuS0HySRkbVIyaqX9jYalaSWGpWkc8MylZYpUDKw9CDUsjg9WqMuM8MOnelKVjE+a/20/gRqd4LP4g/D+Z7bUvt9u9rdRfes9VjIWznz2WQYtXJ7m2ZuIjXIad+x38Xf2qfiRZfHj9p4WnhHyLaFLbQ/Dg2XkixksjTSkt5bZPXlwMD5Nor6/cphhuHWo5D2BH4GuuGZ16VFQho1pfrZ9DJ0oyldnxr+3ZpVhN+1v8ADm4vo7x47XTI5Xls9pkj2XfyyHcrZCkhsbSWxtGC2R1X/BMHT59H+GPi/TLu1MEkHjadGhdVDJi3g4IUAAjuABg9q5z9u3V73Sv2nfCEVhrSWT3PhO5jMjwq6sBOZNmXBCZKDDbWwcHa3Suw/wCCdsl5P4b+IFzfzeZNN8QLmSRwFAJaGFuArMFHPC7mx0JyK9fESvw9H5fmc8bfW/67H0pA6HAyMfSpT9m7KPxFVUJVQA2D2NPznrg18zBpbnaWbJyYgHWpXKHtjjtXMeL/AIneB/hrBZN4z16CwGoXHk2hnkA82Tj5RkjJ56VTtfj18L7tvLOvyxSG6ktxFNp86uZEufsxGNmeZflHrn60oxnukbu3U69tvUgVFIBnIXjvmuPtf2g/g5f6bbaqnji2jhvGgWBp43j3GaETx/eUcGJg+egU5Jrf8N+JtD8YaSmu+HNSS7tJXZY5owQCVYqRg8jBBokpLVoyaRoGNHixgZ7VGYieG4A7Yp5XaeTTXXdjA+tZ8wmj5I/bKur3Tf2vfAmpabc20Ij8OTrNJdcYjkuBC204yrfvOCCvuwBNdV+wFFdx6T8QIL4Wyzx+OZUmWzULEGFrbghAP4cjj+Q6V6X8cP2Zvg5+0HFZL8UPCovH08t9luYrl4ZUDfeXehBKng7TxkZp/wAGPgX8MPgFoN14Y+F+nPaWd5em6uI5r15yZdqoTlySOFUYr16mYUp5UsMr8y+7e5zRpSVbmO4gDFckn6CnlZM8P+lQxSRr0lUgZxzUuzd8248+9eRdrc6bNmT4k8B+DvHkVnH4v8O21+LCcTWYuFz5Ugxh19DwOagT4aeCIrg3MWibXeTzGZbmUfNuLZ+96kn8TRRVRlJLc6JJXFT4XeBFlMy6CFYx7Mrcyj5Qu0DhugHFbei6LpegWA0/SLQQwoxKoGJwT15JJooonJvdiHzTOpIGPSmLcSA446+lFFZmU9xmoTPHDuQDkc8VgxeEvCV6zz3fhTTJHeYyOz2EZLOerHI5PvRRQStyUeD/AAhHHhPCWmADdwLCPuAD27gAfhWpkgADgAYAFFFF2zWR/9k=">
            <a:hlinkClick r:id="rId2"/>
          </p:cNvPr>
          <p:cNvSpPr>
            <a:spLocks noChangeAspect="1" noChangeArrowheads="1"/>
          </p:cNvSpPr>
          <p:nvPr/>
        </p:nvSpPr>
        <p:spPr bwMode="auto">
          <a:xfrm>
            <a:off x="74261" y="-159310"/>
            <a:ext cx="356447" cy="336129"/>
          </a:xfrm>
          <a:prstGeom prst="rect">
            <a:avLst/>
          </a:prstGeom>
          <a:noFill/>
          <a:ln w="9525">
            <a:noFill/>
            <a:miter lim="800000"/>
          </a:ln>
        </p:spPr>
        <p:txBody>
          <a:bodyPr lIns="104265" tIns="52132" rIns="104265" bIns="52132"/>
          <a:lstStyle/>
          <a:p>
            <a:endParaRPr lang="zh-CN" altLang="en-US"/>
          </a:p>
        </p:txBody>
      </p:sp>
      <p:sp>
        <p:nvSpPr>
          <p:cNvPr id="3076" name="AutoShape 10" descr="data:image/jpeg;base64,/9j/4AAQSkZJRgABAQAAAQABAAD/2wBDAAIBAQEBAQIBAQECAgICAgQDAgICAgUEBAMEBgUGBgYFBgYGBwkIBgcJBwYGCAsICQoKCgoKBggLDAsKDAkKCgr/2wBDAQICAgICAgUDAwUKBwYHCgoKCgoKCgoKCgoKCgoKCgoKCgoKCgoKCgoKCgoKCgoKCgoKCgoKCgoKCgoKCgoKCgr/wAARCABkAE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NNKvyLdQwJ47irD3ET8CMZJ44rKtm2IAOPpVjzlHb8TXxyjc2bSRbYRddi/lVdwiggIB6YFRNcHozY/GptH0q/1+8+yaemSBl3PCqPUmhRvsiJSTRWlkiC4PfiqtwQGIAGQeldRY2ngLSr5P7S1x7mWJwf3UZ8sEH1AOfwNQ+PNCt726j1/w46zw3eRJ5R4VwMkn045OemDnrV+xfLci+pzMe0DlQM9qhuXywBOMDg1v6f4UuLXS5dYv2t22qptEaTckxOcgbTyeMY9a8t+Lv7aP7Lfwu8aXfhfxnDrsWpeH4rdvEdpp3he+nghWZisbebDEyNuZXAAOSVb+6aI4WpUdki+c7YJcpbi5COIycB9vGfTNMe6ugxAvXAzwAa8s0r/go/8AszfE7xtp3wp8EeLr+GLU3T+y49Q0aS1QytnbETIA6szZwHAyWGOq59QKgnJFFXDVMPLlmrDUoyRqRMhABpbmAXML27g7XXBIOCPp70sUDhBl1H41v+C7fw5LfGDWz8+0mN5HAjBHrnvjnnj2rSC5mkKdkjm9OttTntmkuLWUmBtssojO3PZs9ORg+2cdq6u20LV3+G73vhp2F9vebyUIH2lRuQwn6qTt5GH2k8Aip7VvE2iT6h/aCyXVvDC0bb3x5ikEjbn0B3ew3cZNed/DP473/wAN/GVh8C/ifp9z589y9vZ63N0lcrvtt646zRpMN4wPNtpFx86Z6qNL3+b1MJvQh8Qaf4t0LWdH8WwuLjw3rQisnkVlC208jf6PNzhlWRn8lg3Rmh4X5zXfeEfCfibR9UR9SsAbaWNkmTzlIGRjOM/5BNS61D4Xtr3Ufh14sltzoviaCZooJpwuyVwTPDnIK7xmVSOd3nHIwtXPAmvzab4WtNH8Z+K7C71C1DwPexzj/SkRyscz8ALI6BWdRwGZgMgCqlQoxs09V5i5pMyNZsbjwXeJqN9fwJpVkzTW9tvwWOD2OcnPJY9OvHSvy+/4KEeFfCt7+1B408ZQ+KPDenHVjaiSKTxZHBqKkJb5jKbg8cf7t5AMhWycAs5J/VT4u6bZ6r8PdSu5ZIh9msJpo5ywAACEnn0Iz+lfnN+1X4M1PXP2jLp4vE93pGjT6HqCard36xSWs0xhiMdrCskpKPKycmNEb92Mk97w16ddrpb/ACLV2fP/AOz1p2hQ/GbwlodtreiXUw8eaCthdEzT3dxG1wm5o5iNrIC2G3Hd8qgcLX68Wlr8NZLdWnurxXx8wfrn8Bivyh/Z98RX83xa8L6x47u7J9dl8beF5nhmu/Ouxi5RpURpA7sA2cnzehUfOANv636p4J0PUdQlvrbWljSV92xVyAe/65rszqPN7LRbGNDWUvUworeXaAX5B6+tOe0EoMMgDKykMGGQQeoxSB2OMORz2oaSbOC7dPWvCWh1S1Zd1/zPEfhODGvfYvEOjMsun3MuSZ1G4Ru2OWDDfG/TP7zoGFc5L4Z8K/tI6CfDniySfTr1dOmh0y8tCFmtpBIrbTnIMkFxDE6kYw0KnJDMC/xCLiMxa3ao8k9mDlFGTLCcb0A7nABA/vIB0JrxT48ftl/B79m/Wf7TTWV1y+1i0E8OiaNKskvnYCxzFwdsaOoCkk5/doVVssa76Mq9aa9mm35GEuWK1PZ9ETxX8WPhrLp3iyWK38R+F7o6drFraxFntb+EoyToDy0UiGOdM8GOQKf4hVi0ttQuY4oZbYNclAJI4QWAfHIXIBIznsK+FfhT+1L4q/bI+JvjX4Z+M/Fdx4M1Pxd4dW18NvpV7JEn2y0kM1uly+d8jD94pPAKu425EYX6w/Zc/a98V/GT4UP/AMJjcw6b4n8MStpni+3aNUeO5iyrStn7ocLvyMAHeB92tsdl/sY80tLWut7X2+XQypVlJ2R0n7WrR6L+zLceCtbstSvLnW7mDT0s9JlcTx+fMFViyKxAUkHHAbG0nBIPw18Tfh98N/H/AI61X4weL/BN/HZ2nw30ZLO8bwlFem71Sf7Q+2TNqRIFAhDSRouA2OOg9/8AiP8At5eFdU8VzfDj4FXFl4t8TAFp7u4uSNPgAdUJaYHMpBdTiMEYz8wxXxv8fvGHxJ+I1h4k0jxxIR4h1G8t7K8bTLedbR08y7gMn7mfbiJWbjYNwjTzS/mR40w2ExHKqk1yrpff7i1Vg5csdRP2f77RH+I+l3F6ukC+t/Hvhf8As20NjbQSeWkqiVUijRdgyVLhAo3Btwycj9Q7vUb2/uWu7iYqzn7qfKAOgAA6DGK/Lb4Y3ukS/GvQ2m1Oya+HjLQNiXtjN9rkAuF3eU8jMyIBs3eYzMwIOew/UUXDAY+U/U1ee6eyt2/yJw9+ad+5qRnKDI70fMSSp60yHcYxt4pSxPB6V4MWrHZNWZHKMjHp+tfNHxl8CfDz4R634s8W6j4EsL+6n8Malf8Agy/mh3SWN2kUlxcWaH+Ali1zGwww3XAUgKBX0s7ux4BGK80/aC8K3PiOwhtrm8SK0umjigungVv7Ov1fda3B4+ZC58t1JIYOFAw7568JW9nV30e5hUjdHxn8BfgN8FPFf7Mui/GrxD8ZoPB+uaF4ymvNT144aeNRt2W6gkF3PlpIhG7l3AViSK5z9tHUPEnxDvtS/aB+E/gfxPovgnWxbWOs6reE20OuXCbvLuDACCYyAAHYbS2PusSK9F/Ze+Dnwa8LftOXPg74peBUkfU1luPCFnqMpktrC+hYi8sjGfleRCAUds7o1jcf6xa9I/ao8DeDP2m/E83we0/9rpfDt9ZTpAfBF5bJFFNOMFPkYxSTZ+VlOZB0Kivf+uqnj05Ntb3a0SfRWvez6vRM43S56Wm5+fXw61vSvDXjfSfEHiCxN1Y2WpwT3lqEDGaJJVZkwSAcgEYJxzzXZQ+OdObwhBp8mmWEayXttDHq93eSxvbB4dUdQ4lmeN1LWgATADHaDuMaEaehfBy6+Dn7Rj/CP4y+GJNQkDC2js7KZlW/80qIjHJjhX3cMwAU/ewVIr3b9jr9lb4XfGvX/FHxAutY1qLw3pviqa10fwzBcy28TxBUkR5DkOQVkGFwh9eu0elmGKoRw3tZP3dHpre5lh1KNRpeh4/8BB4M1v4r6LpsXh1pdfHirw++gi1ea5b7MkqyXLtKMLIFQKd7LkqM54Yn9RCApwK5/wAMfCb4Z+ENQGueFvh9othf+T5JvrTS4o5ymANpkVdxGAOp7Ct478/c/wDHq+Rx+Ywxso8qsoqx6FKk6abfU24ZUaMEGmu6g/Nxmq9rMvlgB+fSnM+Wx0I5ry4zTOuS0HySRkbVIyaqX9jYalaSWGpWkc8MylZYpUDKw9CDUsjg9WqMuM8MOnelKVjE+a/20/gRqd4LP4g/D+Z7bUvt9u9rdRfes9VjIWznz2WQYtXJ7m2ZuIjXIad+x38Xf2qfiRZfHj9p4WnhHyLaFLbQ/Dg2XkixksjTSkt5bZPXlwMD5Nor6/cphhuHWo5D2BH4GuuGZ16VFQho1pfrZ9DJ0oyldnxr+3ZpVhN+1v8ADm4vo7x47XTI5Xls9pkj2XfyyHcrZCkhsbSWxtGC2R1X/BMHT59H+GPi/TLu1MEkHjadGhdVDJi3g4IUAAjuABg9q5z9u3V73Sv2nfCEVhrSWT3PhO5jMjwq6sBOZNmXBCZKDDbWwcHa3Suw/wCCdsl5P4b+IFzfzeZNN8QLmSRwFAJaGFuArMFHPC7mx0JyK9fESvw9H5fmc8bfW/67H0pA6HAyMfSpT9m7KPxFVUJVQA2D2NPznrg18zBpbnaWbJyYgHWpXKHtjjtXMeL/AIneB/hrBZN4z16CwGoXHk2hnkA82Tj5RkjJ56VTtfj18L7tvLOvyxSG6ktxFNp86uZEufsxGNmeZflHrn60oxnukbu3U69tvUgVFIBnIXjvmuPtf2g/g5f6bbaqnji2jhvGgWBp43j3GaETx/eUcGJg+egU5Jrf8N+JtD8YaSmu+HNSS7tJXZY5owQCVYqRg8jBBokpLVoyaRoGNHixgZ7VGYieG4A7Yp5XaeTTXXdjA+tZ8wmj5I/bKur3Tf2vfAmpabc20Ij8OTrNJdcYjkuBC204yrfvOCCvuwBNdV+wFFdx6T8QIL4Wyzx+OZUmWzULEGFrbghAP4cjj+Q6V6X8cP2Zvg5+0HFZL8UPCovH08t9luYrl4ZUDfeXehBKng7TxkZp/wAGPgX8MPgFoN14Y+F+nPaWd5em6uI5r15yZdqoTlySOFUYr16mYUp5UsMr8y+7e5zRpSVbmO4gDFckn6CnlZM8P+lQxSRr0lUgZxzUuzd8248+9eRdrc6bNmT4k8B+DvHkVnH4v8O21+LCcTWYuFz5Ugxh19DwOagT4aeCIrg3MWibXeTzGZbmUfNuLZ+96kn8TRRVRlJLc6JJXFT4XeBFlMy6CFYx7Mrcyj5Qu0DhugHFbei6LpegWA0/SLQQwoxKoGJwT15JJooonJvdiHzTOpIGPSmLcSA446+lFFZmU9xmoTPHDuQDkc8VgxeEvCV6zz3fhTTJHeYyOz2EZLOerHI5PvRRQStyUeD/AAhHHhPCWmADdwLCPuAD27gAfhWpkgADgAYAFFFF2zWR/9k=">
            <a:hlinkClick r:id="rId2"/>
          </p:cNvPr>
          <p:cNvSpPr>
            <a:spLocks noChangeAspect="1" noChangeArrowheads="1"/>
          </p:cNvSpPr>
          <p:nvPr/>
        </p:nvSpPr>
        <p:spPr bwMode="auto">
          <a:xfrm>
            <a:off x="74261" y="-159310"/>
            <a:ext cx="356447" cy="336129"/>
          </a:xfrm>
          <a:prstGeom prst="rect">
            <a:avLst/>
          </a:prstGeom>
          <a:noFill/>
          <a:ln w="9525">
            <a:noFill/>
            <a:miter lim="800000"/>
          </a:ln>
        </p:spPr>
        <p:txBody>
          <a:bodyPr lIns="104265" tIns="52132" rIns="104265" bIns="52132"/>
          <a:lstStyle/>
          <a:p>
            <a:endParaRPr lang="zh-CN" altLang="en-US"/>
          </a:p>
        </p:txBody>
      </p:sp>
      <p:sp>
        <p:nvSpPr>
          <p:cNvPr id="3077" name="AutoShape 12" descr="data:image/jpeg;base64,/9j/4AAQSkZJRgABAQAAAQABAAD/2wBDAAIBAQEBAQIBAQECAgICAgQDAgICAgUEBAMEBgUGBgYFBgYGBwkIBgcJBwYGCAsICQoKCgoKBggLDAsKDAkKCgr/2wBDAQICAgICAgUDAwUKBwYHCgoKCgoKCgoKCgoKCgoKCgoKCgoKCgoKCgoKCgoKCgoKCgoKCgoKCgoKCgoKCgoKCgr/wAARCABkAE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NNKvyLdQwJ47irD3ET8CMZJ44rKtm2IAOPpVjzlHb8TXxyjc2bSRbYRddi/lVdwiggIB6YFRNcHozY/GptH0q/1+8+yaemSBl3PCqPUmhRvsiJSTRWlkiC4PfiqtwQGIAGQeldRY2ngLSr5P7S1x7mWJwf3UZ8sEH1AOfwNQ+PNCt726j1/w46zw3eRJ5R4VwMkn045OemDnrV+xfLci+pzMe0DlQM9qhuXywBOMDg1v6f4UuLXS5dYv2t22qptEaTckxOcgbTyeMY9a8t+Lv7aP7Lfwu8aXfhfxnDrsWpeH4rdvEdpp3he+nghWZisbebDEyNuZXAAOSVb+6aI4WpUdki+c7YJcpbi5COIycB9vGfTNMe6ugxAvXAzwAa8s0r/go/8AszfE7xtp3wp8EeLr+GLU3T+y49Q0aS1QytnbETIA6szZwHAyWGOq59QKgnJFFXDVMPLlmrDUoyRqRMhABpbmAXML27g7XXBIOCPp70sUDhBl1H41v+C7fw5LfGDWz8+0mN5HAjBHrnvjnnj2rSC5mkKdkjm9OttTntmkuLWUmBtssojO3PZs9ORg+2cdq6u20LV3+G73vhp2F9vebyUIH2lRuQwn6qTt5GH2k8Aip7VvE2iT6h/aCyXVvDC0bb3x5ikEjbn0B3ew3cZNed/DP473/wAN/GVh8C/ifp9z589y9vZ63N0lcrvtt646zRpMN4wPNtpFx86Z6qNL3+b1MJvQh8Qaf4t0LWdH8WwuLjw3rQisnkVlC208jf6PNzhlWRn8lg3Rmh4X5zXfeEfCfibR9UR9SsAbaWNkmTzlIGRjOM/5BNS61D4Xtr3Ufh14sltzoviaCZooJpwuyVwTPDnIK7xmVSOd3nHIwtXPAmvzab4WtNH8Z+K7C71C1DwPexzj/SkRyscz8ALI6BWdRwGZgMgCqlQoxs09V5i5pMyNZsbjwXeJqN9fwJpVkzTW9tvwWOD2OcnPJY9OvHSvy+/4KEeFfCt7+1B408ZQ+KPDenHVjaiSKTxZHBqKkJb5jKbg8cf7t5AMhWycAs5J/VT4u6bZ6r8PdSu5ZIh9msJpo5ywAACEnn0Iz+lfnN+1X4M1PXP2jLp4vE93pGjT6HqCard36xSWs0xhiMdrCskpKPKycmNEb92Mk97w16ddrpb/ACLV2fP/AOz1p2hQ/GbwlodtreiXUw8eaCthdEzT3dxG1wm5o5iNrIC2G3Hd8qgcLX68Wlr8NZLdWnurxXx8wfrn8Bivyh/Z98RX83xa8L6x47u7J9dl8beF5nhmu/Ouxi5RpURpA7sA2cnzehUfOANv636p4J0PUdQlvrbWljSV92xVyAe/65rszqPN7LRbGNDWUvUworeXaAX5B6+tOe0EoMMgDKykMGGQQeoxSB2OMORz2oaSbOC7dPWvCWh1S1Zd1/zPEfhODGvfYvEOjMsun3MuSZ1G4Ru2OWDDfG/TP7zoGFc5L4Z8K/tI6CfDniySfTr1dOmh0y8tCFmtpBIrbTnIMkFxDE6kYw0KnJDMC/xCLiMxa3ao8k9mDlFGTLCcb0A7nABA/vIB0JrxT48ftl/B79m/Wf7TTWV1y+1i0E8OiaNKskvnYCxzFwdsaOoCkk5/doVVssa76Mq9aa9mm35GEuWK1PZ9ETxX8WPhrLp3iyWK38R+F7o6drFraxFntb+EoyToDy0UiGOdM8GOQKf4hVi0ttQuY4oZbYNclAJI4QWAfHIXIBIznsK+FfhT+1L4q/bI+JvjX4Z+M/Fdx4M1Pxd4dW18NvpV7JEn2y0kM1uly+d8jD94pPAKu425EYX6w/Zc/a98V/GT4UP/AMJjcw6b4n8MStpni+3aNUeO5iyrStn7ocLvyMAHeB92tsdl/sY80tLWut7X2+XQypVlJ2R0n7WrR6L+zLceCtbstSvLnW7mDT0s9JlcTx+fMFViyKxAUkHHAbG0nBIPw18Tfh98N/H/AI61X4weL/BN/HZ2nw30ZLO8bwlFem71Sf7Q+2TNqRIFAhDSRouA2OOg9/8AiP8At5eFdU8VzfDj4FXFl4t8TAFp7u4uSNPgAdUJaYHMpBdTiMEYz8wxXxv8fvGHxJ+I1h4k0jxxIR4h1G8t7K8bTLedbR08y7gMn7mfbiJWbjYNwjTzS/mR40w2ExHKqk1yrpff7i1Vg5csdRP2f77RH+I+l3F6ukC+t/Hvhf8As20NjbQSeWkqiVUijRdgyVLhAo3Btwycj9Q7vUb2/uWu7iYqzn7qfKAOgAA6DGK/Lb4Y3ukS/GvQ2m1Oya+HjLQNiXtjN9rkAuF3eU8jMyIBs3eYzMwIOew/UUXDAY+U/U1ee6eyt2/yJw9+ad+5qRnKDI70fMSSp60yHcYxt4pSxPB6V4MWrHZNWZHKMjHp+tfNHxl8CfDz4R634s8W6j4EsL+6n8Malf8Agy/mh3SWN2kUlxcWaH+Ali1zGwww3XAUgKBX0s7ux4BGK80/aC8K3PiOwhtrm8SK0umjigungVv7Ov1fda3B4+ZC58t1JIYOFAw7568JW9nV30e5hUjdHxn8BfgN8FPFf7Mui/GrxD8ZoPB+uaF4ymvNT144aeNRt2W6gkF3PlpIhG7l3AViSK5z9tHUPEnxDvtS/aB+E/gfxPovgnWxbWOs6reE20OuXCbvLuDACCYyAAHYbS2PusSK9F/Ze+Dnwa8LftOXPg74peBUkfU1luPCFnqMpktrC+hYi8sjGfleRCAUds7o1jcf6xa9I/ao8DeDP2m/E83we0/9rpfDt9ZTpAfBF5bJFFNOMFPkYxSTZ+VlOZB0Kivf+uqnj05Ntb3a0SfRWvez6vRM43S56Wm5+fXw61vSvDXjfSfEHiCxN1Y2WpwT3lqEDGaJJVZkwSAcgEYJxzzXZQ+OdObwhBp8mmWEayXttDHq93eSxvbB4dUdQ4lmeN1LWgATADHaDuMaEaehfBy6+Dn7Rj/CP4y+GJNQkDC2js7KZlW/80qIjHJjhX3cMwAU/ewVIr3b9jr9lb4XfGvX/FHxAutY1qLw3pviqa10fwzBcy28TxBUkR5DkOQVkGFwh9eu0elmGKoRw3tZP3dHpre5lh1KNRpeh4/8BB4M1v4r6LpsXh1pdfHirw++gi1ea5b7MkqyXLtKMLIFQKd7LkqM54Yn9RCApwK5/wAMfCb4Z+ENQGueFvh9othf+T5JvrTS4o5ymANpkVdxGAOp7Ct478/c/wDHq+Rx+Ywxso8qsoqx6FKk6abfU24ZUaMEGmu6g/Nxmq9rMvlgB+fSnM+Wx0I5ry4zTOuS0HySRkbVIyaqX9jYalaSWGpWkc8MylZYpUDKw9CDUsjg9WqMuM8MOnelKVjE+a/20/gRqd4LP4g/D+Z7bUvt9u9rdRfes9VjIWznz2WQYtXJ7m2ZuIjXIad+x38Xf2qfiRZfHj9p4WnhHyLaFLbQ/Dg2XkixksjTSkt5bZPXlwMD5Nor6/cphhuHWo5D2BH4GuuGZ16VFQho1pfrZ9DJ0oyldnxr+3ZpVhN+1v8ADm4vo7x47XTI5Xls9pkj2XfyyHcrZCkhsbSWxtGC2R1X/BMHT59H+GPi/TLu1MEkHjadGhdVDJi3g4IUAAjuABg9q5z9u3V73Sv2nfCEVhrSWT3PhO5jMjwq6sBOZNmXBCZKDDbWwcHa3Suw/wCCdsl5P4b+IFzfzeZNN8QLmSRwFAJaGFuArMFHPC7mx0JyK9fESvw9H5fmc8bfW/67H0pA6HAyMfSpT9m7KPxFVUJVQA2D2NPznrg18zBpbnaWbJyYgHWpXKHtjjtXMeL/AIneB/hrBZN4z16CwGoXHk2hnkA82Tj5RkjJ56VTtfj18L7tvLOvyxSG6ktxFNp86uZEufsxGNmeZflHrn60oxnukbu3U69tvUgVFIBnIXjvmuPtf2g/g5f6bbaqnji2jhvGgWBp43j3GaETx/eUcGJg+egU5Jrf8N+JtD8YaSmu+HNSS7tJXZY5owQCVYqRg8jBBokpLVoyaRoGNHixgZ7VGYieG4A7Yp5XaeTTXXdjA+tZ8wmj5I/bKur3Tf2vfAmpabc20Ij8OTrNJdcYjkuBC204yrfvOCCvuwBNdV+wFFdx6T8QIL4Wyzx+OZUmWzULEGFrbghAP4cjj+Q6V6X8cP2Zvg5+0HFZL8UPCovH08t9luYrl4ZUDfeXehBKng7TxkZp/wAGPgX8MPgFoN14Y+F+nPaWd5em6uI5r15yZdqoTlySOFUYr16mYUp5UsMr8y+7e5zRpSVbmO4gDFckn6CnlZM8P+lQxSRr0lUgZxzUuzd8248+9eRdrc6bNmT4k8B+DvHkVnH4v8O21+LCcTWYuFz5Ugxh19DwOagT4aeCIrg3MWibXeTzGZbmUfNuLZ+96kn8TRRVRlJLc6JJXFT4XeBFlMy6CFYx7Mrcyj5Qu0DhugHFbei6LpegWA0/SLQQwoxKoGJwT15JJooonJvdiHzTOpIGPSmLcSA446+lFFZmU9xmoTPHDuQDkc8VgxeEvCV6zz3fhTTJHeYyOz2EZLOerHI5PvRRQStyUeD/AAhHHhPCWmADdwLCPuAD27gAfhWpkgADgAYAFFFF2zWR/9k=">
            <a:hlinkClick r:id="rId2"/>
          </p:cNvPr>
          <p:cNvSpPr>
            <a:spLocks noChangeAspect="1" noChangeArrowheads="1"/>
          </p:cNvSpPr>
          <p:nvPr/>
        </p:nvSpPr>
        <p:spPr bwMode="auto">
          <a:xfrm>
            <a:off x="74261" y="-159310"/>
            <a:ext cx="356447" cy="336129"/>
          </a:xfrm>
          <a:prstGeom prst="rect">
            <a:avLst/>
          </a:prstGeom>
          <a:noFill/>
          <a:ln w="9525">
            <a:noFill/>
            <a:miter lim="800000"/>
          </a:ln>
        </p:spPr>
        <p:txBody>
          <a:bodyPr lIns="104265" tIns="52132" rIns="104265" bIns="52132"/>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lgorithmDataStructure2017Feb2June\PPTS\WEEK04\lec2_页面_07.jpg"/>
          <p:cNvPicPr>
            <a:picLocks noChangeAspect="1" noChangeArrowheads="1"/>
          </p:cNvPicPr>
          <p:nvPr/>
        </p:nvPicPr>
        <p:blipFill>
          <a:blip r:embed="rId2"/>
          <a:srcRect/>
          <a:stretch>
            <a:fillRect/>
          </a:stretch>
        </p:blipFill>
        <p:spPr bwMode="auto">
          <a:xfrm>
            <a:off x="0" y="0"/>
            <a:ext cx="10693400" cy="7562850"/>
          </a:xfrm>
          <a:prstGeom prst="rect">
            <a:avLst/>
          </a:prstGeom>
          <a:noFill/>
        </p:spPr>
      </p:pic>
    </p:spTree>
  </p:cSld>
  <p:clrMapOvr>
    <a:masterClrMapping/>
  </p:clrMapOvr>
  <p:transition>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 Box 6"/>
          <p:cNvSpPr txBox="1">
            <a:spLocks noChangeArrowheads="1"/>
          </p:cNvSpPr>
          <p:nvPr/>
        </p:nvSpPr>
        <p:spPr bwMode="auto">
          <a:xfrm>
            <a:off x="738188" y="1693193"/>
            <a:ext cx="9289032" cy="431354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sz="2400" dirty="0">
                <a:solidFill>
                  <a:srgbClr val="000000"/>
                </a:solidFill>
                <a:latin typeface="TimesNewRoman" charset="0"/>
              </a:rPr>
              <a:t>Examples of continuous simulation: </a:t>
            </a:r>
            <a:r>
              <a:rPr lang="en-US" sz="2400" dirty="0" smtClean="0">
                <a:solidFill>
                  <a:srgbClr val="000000"/>
                </a:solidFill>
                <a:latin typeface="TimesNewRoman" charset="0"/>
              </a:rPr>
              <a:t>2</a:t>
            </a:r>
          </a:p>
          <a:p>
            <a:pPr lvl="0" defTabSz="-635">
              <a:lnSpc>
                <a:spcPts val="2800"/>
              </a:lnSpc>
              <a:tabLst>
                <a:tab pos="448945" algn="l"/>
                <a:tab pos="898525" algn="l"/>
                <a:tab pos="1347470" algn="l"/>
                <a:tab pos="1797050"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Social simulation</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2400" dirty="0">
                <a:solidFill>
                  <a:srgbClr val="000000"/>
                </a:solidFill>
                <a:latin typeface="TimesNewRoman" charset="0"/>
              </a:rPr>
              <a:t>Track the state of individuals in a simulated environment.</a:t>
            </a:r>
          </a:p>
          <a:p>
            <a:pPr lvl="0" defTabSz="-635">
              <a:lnSpc>
                <a:spcPts val="2800"/>
              </a:lnSpc>
              <a:tabLst>
                <a:tab pos="448945" algn="l"/>
                <a:tab pos="898525" algn="l"/>
                <a:tab pos="1347470"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Two entities</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a:solidFill>
                  <a:srgbClr val="000000"/>
                </a:solidFill>
                <a:latin typeface="TimesNewRoman" charset="0"/>
              </a:rPr>
              <a:t>Peeps – simulated individuals (not always people)</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Lst>
            </a:pPr>
            <a:r>
              <a:rPr lang="en-US" altLang="zh-CN" sz="2400" dirty="0">
                <a:solidFill>
                  <a:srgbClr val="000000"/>
                </a:solidFill>
                <a:latin typeface="TimesNewRoman" charset="0"/>
              </a:rPr>
              <a:t>Cells – simulated locations</a:t>
            </a:r>
          </a:p>
          <a:p>
            <a:pPr lvl="0" defTabSz="-635">
              <a:lnSpc>
                <a:spcPts val="2800"/>
              </a:lnSpc>
              <a:tabLst>
                <a:tab pos="448945" algn="l"/>
                <a:tab pos="898525" algn="l"/>
                <a:tab pos="1347470" algn="l"/>
                <a:tab pos="1797050" algn="l"/>
                <a:tab pos="2245995" algn="l"/>
                <a:tab pos="2695575" algn="l"/>
                <a:tab pos="3144520" algn="l"/>
                <a:tab pos="3594100"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Used to examine response to threat</a:t>
            </a:r>
          </a:p>
          <a:p>
            <a:pPr marL="1199515" lvl="2" indent="-285750" defTabSz="-635">
              <a:lnSpc>
                <a:spcPts val="28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Spread of disease</a:t>
            </a:r>
          </a:p>
          <a:p>
            <a:pPr marL="1199515" lvl="2" indent="-285750" defTabSz="-635">
              <a:lnSpc>
                <a:spcPts val="28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Natural disaster</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400" dirty="0">
                <a:solidFill>
                  <a:srgbClr val="000000"/>
                </a:solidFill>
                <a:latin typeface="TimesNewRoman" charset="0"/>
              </a:rPr>
              <a:t>Man-made disaster (terrorist attack)</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Again, lots of time/computer power required.</a:t>
            </a: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endParaRPr lang="en-US" sz="24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6" name="图片 1"/>
          <p:cNvPicPr>
            <a:picLocks noChangeAspect="1"/>
          </p:cNvPicPr>
          <p:nvPr/>
        </p:nvPicPr>
        <p:blipFill>
          <a:blip r:embed="rId3"/>
          <a:srcRect/>
          <a:stretch>
            <a:fillRect/>
          </a:stretch>
        </p:blipFill>
        <p:spPr bwMode="auto">
          <a:xfrm>
            <a:off x="378148" y="1909217"/>
            <a:ext cx="9423399" cy="4724399"/>
          </a:xfrm>
          <a:prstGeom prst="rect">
            <a:avLst/>
          </a:prstGeom>
          <a:noFill/>
          <a:ln w="9525">
            <a:noFill/>
            <a:miter lim="800000"/>
            <a:headEnd/>
            <a:tailEnd/>
          </a:ln>
        </p:spPr>
      </p:pic>
      <p:sp>
        <p:nvSpPr>
          <p:cNvPr id="10" name="Rectangle 2" descr="blue055"/>
          <p:cNvSpPr txBox="1">
            <a:spLocks noChangeArrowheads="1"/>
          </p:cNvSpPr>
          <p:nvPr/>
        </p:nvSpPr>
        <p:spPr>
          <a:xfrm>
            <a:off x="1460502" y="352424"/>
            <a:ext cx="7467601" cy="1046440"/>
          </a:xfrm>
          <a:prstGeom prst="rect">
            <a:avLst/>
          </a:prstGeom>
        </p:spPr>
        <p:txBody>
          <a:bodyPr wrap="square" lIns="0" tIns="0" rIns="0" bIns="0">
            <a:spAutoFit/>
          </a:bodyPr>
          <a:lstStyle/>
          <a:p>
            <a:pPr algn="ctr" defTabSz="914400"/>
            <a:r>
              <a:rPr lang="en-US" altLang="zh-CN" sz="2800" dirty="0" smtClean="0">
                <a:solidFill>
                  <a:srgbClr val="000000"/>
                </a:solidFill>
                <a:latin typeface="TimesNewRoman" charset="0"/>
              </a:rPr>
              <a:t>Pseudo code</a:t>
            </a:r>
            <a:endPar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4000" b="1"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Quick Sort Algorithm</a:t>
            </a:r>
            <a:endParaRPr kumimoji="0" lang="en-CA" altLang="zh-CN" sz="4000" b="1"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14044" y="7429913"/>
            <a:ext cx="88375"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9643503" y="7457666"/>
            <a:ext cx="88375"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 name="object 4"/>
          <p:cNvSpPr/>
          <p:nvPr/>
        </p:nvSpPr>
        <p:spPr>
          <a:xfrm>
            <a:off x="10324581" y="7413258"/>
            <a:ext cx="47133" cy="44406"/>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5" name="object 5"/>
          <p:cNvSpPr/>
          <p:nvPr/>
        </p:nvSpPr>
        <p:spPr>
          <a:xfrm>
            <a:off x="10261804" y="7355356"/>
            <a:ext cx="70700" cy="66609"/>
          </a:xfrm>
          <a:custGeom>
            <a:avLst/>
            <a:gdLst/>
            <a:ahLst/>
            <a:cxnLst/>
            <a:rect l="l" t="t" r="r" b="b"/>
            <a:pathLst>
              <a:path w="30479" h="30479">
                <a:moveTo>
                  <a:pt x="30365" y="15185"/>
                </a:moveTo>
                <a:lnTo>
                  <a:pt x="30365" y="6756"/>
                </a:lnTo>
                <a:lnTo>
                  <a:pt x="23609" y="0"/>
                </a:lnTo>
                <a:lnTo>
                  <a:pt x="15189" y="0"/>
                </a:lnTo>
                <a:lnTo>
                  <a:pt x="6756" y="0"/>
                </a:lnTo>
                <a:lnTo>
                  <a:pt x="0" y="6756"/>
                </a:lnTo>
                <a:lnTo>
                  <a:pt x="0" y="15185"/>
                </a:lnTo>
                <a:lnTo>
                  <a:pt x="0" y="23609"/>
                </a:lnTo>
                <a:lnTo>
                  <a:pt x="6756" y="30365"/>
                </a:lnTo>
                <a:lnTo>
                  <a:pt x="15189" y="30365"/>
                </a:lnTo>
                <a:lnTo>
                  <a:pt x="23609" y="30365"/>
                </a:lnTo>
                <a:lnTo>
                  <a:pt x="30365" y="23609"/>
                </a:lnTo>
                <a:lnTo>
                  <a:pt x="30365" y="15185"/>
                </a:lnTo>
                <a:close/>
              </a:path>
            </a:pathLst>
          </a:custGeom>
          <a:ln w="5060">
            <a:solidFill>
              <a:srgbClr val="ADADE0"/>
            </a:solidFill>
          </a:ln>
        </p:spPr>
        <p:txBody>
          <a:bodyPr wrap="square" lIns="0" tIns="0" rIns="0" bIns="0" rtlCol="0"/>
          <a:lstStyle/>
          <a:p>
            <a:endParaRPr/>
          </a:p>
        </p:txBody>
      </p:sp>
      <p:sp>
        <p:nvSpPr>
          <p:cNvPr id="6" name="object 6"/>
          <p:cNvSpPr/>
          <p:nvPr/>
        </p:nvSpPr>
        <p:spPr>
          <a:xfrm>
            <a:off x="10077130" y="7346652"/>
            <a:ext cx="117834" cy="111014"/>
          </a:xfrm>
          <a:custGeom>
            <a:avLst/>
            <a:gdLst/>
            <a:ahLst/>
            <a:cxnLst/>
            <a:rect l="l" t="t" r="r" b="b"/>
            <a:pathLst>
              <a:path w="50800" h="50800">
                <a:moveTo>
                  <a:pt x="25400" y="50800"/>
                </a:moveTo>
                <a:lnTo>
                  <a:pt x="35160" y="48795"/>
                </a:lnTo>
                <a:lnTo>
                  <a:pt x="43248" y="43338"/>
                </a:lnTo>
                <a:lnTo>
                  <a:pt x="48761" y="35262"/>
                </a:lnTo>
                <a:lnTo>
                  <a:pt x="50800" y="25400"/>
                </a:lnTo>
                <a:lnTo>
                  <a:pt x="48795" y="15537"/>
                </a:lnTo>
                <a:lnTo>
                  <a:pt x="43338"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7" name="object 7"/>
          <p:cNvSpPr/>
          <p:nvPr/>
        </p:nvSpPr>
        <p:spPr>
          <a:xfrm>
            <a:off x="10041780" y="7385504"/>
            <a:ext cx="70700" cy="27754"/>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8" name="object 8"/>
          <p:cNvSpPr/>
          <p:nvPr/>
        </p:nvSpPr>
        <p:spPr>
          <a:xfrm>
            <a:off x="10430631" y="7346652"/>
            <a:ext cx="117834" cy="111014"/>
          </a:xfrm>
          <a:custGeom>
            <a:avLst/>
            <a:gdLst/>
            <a:ahLst/>
            <a:cxnLst/>
            <a:rect l="l" t="t" r="r" b="b"/>
            <a:pathLst>
              <a:path w="50800" h="50800">
                <a:moveTo>
                  <a:pt x="25400" y="50800"/>
                </a:moveTo>
                <a:lnTo>
                  <a:pt x="15537" y="48795"/>
                </a:lnTo>
                <a:lnTo>
                  <a:pt x="7461" y="43338"/>
                </a:lnTo>
                <a:lnTo>
                  <a:pt x="2004" y="35262"/>
                </a:lnTo>
                <a:lnTo>
                  <a:pt x="0" y="25400"/>
                </a:lnTo>
                <a:lnTo>
                  <a:pt x="2004" y="15537"/>
                </a:lnTo>
                <a:lnTo>
                  <a:pt x="7461" y="7461"/>
                </a:lnTo>
                <a:lnTo>
                  <a:pt x="15537" y="2004"/>
                </a:lnTo>
                <a:lnTo>
                  <a:pt x="25400" y="0"/>
                </a:lnTo>
                <a:lnTo>
                  <a:pt x="35262" y="2004"/>
                </a:lnTo>
                <a:lnTo>
                  <a:pt x="43338" y="7461"/>
                </a:lnTo>
                <a:lnTo>
                  <a:pt x="48795" y="15537"/>
                </a:lnTo>
                <a:lnTo>
                  <a:pt x="50800" y="25400"/>
                </a:lnTo>
              </a:path>
            </a:pathLst>
          </a:custGeom>
          <a:ln w="5060">
            <a:solidFill>
              <a:srgbClr val="ADADE0"/>
            </a:solidFill>
          </a:ln>
        </p:spPr>
        <p:txBody>
          <a:bodyPr wrap="square" lIns="0" tIns="0" rIns="0" bIns="0" rtlCol="0"/>
          <a:lstStyle/>
          <a:p>
            <a:endParaRPr/>
          </a:p>
        </p:txBody>
      </p:sp>
      <p:sp>
        <p:nvSpPr>
          <p:cNvPr id="9" name="object 9"/>
          <p:cNvSpPr/>
          <p:nvPr/>
        </p:nvSpPr>
        <p:spPr>
          <a:xfrm>
            <a:off x="10513115" y="7385504"/>
            <a:ext cx="70700" cy="27754"/>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100" name="object 100"/>
          <p:cNvSpPr/>
          <p:nvPr/>
        </p:nvSpPr>
        <p:spPr>
          <a:xfrm>
            <a:off x="716424" y="3184723"/>
            <a:ext cx="9254355" cy="407978"/>
          </a:xfrm>
          <a:custGeom>
            <a:avLst/>
            <a:gdLst/>
            <a:ahLst/>
            <a:cxnLst/>
            <a:rect l="l" t="t" r="r" b="b"/>
            <a:pathLst>
              <a:path w="3989704" h="186689">
                <a:moveTo>
                  <a:pt x="3938855" y="0"/>
                </a:moveTo>
                <a:lnTo>
                  <a:pt x="50800" y="0"/>
                </a:lnTo>
                <a:lnTo>
                  <a:pt x="31075" y="4008"/>
                </a:lnTo>
                <a:lnTo>
                  <a:pt x="14922" y="14922"/>
                </a:lnTo>
                <a:lnTo>
                  <a:pt x="4008" y="31075"/>
                </a:lnTo>
                <a:lnTo>
                  <a:pt x="0" y="50800"/>
                </a:lnTo>
                <a:lnTo>
                  <a:pt x="0" y="186563"/>
                </a:lnTo>
                <a:lnTo>
                  <a:pt x="3989655" y="186563"/>
                </a:lnTo>
                <a:lnTo>
                  <a:pt x="3989655" y="50800"/>
                </a:lnTo>
                <a:lnTo>
                  <a:pt x="3985647" y="31075"/>
                </a:lnTo>
                <a:lnTo>
                  <a:pt x="3974733" y="14922"/>
                </a:lnTo>
                <a:lnTo>
                  <a:pt x="3958580" y="4008"/>
                </a:lnTo>
                <a:lnTo>
                  <a:pt x="3938855" y="0"/>
                </a:lnTo>
                <a:close/>
              </a:path>
            </a:pathLst>
          </a:custGeom>
          <a:solidFill>
            <a:srgbClr val="005F00"/>
          </a:solidFill>
        </p:spPr>
        <p:txBody>
          <a:bodyPr wrap="square" lIns="0" tIns="0" rIns="0" bIns="0" rtlCol="0"/>
          <a:lstStyle/>
          <a:p>
            <a:endParaRPr/>
          </a:p>
        </p:txBody>
      </p:sp>
      <p:sp>
        <p:nvSpPr>
          <p:cNvPr id="101" name="object 101"/>
          <p:cNvSpPr/>
          <p:nvPr/>
        </p:nvSpPr>
        <p:spPr>
          <a:xfrm>
            <a:off x="716426" y="3568898"/>
            <a:ext cx="9254355" cy="0"/>
          </a:xfrm>
          <a:custGeom>
            <a:avLst/>
            <a:gdLst/>
            <a:ahLst/>
            <a:cxnLst/>
            <a:rect l="l" t="t" r="r" b="b"/>
            <a:pathLst>
              <a:path w="3989704">
                <a:moveTo>
                  <a:pt x="0" y="0"/>
                </a:moveTo>
                <a:lnTo>
                  <a:pt x="3989653" y="0"/>
                </a:lnTo>
              </a:path>
            </a:pathLst>
          </a:custGeom>
          <a:ln w="4763">
            <a:solidFill>
              <a:srgbClr val="005F00"/>
            </a:solidFill>
          </a:ln>
        </p:spPr>
        <p:txBody>
          <a:bodyPr wrap="square" lIns="0" tIns="0" rIns="0" bIns="0" rtlCol="0"/>
          <a:lstStyle/>
          <a:p>
            <a:endParaRPr/>
          </a:p>
        </p:txBody>
      </p:sp>
      <p:sp>
        <p:nvSpPr>
          <p:cNvPr id="102" name="object 102"/>
          <p:cNvSpPr/>
          <p:nvPr/>
        </p:nvSpPr>
        <p:spPr>
          <a:xfrm>
            <a:off x="716426" y="3577567"/>
            <a:ext cx="9254355" cy="0"/>
          </a:xfrm>
          <a:custGeom>
            <a:avLst/>
            <a:gdLst/>
            <a:ahLst/>
            <a:cxnLst/>
            <a:rect l="l" t="t" r="r" b="b"/>
            <a:pathLst>
              <a:path w="3989704">
                <a:moveTo>
                  <a:pt x="0" y="0"/>
                </a:moveTo>
                <a:lnTo>
                  <a:pt x="3989653" y="0"/>
                </a:lnTo>
              </a:path>
            </a:pathLst>
          </a:custGeom>
          <a:ln w="9525">
            <a:solidFill>
              <a:srgbClr val="2D7C2D"/>
            </a:solidFill>
          </a:ln>
        </p:spPr>
        <p:txBody>
          <a:bodyPr wrap="square" lIns="0" tIns="0" rIns="0" bIns="0" rtlCol="0"/>
          <a:lstStyle/>
          <a:p>
            <a:endParaRPr/>
          </a:p>
        </p:txBody>
      </p:sp>
      <p:sp>
        <p:nvSpPr>
          <p:cNvPr id="103" name="object 103"/>
          <p:cNvSpPr/>
          <p:nvPr/>
        </p:nvSpPr>
        <p:spPr>
          <a:xfrm>
            <a:off x="716426" y="3591451"/>
            <a:ext cx="9254355" cy="0"/>
          </a:xfrm>
          <a:custGeom>
            <a:avLst/>
            <a:gdLst/>
            <a:ahLst/>
            <a:cxnLst/>
            <a:rect l="l" t="t" r="r" b="b"/>
            <a:pathLst>
              <a:path w="3989704">
                <a:moveTo>
                  <a:pt x="0" y="0"/>
                </a:moveTo>
                <a:lnTo>
                  <a:pt x="3989653" y="0"/>
                </a:lnTo>
              </a:path>
            </a:pathLst>
          </a:custGeom>
          <a:ln w="9525">
            <a:solidFill>
              <a:srgbClr val="5B985B"/>
            </a:solidFill>
          </a:ln>
        </p:spPr>
        <p:txBody>
          <a:bodyPr wrap="square" lIns="0" tIns="0" rIns="0" bIns="0" rtlCol="0"/>
          <a:lstStyle/>
          <a:p>
            <a:endParaRPr/>
          </a:p>
        </p:txBody>
      </p:sp>
      <p:sp>
        <p:nvSpPr>
          <p:cNvPr id="104" name="object 104"/>
          <p:cNvSpPr/>
          <p:nvPr/>
        </p:nvSpPr>
        <p:spPr>
          <a:xfrm>
            <a:off x="716426" y="3605323"/>
            <a:ext cx="9254355" cy="0"/>
          </a:xfrm>
          <a:custGeom>
            <a:avLst/>
            <a:gdLst/>
            <a:ahLst/>
            <a:cxnLst/>
            <a:rect l="l" t="t" r="r" b="b"/>
            <a:pathLst>
              <a:path w="3989704">
                <a:moveTo>
                  <a:pt x="0" y="0"/>
                </a:moveTo>
                <a:lnTo>
                  <a:pt x="3989653" y="0"/>
                </a:lnTo>
              </a:path>
            </a:pathLst>
          </a:custGeom>
          <a:ln w="9525">
            <a:solidFill>
              <a:srgbClr val="89B589"/>
            </a:solidFill>
          </a:ln>
        </p:spPr>
        <p:txBody>
          <a:bodyPr wrap="square" lIns="0" tIns="0" rIns="0" bIns="0" rtlCol="0"/>
          <a:lstStyle/>
          <a:p>
            <a:endParaRPr/>
          </a:p>
        </p:txBody>
      </p:sp>
      <p:sp>
        <p:nvSpPr>
          <p:cNvPr id="105" name="object 105"/>
          <p:cNvSpPr/>
          <p:nvPr/>
        </p:nvSpPr>
        <p:spPr>
          <a:xfrm>
            <a:off x="716426" y="3619206"/>
            <a:ext cx="9254355" cy="0"/>
          </a:xfrm>
          <a:custGeom>
            <a:avLst/>
            <a:gdLst/>
            <a:ahLst/>
            <a:cxnLst/>
            <a:rect l="l" t="t" r="r" b="b"/>
            <a:pathLst>
              <a:path w="3989704">
                <a:moveTo>
                  <a:pt x="0" y="0"/>
                </a:moveTo>
                <a:lnTo>
                  <a:pt x="3989653" y="0"/>
                </a:lnTo>
              </a:path>
            </a:pathLst>
          </a:custGeom>
          <a:ln w="9525">
            <a:solidFill>
              <a:srgbClr val="B7D2B7"/>
            </a:solidFill>
          </a:ln>
        </p:spPr>
        <p:txBody>
          <a:bodyPr wrap="square" lIns="0" tIns="0" rIns="0" bIns="0" rtlCol="0"/>
          <a:lstStyle/>
          <a:p>
            <a:endParaRPr/>
          </a:p>
        </p:txBody>
      </p:sp>
      <p:sp>
        <p:nvSpPr>
          <p:cNvPr id="106" name="object 106"/>
          <p:cNvSpPr/>
          <p:nvPr/>
        </p:nvSpPr>
        <p:spPr>
          <a:xfrm>
            <a:off x="716426" y="3618992"/>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7" name="object 107"/>
          <p:cNvSpPr/>
          <p:nvPr/>
        </p:nvSpPr>
        <p:spPr>
          <a:xfrm>
            <a:off x="716426" y="3632876"/>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8" name="object 108"/>
          <p:cNvSpPr/>
          <p:nvPr/>
        </p:nvSpPr>
        <p:spPr>
          <a:xfrm>
            <a:off x="716426" y="3646748"/>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9" name="object 109"/>
          <p:cNvSpPr/>
          <p:nvPr/>
        </p:nvSpPr>
        <p:spPr>
          <a:xfrm>
            <a:off x="716426" y="3660629"/>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10" name="object 110"/>
          <p:cNvSpPr/>
          <p:nvPr/>
        </p:nvSpPr>
        <p:spPr>
          <a:xfrm>
            <a:off x="716426" y="3669196"/>
            <a:ext cx="9254355" cy="0"/>
          </a:xfrm>
          <a:custGeom>
            <a:avLst/>
            <a:gdLst/>
            <a:ahLst/>
            <a:cxnLst/>
            <a:rect l="l" t="t" r="r" b="b"/>
            <a:pathLst>
              <a:path w="3989704">
                <a:moveTo>
                  <a:pt x="0" y="0"/>
                </a:moveTo>
                <a:lnTo>
                  <a:pt x="3989653" y="0"/>
                </a:lnTo>
              </a:path>
            </a:pathLst>
          </a:custGeom>
          <a:ln w="4667">
            <a:solidFill>
              <a:srgbClr val="E5EFE5"/>
            </a:solidFill>
          </a:ln>
        </p:spPr>
        <p:txBody>
          <a:bodyPr wrap="square" lIns="0" tIns="0" rIns="0" bIns="0" rtlCol="0"/>
          <a:lstStyle/>
          <a:p>
            <a:endParaRPr/>
          </a:p>
        </p:txBody>
      </p:sp>
      <p:sp>
        <p:nvSpPr>
          <p:cNvPr id="111" name="object 111"/>
          <p:cNvSpPr/>
          <p:nvPr/>
        </p:nvSpPr>
        <p:spPr>
          <a:xfrm>
            <a:off x="834258" y="6519913"/>
            <a:ext cx="201790" cy="190112"/>
          </a:xfrm>
          <a:custGeom>
            <a:avLst/>
            <a:gdLst/>
            <a:ahLst/>
            <a:cxnLst/>
            <a:rect l="l" t="t" r="r" b="b"/>
            <a:pathLst>
              <a:path w="86995" h="86994">
                <a:moveTo>
                  <a:pt x="14879" y="0"/>
                </a:moveTo>
                <a:lnTo>
                  <a:pt x="3992" y="16147"/>
                </a:lnTo>
                <a:lnTo>
                  <a:pt x="0" y="35920"/>
                </a:lnTo>
                <a:lnTo>
                  <a:pt x="3992" y="55693"/>
                </a:lnTo>
                <a:lnTo>
                  <a:pt x="14879" y="71840"/>
                </a:lnTo>
                <a:lnTo>
                  <a:pt x="31027" y="82727"/>
                </a:lnTo>
                <a:lnTo>
                  <a:pt x="50800" y="86720"/>
                </a:lnTo>
                <a:lnTo>
                  <a:pt x="70572" y="82727"/>
                </a:lnTo>
                <a:lnTo>
                  <a:pt x="86720" y="71840"/>
                </a:lnTo>
              </a:path>
            </a:pathLst>
          </a:custGeom>
          <a:ln w="11112">
            <a:solidFill>
              <a:srgbClr val="FFFFFF"/>
            </a:solidFill>
          </a:ln>
        </p:spPr>
        <p:txBody>
          <a:bodyPr wrap="square" lIns="0" tIns="0" rIns="0" bIns="0" rtlCol="0"/>
          <a:lstStyle/>
          <a:p>
            <a:endParaRPr/>
          </a:p>
        </p:txBody>
      </p:sp>
      <p:sp>
        <p:nvSpPr>
          <p:cNvPr id="112" name="object 112"/>
          <p:cNvSpPr/>
          <p:nvPr/>
        </p:nvSpPr>
        <p:spPr>
          <a:xfrm>
            <a:off x="841622" y="6494333"/>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1" y="81301"/>
                </a:lnTo>
                <a:lnTo>
                  <a:pt x="91507" y="66162"/>
                </a:lnTo>
                <a:lnTo>
                  <a:pt x="95250" y="47625"/>
                </a:lnTo>
              </a:path>
            </a:pathLst>
          </a:custGeom>
          <a:ln w="11112">
            <a:solidFill>
              <a:srgbClr val="F7F7F7"/>
            </a:solidFill>
          </a:ln>
        </p:spPr>
        <p:txBody>
          <a:bodyPr wrap="square" lIns="0" tIns="0" rIns="0" bIns="0" rtlCol="0"/>
          <a:lstStyle/>
          <a:p>
            <a:endParaRPr/>
          </a:p>
        </p:txBody>
      </p:sp>
      <p:sp>
        <p:nvSpPr>
          <p:cNvPr id="113" name="object 113"/>
          <p:cNvSpPr/>
          <p:nvPr/>
        </p:nvSpPr>
        <p:spPr>
          <a:xfrm>
            <a:off x="848986" y="6501271"/>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14" name="object 114"/>
          <p:cNvSpPr/>
          <p:nvPr/>
        </p:nvSpPr>
        <p:spPr>
          <a:xfrm>
            <a:off x="856351" y="6508210"/>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115" name="object 115"/>
          <p:cNvSpPr/>
          <p:nvPr/>
        </p:nvSpPr>
        <p:spPr>
          <a:xfrm>
            <a:off x="863716" y="6515148"/>
            <a:ext cx="176750" cy="166521"/>
          </a:xfrm>
          <a:custGeom>
            <a:avLst/>
            <a:gdLst/>
            <a:ahLst/>
            <a:cxnLst/>
            <a:rect l="l" t="t" r="r" b="b"/>
            <a:pathLst>
              <a:path w="76200" h="76200">
                <a:moveTo>
                  <a:pt x="76200" y="38100"/>
                </a:moveTo>
                <a:lnTo>
                  <a:pt x="73205" y="23271"/>
                </a:lnTo>
                <a:lnTo>
                  <a:pt x="65040" y="11160"/>
                </a:lnTo>
                <a:lnTo>
                  <a:pt x="52929" y="2994"/>
                </a:lnTo>
                <a:lnTo>
                  <a:pt x="38100" y="0"/>
                </a:lnTo>
                <a:lnTo>
                  <a:pt x="23271" y="2994"/>
                </a:lnTo>
                <a:lnTo>
                  <a:pt x="11160" y="11160"/>
                </a:lnTo>
                <a:lnTo>
                  <a:pt x="2994" y="23271"/>
                </a:lnTo>
                <a:lnTo>
                  <a:pt x="0" y="38100"/>
                </a:lnTo>
                <a:lnTo>
                  <a:pt x="2994" y="52929"/>
                </a:lnTo>
                <a:lnTo>
                  <a:pt x="11160" y="65040"/>
                </a:lnTo>
                <a:lnTo>
                  <a:pt x="23271" y="73205"/>
                </a:lnTo>
                <a:lnTo>
                  <a:pt x="38100" y="76200"/>
                </a:lnTo>
                <a:lnTo>
                  <a:pt x="52929" y="73205"/>
                </a:lnTo>
                <a:lnTo>
                  <a:pt x="65040" y="65040"/>
                </a:lnTo>
                <a:lnTo>
                  <a:pt x="73205" y="52929"/>
                </a:lnTo>
                <a:lnTo>
                  <a:pt x="76200" y="38100"/>
                </a:lnTo>
              </a:path>
            </a:pathLst>
          </a:custGeom>
          <a:ln w="11112">
            <a:solidFill>
              <a:srgbClr val="E1E1E1"/>
            </a:solidFill>
          </a:ln>
        </p:spPr>
        <p:txBody>
          <a:bodyPr wrap="square" lIns="0" tIns="0" rIns="0" bIns="0" rtlCol="0"/>
          <a:lstStyle/>
          <a:p>
            <a:endParaRPr/>
          </a:p>
        </p:txBody>
      </p:sp>
      <p:sp>
        <p:nvSpPr>
          <p:cNvPr id="116" name="object 116"/>
          <p:cNvSpPr/>
          <p:nvPr/>
        </p:nvSpPr>
        <p:spPr>
          <a:xfrm>
            <a:off x="871080" y="6522086"/>
            <a:ext cx="162021" cy="152645"/>
          </a:xfrm>
          <a:custGeom>
            <a:avLst/>
            <a:gdLst/>
            <a:ahLst/>
            <a:cxnLst/>
            <a:rect l="l" t="t" r="r" b="b"/>
            <a:pathLst>
              <a:path w="69850" h="69850">
                <a:moveTo>
                  <a:pt x="69850" y="34925"/>
                </a:moveTo>
                <a:lnTo>
                  <a:pt x="67105" y="21331"/>
                </a:lnTo>
                <a:lnTo>
                  <a:pt x="59620" y="10229"/>
                </a:lnTo>
                <a:lnTo>
                  <a:pt x="48519" y="2744"/>
                </a:lnTo>
                <a:lnTo>
                  <a:pt x="34925" y="0"/>
                </a:lnTo>
                <a:lnTo>
                  <a:pt x="21331" y="2744"/>
                </a:lnTo>
                <a:lnTo>
                  <a:pt x="10229" y="10229"/>
                </a:lnTo>
                <a:lnTo>
                  <a:pt x="2744" y="21331"/>
                </a:lnTo>
                <a:lnTo>
                  <a:pt x="0" y="34925"/>
                </a:lnTo>
                <a:lnTo>
                  <a:pt x="2744" y="48519"/>
                </a:lnTo>
                <a:lnTo>
                  <a:pt x="10229" y="59620"/>
                </a:lnTo>
                <a:lnTo>
                  <a:pt x="21331" y="67105"/>
                </a:lnTo>
                <a:lnTo>
                  <a:pt x="34925" y="69850"/>
                </a:lnTo>
                <a:lnTo>
                  <a:pt x="48519" y="67105"/>
                </a:lnTo>
                <a:lnTo>
                  <a:pt x="59620" y="59620"/>
                </a:lnTo>
                <a:lnTo>
                  <a:pt x="67105" y="48519"/>
                </a:lnTo>
                <a:lnTo>
                  <a:pt x="69850" y="34925"/>
                </a:lnTo>
              </a:path>
            </a:pathLst>
          </a:custGeom>
          <a:ln w="11112">
            <a:solidFill>
              <a:srgbClr val="D9D9D9"/>
            </a:solidFill>
          </a:ln>
        </p:spPr>
        <p:txBody>
          <a:bodyPr wrap="square" lIns="0" tIns="0" rIns="0" bIns="0" rtlCol="0"/>
          <a:lstStyle/>
          <a:p>
            <a:endParaRPr/>
          </a:p>
        </p:txBody>
      </p:sp>
      <p:sp>
        <p:nvSpPr>
          <p:cNvPr id="117" name="object 117"/>
          <p:cNvSpPr/>
          <p:nvPr/>
        </p:nvSpPr>
        <p:spPr>
          <a:xfrm>
            <a:off x="878445" y="6529025"/>
            <a:ext cx="147292" cy="138768"/>
          </a:xfrm>
          <a:custGeom>
            <a:avLst/>
            <a:gdLst/>
            <a:ahLst/>
            <a:cxnLst/>
            <a:rect l="l" t="t" r="r" b="b"/>
            <a:pathLst>
              <a:path w="63500" h="63500">
                <a:moveTo>
                  <a:pt x="63500" y="31750"/>
                </a:moveTo>
                <a:lnTo>
                  <a:pt x="61004" y="19393"/>
                </a:lnTo>
                <a:lnTo>
                  <a:pt x="54199" y="9300"/>
                </a:lnTo>
                <a:lnTo>
                  <a:pt x="44107" y="2495"/>
                </a:lnTo>
                <a:lnTo>
                  <a:pt x="31750" y="0"/>
                </a:lnTo>
                <a:lnTo>
                  <a:pt x="19393" y="2495"/>
                </a:lnTo>
                <a:lnTo>
                  <a:pt x="9300" y="9300"/>
                </a:lnTo>
                <a:lnTo>
                  <a:pt x="2495" y="19393"/>
                </a:lnTo>
                <a:lnTo>
                  <a:pt x="0" y="31750"/>
                </a:lnTo>
                <a:lnTo>
                  <a:pt x="2495" y="44107"/>
                </a:lnTo>
                <a:lnTo>
                  <a:pt x="9300" y="54199"/>
                </a:lnTo>
                <a:lnTo>
                  <a:pt x="19393" y="61004"/>
                </a:lnTo>
                <a:lnTo>
                  <a:pt x="31750" y="63500"/>
                </a:lnTo>
                <a:lnTo>
                  <a:pt x="44107" y="61004"/>
                </a:lnTo>
                <a:lnTo>
                  <a:pt x="54199" y="54199"/>
                </a:lnTo>
                <a:lnTo>
                  <a:pt x="61004" y="44107"/>
                </a:lnTo>
                <a:lnTo>
                  <a:pt x="63500" y="31750"/>
                </a:lnTo>
              </a:path>
            </a:pathLst>
          </a:custGeom>
          <a:ln w="11112">
            <a:solidFill>
              <a:srgbClr val="D2D2D2"/>
            </a:solidFill>
          </a:ln>
        </p:spPr>
        <p:txBody>
          <a:bodyPr wrap="square" lIns="0" tIns="0" rIns="0" bIns="0" rtlCol="0"/>
          <a:lstStyle/>
          <a:p>
            <a:endParaRPr/>
          </a:p>
        </p:txBody>
      </p:sp>
      <p:sp>
        <p:nvSpPr>
          <p:cNvPr id="118" name="object 118"/>
          <p:cNvSpPr/>
          <p:nvPr/>
        </p:nvSpPr>
        <p:spPr>
          <a:xfrm>
            <a:off x="885809" y="6535963"/>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7"/>
                </a:lnTo>
                <a:lnTo>
                  <a:pt x="8369" y="48780"/>
                </a:lnTo>
                <a:lnTo>
                  <a:pt x="17452" y="54904"/>
                </a:lnTo>
                <a:lnTo>
                  <a:pt x="28575" y="57150"/>
                </a:lnTo>
                <a:lnTo>
                  <a:pt x="39697" y="54904"/>
                </a:lnTo>
                <a:lnTo>
                  <a:pt x="48780" y="48780"/>
                </a:lnTo>
                <a:lnTo>
                  <a:pt x="54904" y="39697"/>
                </a:lnTo>
                <a:lnTo>
                  <a:pt x="57150" y="28575"/>
                </a:lnTo>
              </a:path>
            </a:pathLst>
          </a:custGeom>
          <a:ln w="11112">
            <a:solidFill>
              <a:srgbClr val="CACACA"/>
            </a:solidFill>
          </a:ln>
        </p:spPr>
        <p:txBody>
          <a:bodyPr wrap="square" lIns="0" tIns="0" rIns="0" bIns="0" rtlCol="0"/>
          <a:lstStyle/>
          <a:p>
            <a:endParaRPr/>
          </a:p>
        </p:txBody>
      </p:sp>
      <p:sp>
        <p:nvSpPr>
          <p:cNvPr id="119" name="object 119"/>
          <p:cNvSpPr/>
          <p:nvPr/>
        </p:nvSpPr>
        <p:spPr>
          <a:xfrm>
            <a:off x="893174" y="6542902"/>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120" name="object 120"/>
          <p:cNvSpPr/>
          <p:nvPr/>
        </p:nvSpPr>
        <p:spPr>
          <a:xfrm>
            <a:off x="900539" y="6549840"/>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121" name="object 121"/>
          <p:cNvSpPr/>
          <p:nvPr/>
        </p:nvSpPr>
        <p:spPr>
          <a:xfrm>
            <a:off x="907903" y="6556778"/>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122" name="object 122"/>
          <p:cNvSpPr/>
          <p:nvPr/>
        </p:nvSpPr>
        <p:spPr>
          <a:xfrm>
            <a:off x="915268" y="6563717"/>
            <a:ext cx="73646" cy="69384"/>
          </a:xfrm>
          <a:custGeom>
            <a:avLst/>
            <a:gdLst/>
            <a:ahLst/>
            <a:cxnLst/>
            <a:rect l="l" t="t" r="r" b="b"/>
            <a:pathLst>
              <a:path w="31750" h="31750">
                <a:moveTo>
                  <a:pt x="31750" y="15875"/>
                </a:moveTo>
                <a:lnTo>
                  <a:pt x="31750" y="7109"/>
                </a:lnTo>
                <a:lnTo>
                  <a:pt x="24641" y="0"/>
                </a:lnTo>
                <a:lnTo>
                  <a:pt x="15875" y="0"/>
                </a:lnTo>
                <a:lnTo>
                  <a:pt x="7109" y="0"/>
                </a:lnTo>
                <a:lnTo>
                  <a:pt x="0" y="7109"/>
                </a:lnTo>
                <a:lnTo>
                  <a:pt x="0" y="15875"/>
                </a:lnTo>
                <a:lnTo>
                  <a:pt x="0" y="24641"/>
                </a:lnTo>
                <a:lnTo>
                  <a:pt x="7109" y="31750"/>
                </a:lnTo>
                <a:lnTo>
                  <a:pt x="15875" y="31750"/>
                </a:lnTo>
                <a:lnTo>
                  <a:pt x="24641" y="31750"/>
                </a:lnTo>
                <a:lnTo>
                  <a:pt x="31750" y="24641"/>
                </a:lnTo>
                <a:lnTo>
                  <a:pt x="31750" y="15875"/>
                </a:lnTo>
              </a:path>
            </a:pathLst>
          </a:custGeom>
          <a:ln w="11112">
            <a:solidFill>
              <a:srgbClr val="ACACAC"/>
            </a:solidFill>
          </a:ln>
        </p:spPr>
        <p:txBody>
          <a:bodyPr wrap="square" lIns="0" tIns="0" rIns="0" bIns="0" rtlCol="0"/>
          <a:lstStyle/>
          <a:p>
            <a:endParaRPr/>
          </a:p>
        </p:txBody>
      </p:sp>
      <p:sp>
        <p:nvSpPr>
          <p:cNvPr id="123" name="object 123"/>
          <p:cNvSpPr/>
          <p:nvPr/>
        </p:nvSpPr>
        <p:spPr>
          <a:xfrm>
            <a:off x="922632" y="6570655"/>
            <a:ext cx="58917" cy="55507"/>
          </a:xfrm>
          <a:custGeom>
            <a:avLst/>
            <a:gdLst/>
            <a:ahLst/>
            <a:cxnLst/>
            <a:rect l="l" t="t" r="r" b="b"/>
            <a:pathLst>
              <a:path w="25400" h="25400">
                <a:moveTo>
                  <a:pt x="25400" y="12700"/>
                </a:moveTo>
                <a:lnTo>
                  <a:pt x="25400" y="5690"/>
                </a:lnTo>
                <a:lnTo>
                  <a:pt x="19710" y="0"/>
                </a:lnTo>
                <a:lnTo>
                  <a:pt x="12700" y="0"/>
                </a:lnTo>
                <a:lnTo>
                  <a:pt x="5690" y="0"/>
                </a:lnTo>
                <a:lnTo>
                  <a:pt x="0" y="5690"/>
                </a:lnTo>
                <a:lnTo>
                  <a:pt x="0" y="12700"/>
                </a:lnTo>
                <a:lnTo>
                  <a:pt x="0" y="19710"/>
                </a:lnTo>
                <a:lnTo>
                  <a:pt x="5690" y="25400"/>
                </a:lnTo>
                <a:lnTo>
                  <a:pt x="12700" y="25400"/>
                </a:lnTo>
                <a:lnTo>
                  <a:pt x="19710" y="25400"/>
                </a:lnTo>
                <a:lnTo>
                  <a:pt x="25400" y="19710"/>
                </a:lnTo>
                <a:lnTo>
                  <a:pt x="25400" y="12700"/>
                </a:lnTo>
              </a:path>
            </a:pathLst>
          </a:custGeom>
          <a:ln w="11112">
            <a:solidFill>
              <a:srgbClr val="A4A4A4"/>
            </a:solidFill>
          </a:ln>
        </p:spPr>
        <p:txBody>
          <a:bodyPr wrap="square" lIns="0" tIns="0" rIns="0" bIns="0" rtlCol="0"/>
          <a:lstStyle/>
          <a:p>
            <a:endParaRPr/>
          </a:p>
        </p:txBody>
      </p:sp>
      <p:sp>
        <p:nvSpPr>
          <p:cNvPr id="124" name="object 124"/>
          <p:cNvSpPr/>
          <p:nvPr/>
        </p:nvSpPr>
        <p:spPr>
          <a:xfrm>
            <a:off x="929997" y="6577594"/>
            <a:ext cx="44188" cy="41630"/>
          </a:xfrm>
          <a:custGeom>
            <a:avLst/>
            <a:gdLst/>
            <a:ahLst/>
            <a:cxnLst/>
            <a:rect l="l" t="t" r="r" b="b"/>
            <a:pathLst>
              <a:path w="19050" h="19050">
                <a:moveTo>
                  <a:pt x="19050" y="9525"/>
                </a:moveTo>
                <a:lnTo>
                  <a:pt x="19050" y="4267"/>
                </a:lnTo>
                <a:lnTo>
                  <a:pt x="14784" y="0"/>
                </a:lnTo>
                <a:lnTo>
                  <a:pt x="9525" y="0"/>
                </a:lnTo>
                <a:lnTo>
                  <a:pt x="4267" y="0"/>
                </a:lnTo>
                <a:lnTo>
                  <a:pt x="0" y="4267"/>
                </a:lnTo>
                <a:lnTo>
                  <a:pt x="0" y="9525"/>
                </a:lnTo>
                <a:lnTo>
                  <a:pt x="0" y="14784"/>
                </a:lnTo>
                <a:lnTo>
                  <a:pt x="4267" y="19050"/>
                </a:lnTo>
                <a:lnTo>
                  <a:pt x="9525" y="19050"/>
                </a:lnTo>
                <a:lnTo>
                  <a:pt x="14784" y="19050"/>
                </a:lnTo>
                <a:lnTo>
                  <a:pt x="19050" y="14784"/>
                </a:lnTo>
                <a:lnTo>
                  <a:pt x="19050" y="9525"/>
                </a:lnTo>
              </a:path>
            </a:pathLst>
          </a:custGeom>
          <a:ln w="11112">
            <a:solidFill>
              <a:srgbClr val="9D9D9D"/>
            </a:solidFill>
          </a:ln>
        </p:spPr>
        <p:txBody>
          <a:bodyPr wrap="square" lIns="0" tIns="0" rIns="0" bIns="0" rtlCol="0"/>
          <a:lstStyle/>
          <a:p>
            <a:endParaRPr/>
          </a:p>
        </p:txBody>
      </p:sp>
      <p:sp>
        <p:nvSpPr>
          <p:cNvPr id="125" name="object 125"/>
          <p:cNvSpPr/>
          <p:nvPr/>
        </p:nvSpPr>
        <p:spPr>
          <a:xfrm>
            <a:off x="937362" y="6584532"/>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2"/>
                </a:lnTo>
                <a:lnTo>
                  <a:pt x="2847" y="12700"/>
                </a:lnTo>
                <a:lnTo>
                  <a:pt x="6350" y="12700"/>
                </a:lnTo>
                <a:lnTo>
                  <a:pt x="9852" y="12700"/>
                </a:lnTo>
                <a:lnTo>
                  <a:pt x="12700" y="9852"/>
                </a:lnTo>
                <a:lnTo>
                  <a:pt x="12700" y="6350"/>
                </a:lnTo>
              </a:path>
            </a:pathLst>
          </a:custGeom>
          <a:ln w="11112">
            <a:solidFill>
              <a:srgbClr val="959595"/>
            </a:solidFill>
          </a:ln>
        </p:spPr>
        <p:txBody>
          <a:bodyPr wrap="square" lIns="0" tIns="0" rIns="0" bIns="0" rtlCol="0"/>
          <a:lstStyle/>
          <a:p>
            <a:endParaRPr/>
          </a:p>
        </p:txBody>
      </p:sp>
      <p:sp>
        <p:nvSpPr>
          <p:cNvPr id="126" name="object 126"/>
          <p:cNvSpPr/>
          <p:nvPr/>
        </p:nvSpPr>
        <p:spPr>
          <a:xfrm>
            <a:off x="944726" y="6591470"/>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6"/>
                </a:lnTo>
                <a:lnTo>
                  <a:pt x="1423" y="6350"/>
                </a:lnTo>
                <a:lnTo>
                  <a:pt x="3175" y="6350"/>
                </a:lnTo>
                <a:lnTo>
                  <a:pt x="4926" y="6350"/>
                </a:lnTo>
                <a:lnTo>
                  <a:pt x="6350" y="4926"/>
                </a:lnTo>
                <a:lnTo>
                  <a:pt x="6350" y="3175"/>
                </a:lnTo>
              </a:path>
            </a:pathLst>
          </a:custGeom>
          <a:ln w="11112">
            <a:solidFill>
              <a:srgbClr val="8E8E8E"/>
            </a:solidFill>
          </a:ln>
        </p:spPr>
        <p:txBody>
          <a:bodyPr wrap="square" lIns="0" tIns="0" rIns="0" bIns="0" rtlCol="0"/>
          <a:lstStyle/>
          <a:p>
            <a:endParaRPr/>
          </a:p>
        </p:txBody>
      </p:sp>
      <p:sp>
        <p:nvSpPr>
          <p:cNvPr id="127" name="object 127"/>
          <p:cNvSpPr/>
          <p:nvPr/>
        </p:nvSpPr>
        <p:spPr>
          <a:xfrm>
            <a:off x="937362" y="6584532"/>
            <a:ext cx="29458" cy="27754"/>
          </a:xfrm>
          <a:custGeom>
            <a:avLst/>
            <a:gdLst/>
            <a:ahLst/>
            <a:cxnLst/>
            <a:rect l="l" t="t" r="r" b="b"/>
            <a:pathLst>
              <a:path w="12700" h="12700">
                <a:moveTo>
                  <a:pt x="9852" y="0"/>
                </a:moveTo>
                <a:lnTo>
                  <a:pt x="2847" y="0"/>
                </a:lnTo>
                <a:lnTo>
                  <a:pt x="0" y="2847"/>
                </a:lnTo>
                <a:lnTo>
                  <a:pt x="0" y="9852"/>
                </a:lnTo>
                <a:lnTo>
                  <a:pt x="2847" y="12700"/>
                </a:lnTo>
                <a:lnTo>
                  <a:pt x="9852" y="12700"/>
                </a:lnTo>
                <a:lnTo>
                  <a:pt x="12700" y="9852"/>
                </a:lnTo>
                <a:lnTo>
                  <a:pt x="12700" y="2847"/>
                </a:lnTo>
                <a:lnTo>
                  <a:pt x="9852" y="0"/>
                </a:lnTo>
                <a:close/>
              </a:path>
            </a:pathLst>
          </a:custGeom>
          <a:solidFill>
            <a:srgbClr val="7F7F7F"/>
          </a:solidFill>
        </p:spPr>
        <p:txBody>
          <a:bodyPr wrap="square" lIns="0" tIns="0" rIns="0" bIns="0" rtlCol="0"/>
          <a:lstStyle/>
          <a:p>
            <a:endParaRPr/>
          </a:p>
        </p:txBody>
      </p:sp>
      <p:sp>
        <p:nvSpPr>
          <p:cNvPr id="128" name="object 128"/>
          <p:cNvSpPr/>
          <p:nvPr/>
        </p:nvSpPr>
        <p:spPr>
          <a:xfrm>
            <a:off x="9823373" y="6703821"/>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129" name="object 129"/>
          <p:cNvSpPr/>
          <p:nvPr/>
        </p:nvSpPr>
        <p:spPr>
          <a:xfrm>
            <a:off x="10075190" y="6459641"/>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0" name="object 130"/>
          <p:cNvSpPr/>
          <p:nvPr/>
        </p:nvSpPr>
        <p:spPr>
          <a:xfrm>
            <a:off x="9823374" y="6487396"/>
            <a:ext cx="257761" cy="215090"/>
          </a:xfrm>
          <a:custGeom>
            <a:avLst/>
            <a:gdLst/>
            <a:ahLst/>
            <a:cxnLst/>
            <a:rect l="l" t="t" r="r" b="b"/>
            <a:pathLst>
              <a:path w="111125" h="98425">
                <a:moveTo>
                  <a:pt x="0" y="95860"/>
                </a:moveTo>
                <a:lnTo>
                  <a:pt x="12700" y="98425"/>
                </a:lnTo>
                <a:lnTo>
                  <a:pt x="51010" y="90690"/>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131" name="object 131"/>
          <p:cNvSpPr/>
          <p:nvPr/>
        </p:nvSpPr>
        <p:spPr>
          <a:xfrm>
            <a:off x="10067823" y="6459641"/>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2" name="object 132"/>
          <p:cNvSpPr/>
          <p:nvPr/>
        </p:nvSpPr>
        <p:spPr>
          <a:xfrm>
            <a:off x="9823373" y="6487394"/>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133" name="object 133"/>
          <p:cNvSpPr/>
          <p:nvPr/>
        </p:nvSpPr>
        <p:spPr>
          <a:xfrm>
            <a:off x="10060461" y="6459641"/>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4" name="object 134"/>
          <p:cNvSpPr/>
          <p:nvPr/>
        </p:nvSpPr>
        <p:spPr>
          <a:xfrm>
            <a:off x="9823374" y="6487396"/>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135" name="object 135"/>
          <p:cNvSpPr/>
          <p:nvPr/>
        </p:nvSpPr>
        <p:spPr>
          <a:xfrm>
            <a:off x="10053096" y="6459641"/>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136" name="object 136"/>
          <p:cNvSpPr/>
          <p:nvPr/>
        </p:nvSpPr>
        <p:spPr>
          <a:xfrm>
            <a:off x="9823373" y="6487395"/>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137" name="object 137"/>
          <p:cNvSpPr/>
          <p:nvPr/>
        </p:nvSpPr>
        <p:spPr>
          <a:xfrm>
            <a:off x="10045729" y="6459641"/>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38" name="object 138"/>
          <p:cNvSpPr/>
          <p:nvPr/>
        </p:nvSpPr>
        <p:spPr>
          <a:xfrm>
            <a:off x="9823374" y="6487395"/>
            <a:ext cx="228303" cy="187337"/>
          </a:xfrm>
          <a:custGeom>
            <a:avLst/>
            <a:gdLst/>
            <a:ahLst/>
            <a:cxnLst/>
            <a:rect l="l" t="t" r="r" b="b"/>
            <a:pathLst>
              <a:path w="98425" h="85725">
                <a:moveTo>
                  <a:pt x="0" y="83160"/>
                </a:moveTo>
                <a:lnTo>
                  <a:pt x="12700" y="85725"/>
                </a:lnTo>
                <a:lnTo>
                  <a:pt x="46063" y="78988"/>
                </a:lnTo>
                <a:lnTo>
                  <a:pt x="73312" y="60616"/>
                </a:lnTo>
                <a:lnTo>
                  <a:pt x="91686" y="33367"/>
                </a:lnTo>
                <a:lnTo>
                  <a:pt x="98425" y="0"/>
                </a:lnTo>
              </a:path>
            </a:pathLst>
          </a:custGeom>
          <a:ln w="11112">
            <a:solidFill>
              <a:srgbClr val="D9D9D9"/>
            </a:solidFill>
          </a:ln>
        </p:spPr>
        <p:txBody>
          <a:bodyPr wrap="square" lIns="0" tIns="0" rIns="0" bIns="0" rtlCol="0"/>
          <a:lstStyle/>
          <a:p>
            <a:endParaRPr/>
          </a:p>
        </p:txBody>
      </p:sp>
      <p:sp>
        <p:nvSpPr>
          <p:cNvPr id="139" name="object 139"/>
          <p:cNvSpPr/>
          <p:nvPr/>
        </p:nvSpPr>
        <p:spPr>
          <a:xfrm>
            <a:off x="10038364" y="6459641"/>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0" name="object 140"/>
          <p:cNvSpPr/>
          <p:nvPr/>
        </p:nvSpPr>
        <p:spPr>
          <a:xfrm>
            <a:off x="9823373" y="6487395"/>
            <a:ext cx="220938" cy="180398"/>
          </a:xfrm>
          <a:custGeom>
            <a:avLst/>
            <a:gdLst/>
            <a:ahLst/>
            <a:cxnLst/>
            <a:rect l="l" t="t" r="r" b="b"/>
            <a:pathLst>
              <a:path w="95250" h="82550">
                <a:moveTo>
                  <a:pt x="0" y="79986"/>
                </a:moveTo>
                <a:lnTo>
                  <a:pt x="12700" y="82550"/>
                </a:lnTo>
                <a:lnTo>
                  <a:pt x="44827" y="76062"/>
                </a:lnTo>
                <a:lnTo>
                  <a:pt x="71067" y="58371"/>
                </a:lnTo>
                <a:lnTo>
                  <a:pt x="88761" y="32132"/>
                </a:lnTo>
                <a:lnTo>
                  <a:pt x="95250" y="0"/>
                </a:lnTo>
              </a:path>
            </a:pathLst>
          </a:custGeom>
          <a:ln w="11112">
            <a:solidFill>
              <a:srgbClr val="D2D2D2"/>
            </a:solidFill>
          </a:ln>
        </p:spPr>
        <p:txBody>
          <a:bodyPr wrap="square" lIns="0" tIns="0" rIns="0" bIns="0" rtlCol="0"/>
          <a:lstStyle/>
          <a:p>
            <a:endParaRPr/>
          </a:p>
        </p:txBody>
      </p:sp>
      <p:sp>
        <p:nvSpPr>
          <p:cNvPr id="141" name="object 141"/>
          <p:cNvSpPr/>
          <p:nvPr/>
        </p:nvSpPr>
        <p:spPr>
          <a:xfrm>
            <a:off x="10031000" y="6459641"/>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2" name="object 142"/>
          <p:cNvSpPr/>
          <p:nvPr/>
        </p:nvSpPr>
        <p:spPr>
          <a:xfrm>
            <a:off x="9823374" y="6487396"/>
            <a:ext cx="213573" cy="173460"/>
          </a:xfrm>
          <a:custGeom>
            <a:avLst/>
            <a:gdLst/>
            <a:ahLst/>
            <a:cxnLst/>
            <a:rect l="l" t="t" r="r" b="b"/>
            <a:pathLst>
              <a:path w="92075" h="79375">
                <a:moveTo>
                  <a:pt x="0" y="76810"/>
                </a:moveTo>
                <a:lnTo>
                  <a:pt x="12700" y="79375"/>
                </a:lnTo>
                <a:lnTo>
                  <a:pt x="43592" y="73136"/>
                </a:lnTo>
                <a:lnTo>
                  <a:pt x="68823" y="56125"/>
                </a:lnTo>
                <a:lnTo>
                  <a:pt x="85836" y="30895"/>
                </a:lnTo>
                <a:lnTo>
                  <a:pt x="92075" y="0"/>
                </a:lnTo>
              </a:path>
            </a:pathLst>
          </a:custGeom>
          <a:ln w="11112">
            <a:solidFill>
              <a:srgbClr val="CACACA"/>
            </a:solidFill>
          </a:ln>
        </p:spPr>
        <p:txBody>
          <a:bodyPr wrap="square" lIns="0" tIns="0" rIns="0" bIns="0" rtlCol="0"/>
          <a:lstStyle/>
          <a:p>
            <a:endParaRPr/>
          </a:p>
        </p:txBody>
      </p:sp>
      <p:sp>
        <p:nvSpPr>
          <p:cNvPr id="143" name="object 143"/>
          <p:cNvSpPr/>
          <p:nvPr/>
        </p:nvSpPr>
        <p:spPr>
          <a:xfrm>
            <a:off x="10023635" y="6459641"/>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4" name="object 144"/>
          <p:cNvSpPr/>
          <p:nvPr/>
        </p:nvSpPr>
        <p:spPr>
          <a:xfrm>
            <a:off x="9823373" y="6487395"/>
            <a:ext cx="206209" cy="166521"/>
          </a:xfrm>
          <a:custGeom>
            <a:avLst/>
            <a:gdLst/>
            <a:ahLst/>
            <a:cxnLst/>
            <a:rect l="l" t="t" r="r" b="b"/>
            <a:pathLst>
              <a:path w="88900" h="76200">
                <a:moveTo>
                  <a:pt x="0" y="73636"/>
                </a:moveTo>
                <a:lnTo>
                  <a:pt x="12700" y="76200"/>
                </a:lnTo>
                <a:lnTo>
                  <a:pt x="42357" y="70211"/>
                </a:lnTo>
                <a:lnTo>
                  <a:pt x="66578" y="53881"/>
                </a:lnTo>
                <a:lnTo>
                  <a:pt x="82910" y="29660"/>
                </a:lnTo>
                <a:lnTo>
                  <a:pt x="88900" y="0"/>
                </a:lnTo>
              </a:path>
            </a:pathLst>
          </a:custGeom>
          <a:ln w="11112">
            <a:solidFill>
              <a:srgbClr val="C3C3C3"/>
            </a:solidFill>
          </a:ln>
        </p:spPr>
        <p:txBody>
          <a:bodyPr wrap="square" lIns="0" tIns="0" rIns="0" bIns="0" rtlCol="0"/>
          <a:lstStyle/>
          <a:p>
            <a:endParaRPr/>
          </a:p>
        </p:txBody>
      </p:sp>
      <p:sp>
        <p:nvSpPr>
          <p:cNvPr id="145" name="object 145"/>
          <p:cNvSpPr/>
          <p:nvPr/>
        </p:nvSpPr>
        <p:spPr>
          <a:xfrm>
            <a:off x="10016271" y="6459641"/>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6" name="object 146"/>
          <p:cNvSpPr/>
          <p:nvPr/>
        </p:nvSpPr>
        <p:spPr>
          <a:xfrm>
            <a:off x="9823374" y="6487396"/>
            <a:ext cx="198844" cy="159583"/>
          </a:xfrm>
          <a:custGeom>
            <a:avLst/>
            <a:gdLst/>
            <a:ahLst/>
            <a:cxnLst/>
            <a:rect l="l" t="t" r="r" b="b"/>
            <a:pathLst>
              <a:path w="85725" h="73025">
                <a:moveTo>
                  <a:pt x="0" y="70460"/>
                </a:moveTo>
                <a:lnTo>
                  <a:pt x="12700" y="73025"/>
                </a:lnTo>
                <a:lnTo>
                  <a:pt x="41121" y="67285"/>
                </a:lnTo>
                <a:lnTo>
                  <a:pt x="64333" y="51635"/>
                </a:lnTo>
                <a:lnTo>
                  <a:pt x="79985" y="28423"/>
                </a:lnTo>
                <a:lnTo>
                  <a:pt x="85725" y="0"/>
                </a:lnTo>
              </a:path>
            </a:pathLst>
          </a:custGeom>
          <a:ln w="11112">
            <a:solidFill>
              <a:srgbClr val="BBBBBB"/>
            </a:solidFill>
          </a:ln>
        </p:spPr>
        <p:txBody>
          <a:bodyPr wrap="square" lIns="0" tIns="0" rIns="0" bIns="0" rtlCol="0"/>
          <a:lstStyle/>
          <a:p>
            <a:endParaRPr/>
          </a:p>
        </p:txBody>
      </p:sp>
      <p:sp>
        <p:nvSpPr>
          <p:cNvPr id="147" name="object 147"/>
          <p:cNvSpPr/>
          <p:nvPr/>
        </p:nvSpPr>
        <p:spPr>
          <a:xfrm>
            <a:off x="10008906" y="6459641"/>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48" name="object 148"/>
          <p:cNvSpPr/>
          <p:nvPr/>
        </p:nvSpPr>
        <p:spPr>
          <a:xfrm>
            <a:off x="9823373" y="6487394"/>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149" name="object 149"/>
          <p:cNvSpPr/>
          <p:nvPr/>
        </p:nvSpPr>
        <p:spPr>
          <a:xfrm>
            <a:off x="10001541" y="6459641"/>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0" name="object 150"/>
          <p:cNvSpPr/>
          <p:nvPr/>
        </p:nvSpPr>
        <p:spPr>
          <a:xfrm>
            <a:off x="9823374" y="6487396"/>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151" name="object 151"/>
          <p:cNvSpPr/>
          <p:nvPr/>
        </p:nvSpPr>
        <p:spPr>
          <a:xfrm>
            <a:off x="9994177" y="6459641"/>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2" name="object 152"/>
          <p:cNvSpPr/>
          <p:nvPr/>
        </p:nvSpPr>
        <p:spPr>
          <a:xfrm>
            <a:off x="9823373" y="6487394"/>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153" name="object 153"/>
          <p:cNvSpPr/>
          <p:nvPr/>
        </p:nvSpPr>
        <p:spPr>
          <a:xfrm>
            <a:off x="9986812" y="6459641"/>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4" name="object 154"/>
          <p:cNvSpPr/>
          <p:nvPr/>
        </p:nvSpPr>
        <p:spPr>
          <a:xfrm>
            <a:off x="9823374" y="6487396"/>
            <a:ext cx="169386" cy="131829"/>
          </a:xfrm>
          <a:custGeom>
            <a:avLst/>
            <a:gdLst/>
            <a:ahLst/>
            <a:cxnLst/>
            <a:rect l="l" t="t" r="r" b="b"/>
            <a:pathLst>
              <a:path w="73025" h="60325">
                <a:moveTo>
                  <a:pt x="0" y="57760"/>
                </a:moveTo>
                <a:lnTo>
                  <a:pt x="12700" y="60325"/>
                </a:lnTo>
                <a:lnTo>
                  <a:pt x="36179" y="55583"/>
                </a:lnTo>
                <a:lnTo>
                  <a:pt x="55354" y="42655"/>
                </a:lnTo>
                <a:lnTo>
                  <a:pt x="68284" y="23479"/>
                </a:lnTo>
                <a:lnTo>
                  <a:pt x="73025" y="0"/>
                </a:lnTo>
              </a:path>
            </a:pathLst>
          </a:custGeom>
          <a:ln w="11112">
            <a:solidFill>
              <a:srgbClr val="9D9D9D"/>
            </a:solidFill>
          </a:ln>
        </p:spPr>
        <p:txBody>
          <a:bodyPr wrap="square" lIns="0" tIns="0" rIns="0" bIns="0" rtlCol="0"/>
          <a:lstStyle/>
          <a:p>
            <a:endParaRPr/>
          </a:p>
        </p:txBody>
      </p:sp>
      <p:sp>
        <p:nvSpPr>
          <p:cNvPr id="155" name="object 155"/>
          <p:cNvSpPr/>
          <p:nvPr/>
        </p:nvSpPr>
        <p:spPr>
          <a:xfrm>
            <a:off x="9979448" y="6459641"/>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6" name="object 156"/>
          <p:cNvSpPr/>
          <p:nvPr/>
        </p:nvSpPr>
        <p:spPr>
          <a:xfrm>
            <a:off x="9823373" y="6487395"/>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157" name="object 157"/>
          <p:cNvSpPr/>
          <p:nvPr/>
        </p:nvSpPr>
        <p:spPr>
          <a:xfrm>
            <a:off x="9972083" y="6459641"/>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58" name="object 158"/>
          <p:cNvSpPr/>
          <p:nvPr/>
        </p:nvSpPr>
        <p:spPr>
          <a:xfrm>
            <a:off x="9823374" y="6487395"/>
            <a:ext cx="154657" cy="117953"/>
          </a:xfrm>
          <a:custGeom>
            <a:avLst/>
            <a:gdLst/>
            <a:ahLst/>
            <a:cxnLst/>
            <a:rect l="l" t="t" r="r" b="b"/>
            <a:pathLst>
              <a:path w="66675" h="53975">
                <a:moveTo>
                  <a:pt x="0" y="51410"/>
                </a:moveTo>
                <a:lnTo>
                  <a:pt x="12700" y="53975"/>
                </a:lnTo>
                <a:lnTo>
                  <a:pt x="33708" y="49732"/>
                </a:lnTo>
                <a:lnTo>
                  <a:pt x="50865" y="38164"/>
                </a:lnTo>
                <a:lnTo>
                  <a:pt x="62433" y="21007"/>
                </a:lnTo>
                <a:lnTo>
                  <a:pt x="66675" y="0"/>
                </a:lnTo>
              </a:path>
            </a:pathLst>
          </a:custGeom>
          <a:ln w="11112">
            <a:solidFill>
              <a:srgbClr val="8E8E8E"/>
            </a:solidFill>
          </a:ln>
        </p:spPr>
        <p:txBody>
          <a:bodyPr wrap="square" lIns="0" tIns="0" rIns="0" bIns="0" rtlCol="0"/>
          <a:lstStyle/>
          <a:p>
            <a:endParaRPr/>
          </a:p>
        </p:txBody>
      </p:sp>
      <p:sp>
        <p:nvSpPr>
          <p:cNvPr id="159" name="object 159"/>
          <p:cNvSpPr/>
          <p:nvPr/>
        </p:nvSpPr>
        <p:spPr>
          <a:xfrm>
            <a:off x="9964721" y="6459641"/>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0" name="object 160"/>
          <p:cNvSpPr/>
          <p:nvPr/>
        </p:nvSpPr>
        <p:spPr>
          <a:xfrm>
            <a:off x="9823373" y="6487395"/>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868686"/>
            </a:solidFill>
          </a:ln>
        </p:spPr>
        <p:txBody>
          <a:bodyPr wrap="square" lIns="0" tIns="0" rIns="0" bIns="0" rtlCol="0"/>
          <a:lstStyle/>
          <a:p>
            <a:endParaRPr/>
          </a:p>
        </p:txBody>
      </p:sp>
      <p:sp>
        <p:nvSpPr>
          <p:cNvPr id="161" name="object 161"/>
          <p:cNvSpPr/>
          <p:nvPr/>
        </p:nvSpPr>
        <p:spPr>
          <a:xfrm>
            <a:off x="9964721" y="6459641"/>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2" name="object 162"/>
          <p:cNvSpPr/>
          <p:nvPr/>
        </p:nvSpPr>
        <p:spPr>
          <a:xfrm>
            <a:off x="9823373" y="6487395"/>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163" name="object 163"/>
          <p:cNvSpPr/>
          <p:nvPr/>
        </p:nvSpPr>
        <p:spPr>
          <a:xfrm>
            <a:off x="9957356" y="6459641"/>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4" name="object 164"/>
          <p:cNvSpPr/>
          <p:nvPr/>
        </p:nvSpPr>
        <p:spPr>
          <a:xfrm>
            <a:off x="9823374" y="6487396"/>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165" name="object 165"/>
          <p:cNvSpPr/>
          <p:nvPr/>
        </p:nvSpPr>
        <p:spPr>
          <a:xfrm>
            <a:off x="9949987" y="6459641"/>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6" name="object 166"/>
          <p:cNvSpPr/>
          <p:nvPr/>
        </p:nvSpPr>
        <p:spPr>
          <a:xfrm>
            <a:off x="9823373" y="6487394"/>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167" name="object 167"/>
          <p:cNvSpPr/>
          <p:nvPr/>
        </p:nvSpPr>
        <p:spPr>
          <a:xfrm>
            <a:off x="9942627" y="6459641"/>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8" name="object 168"/>
          <p:cNvSpPr/>
          <p:nvPr/>
        </p:nvSpPr>
        <p:spPr>
          <a:xfrm>
            <a:off x="9823374" y="6487396"/>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169" name="object 169"/>
          <p:cNvSpPr/>
          <p:nvPr/>
        </p:nvSpPr>
        <p:spPr>
          <a:xfrm>
            <a:off x="9935258" y="6459641"/>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0" name="object 170"/>
          <p:cNvSpPr/>
          <p:nvPr/>
        </p:nvSpPr>
        <p:spPr>
          <a:xfrm>
            <a:off x="9823373" y="6487394"/>
            <a:ext cx="117834" cy="83261"/>
          </a:xfrm>
          <a:custGeom>
            <a:avLst/>
            <a:gdLst/>
            <a:ahLst/>
            <a:cxnLst/>
            <a:rect l="l" t="t" r="r" b="b"/>
            <a:pathLst>
              <a:path w="50800" h="38100">
                <a:moveTo>
                  <a:pt x="0" y="35535"/>
                </a:moveTo>
                <a:lnTo>
                  <a:pt x="12700" y="38100"/>
                </a:lnTo>
                <a:lnTo>
                  <a:pt x="27526" y="35105"/>
                </a:lnTo>
                <a:lnTo>
                  <a:pt x="39637" y="26940"/>
                </a:lnTo>
                <a:lnTo>
                  <a:pt x="47804" y="14829"/>
                </a:lnTo>
                <a:lnTo>
                  <a:pt x="50800" y="0"/>
                </a:lnTo>
              </a:path>
            </a:pathLst>
          </a:custGeom>
          <a:ln w="11112">
            <a:solidFill>
              <a:srgbClr val="7F7F7F"/>
            </a:solidFill>
          </a:ln>
        </p:spPr>
        <p:txBody>
          <a:bodyPr wrap="square" lIns="0" tIns="0" rIns="0" bIns="0" rtlCol="0"/>
          <a:lstStyle/>
          <a:p>
            <a:endParaRPr/>
          </a:p>
        </p:txBody>
      </p:sp>
      <p:sp>
        <p:nvSpPr>
          <p:cNvPr id="171" name="object 171"/>
          <p:cNvSpPr/>
          <p:nvPr/>
        </p:nvSpPr>
        <p:spPr>
          <a:xfrm>
            <a:off x="9927893" y="6459641"/>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2" name="object 172"/>
          <p:cNvSpPr/>
          <p:nvPr/>
        </p:nvSpPr>
        <p:spPr>
          <a:xfrm>
            <a:off x="9823374" y="6487396"/>
            <a:ext cx="110469" cy="76322"/>
          </a:xfrm>
          <a:custGeom>
            <a:avLst/>
            <a:gdLst/>
            <a:ahLst/>
            <a:cxnLst/>
            <a:rect l="l" t="t" r="r" b="b"/>
            <a:pathLst>
              <a:path w="47625" h="34925">
                <a:moveTo>
                  <a:pt x="0" y="32361"/>
                </a:moveTo>
                <a:lnTo>
                  <a:pt x="12700" y="34925"/>
                </a:lnTo>
                <a:lnTo>
                  <a:pt x="26290" y="32180"/>
                </a:lnTo>
                <a:lnTo>
                  <a:pt x="37392" y="24695"/>
                </a:lnTo>
                <a:lnTo>
                  <a:pt x="44879" y="13594"/>
                </a:lnTo>
                <a:lnTo>
                  <a:pt x="47625" y="0"/>
                </a:lnTo>
              </a:path>
            </a:pathLst>
          </a:custGeom>
          <a:ln w="11112">
            <a:solidFill>
              <a:srgbClr val="7F7F7F"/>
            </a:solidFill>
          </a:ln>
        </p:spPr>
        <p:txBody>
          <a:bodyPr wrap="square" lIns="0" tIns="0" rIns="0" bIns="0" rtlCol="0"/>
          <a:lstStyle/>
          <a:p>
            <a:endParaRPr/>
          </a:p>
        </p:txBody>
      </p:sp>
      <p:sp>
        <p:nvSpPr>
          <p:cNvPr id="173" name="object 173"/>
          <p:cNvSpPr/>
          <p:nvPr/>
        </p:nvSpPr>
        <p:spPr>
          <a:xfrm>
            <a:off x="9920153" y="6459641"/>
            <a:ext cx="7365" cy="27754"/>
          </a:xfrm>
          <a:custGeom>
            <a:avLst/>
            <a:gdLst/>
            <a:ahLst/>
            <a:cxnLst/>
            <a:rect l="l" t="t" r="r" b="b"/>
            <a:pathLst>
              <a:path w="3175" h="12700">
                <a:moveTo>
                  <a:pt x="2727" y="12699"/>
                </a:moveTo>
                <a:lnTo>
                  <a:pt x="231" y="343"/>
                </a:lnTo>
                <a:lnTo>
                  <a:pt x="0" y="0"/>
                </a:lnTo>
              </a:path>
            </a:pathLst>
          </a:custGeom>
          <a:ln w="11112">
            <a:solidFill>
              <a:srgbClr val="7F7F7F"/>
            </a:solidFill>
          </a:ln>
        </p:spPr>
        <p:txBody>
          <a:bodyPr wrap="square" lIns="0" tIns="0" rIns="0" bIns="0" rtlCol="0"/>
          <a:lstStyle/>
          <a:p>
            <a:endParaRPr/>
          </a:p>
        </p:txBody>
      </p:sp>
      <p:sp>
        <p:nvSpPr>
          <p:cNvPr id="174" name="object 174"/>
          <p:cNvSpPr/>
          <p:nvPr/>
        </p:nvSpPr>
        <p:spPr>
          <a:xfrm>
            <a:off x="9823373" y="6487394"/>
            <a:ext cx="103104" cy="69384"/>
          </a:xfrm>
          <a:custGeom>
            <a:avLst/>
            <a:gdLst/>
            <a:ahLst/>
            <a:cxnLst/>
            <a:rect l="l" t="t" r="r" b="b"/>
            <a:pathLst>
              <a:path w="44450" h="31750">
                <a:moveTo>
                  <a:pt x="0" y="29025"/>
                </a:moveTo>
                <a:lnTo>
                  <a:pt x="340" y="29254"/>
                </a:lnTo>
                <a:lnTo>
                  <a:pt x="12700" y="31750"/>
                </a:lnTo>
                <a:lnTo>
                  <a:pt x="25055" y="29254"/>
                </a:lnTo>
                <a:lnTo>
                  <a:pt x="35147" y="22449"/>
                </a:lnTo>
                <a:lnTo>
                  <a:pt x="41953" y="12357"/>
                </a:lnTo>
                <a:lnTo>
                  <a:pt x="44450" y="0"/>
                </a:lnTo>
              </a:path>
            </a:pathLst>
          </a:custGeom>
          <a:ln w="11112">
            <a:solidFill>
              <a:srgbClr val="7F7F7F"/>
            </a:solidFill>
          </a:ln>
        </p:spPr>
        <p:txBody>
          <a:bodyPr wrap="square" lIns="0" tIns="0" rIns="0" bIns="0" rtlCol="0"/>
          <a:lstStyle/>
          <a:p>
            <a:endParaRPr/>
          </a:p>
        </p:txBody>
      </p:sp>
      <p:sp>
        <p:nvSpPr>
          <p:cNvPr id="175" name="object 175"/>
          <p:cNvSpPr/>
          <p:nvPr/>
        </p:nvSpPr>
        <p:spPr>
          <a:xfrm>
            <a:off x="9911435" y="6459641"/>
            <a:ext cx="8838" cy="27754"/>
          </a:xfrm>
          <a:custGeom>
            <a:avLst/>
            <a:gdLst/>
            <a:ahLst/>
            <a:cxnLst/>
            <a:rect l="l" t="t" r="r" b="b"/>
            <a:pathLst>
              <a:path w="3810" h="12700">
                <a:moveTo>
                  <a:pt x="3310" y="12699"/>
                </a:moveTo>
                <a:lnTo>
                  <a:pt x="1063" y="1577"/>
                </a:lnTo>
                <a:lnTo>
                  <a:pt x="0" y="0"/>
                </a:lnTo>
              </a:path>
            </a:pathLst>
          </a:custGeom>
          <a:ln w="11112">
            <a:solidFill>
              <a:srgbClr val="7F7F7F"/>
            </a:solidFill>
          </a:ln>
        </p:spPr>
        <p:txBody>
          <a:bodyPr wrap="square" lIns="0" tIns="0" rIns="0" bIns="0" rtlCol="0"/>
          <a:lstStyle/>
          <a:p>
            <a:endParaRPr/>
          </a:p>
        </p:txBody>
      </p:sp>
      <p:sp>
        <p:nvSpPr>
          <p:cNvPr id="176" name="object 176"/>
          <p:cNvSpPr/>
          <p:nvPr/>
        </p:nvSpPr>
        <p:spPr>
          <a:xfrm>
            <a:off x="9823374" y="6487395"/>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177" name="object 177"/>
          <p:cNvSpPr/>
          <p:nvPr/>
        </p:nvSpPr>
        <p:spPr>
          <a:xfrm>
            <a:off x="9902717" y="6459641"/>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178" name="object 178"/>
          <p:cNvSpPr/>
          <p:nvPr/>
        </p:nvSpPr>
        <p:spPr>
          <a:xfrm>
            <a:off x="9823373" y="6487395"/>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93997" y="6459641"/>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180" name="object 180"/>
          <p:cNvSpPr/>
          <p:nvPr/>
        </p:nvSpPr>
        <p:spPr>
          <a:xfrm>
            <a:off x="9823374" y="6487395"/>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1" name="object 181"/>
          <p:cNvSpPr/>
          <p:nvPr/>
        </p:nvSpPr>
        <p:spPr>
          <a:xfrm>
            <a:off x="9885275" y="6459641"/>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182" name="object 182"/>
          <p:cNvSpPr/>
          <p:nvPr/>
        </p:nvSpPr>
        <p:spPr>
          <a:xfrm>
            <a:off x="9823373" y="6487395"/>
            <a:ext cx="73646" cy="41630"/>
          </a:xfrm>
          <a:custGeom>
            <a:avLst/>
            <a:gdLst/>
            <a:ahLst/>
            <a:cxnLst/>
            <a:rect l="l" t="t" r="r" b="b"/>
            <a:pathLst>
              <a:path w="31750" h="19050">
                <a:moveTo>
                  <a:pt x="0" y="13986"/>
                </a:moveTo>
                <a:lnTo>
                  <a:pt x="5287" y="17552"/>
                </a:lnTo>
                <a:lnTo>
                  <a:pt x="12700" y="19050"/>
                </a:lnTo>
                <a:lnTo>
                  <a:pt x="20113" y="17552"/>
                </a:lnTo>
                <a:lnTo>
                  <a:pt x="26168" y="13468"/>
                </a:lnTo>
                <a:lnTo>
                  <a:pt x="30252" y="7413"/>
                </a:lnTo>
                <a:lnTo>
                  <a:pt x="3175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80528" y="6459641"/>
            <a:ext cx="10310" cy="27754"/>
          </a:xfrm>
          <a:custGeom>
            <a:avLst/>
            <a:gdLst/>
            <a:ahLst/>
            <a:cxnLst/>
            <a:rect l="l" t="t" r="r" b="b"/>
            <a:pathLst>
              <a:path w="4445" h="12700">
                <a:moveTo>
                  <a:pt x="3935" y="12699"/>
                </a:moveTo>
                <a:lnTo>
                  <a:pt x="3935" y="3934"/>
                </a:lnTo>
                <a:lnTo>
                  <a:pt x="0" y="0"/>
                </a:lnTo>
              </a:path>
            </a:pathLst>
          </a:custGeom>
          <a:ln w="11112">
            <a:solidFill>
              <a:srgbClr val="7F7F7F"/>
            </a:solidFill>
          </a:ln>
        </p:spPr>
        <p:txBody>
          <a:bodyPr wrap="square" lIns="0" tIns="0" rIns="0" bIns="0" rtlCol="0"/>
          <a:lstStyle/>
          <a:p>
            <a:endParaRPr/>
          </a:p>
        </p:txBody>
      </p:sp>
      <p:sp>
        <p:nvSpPr>
          <p:cNvPr id="184" name="object 184"/>
          <p:cNvSpPr/>
          <p:nvPr/>
        </p:nvSpPr>
        <p:spPr>
          <a:xfrm>
            <a:off x="9823373" y="6459641"/>
            <a:ext cx="2946" cy="2775"/>
          </a:xfrm>
          <a:custGeom>
            <a:avLst/>
            <a:gdLst/>
            <a:ahLst/>
            <a:cxnLst/>
            <a:rect l="l" t="t" r="r" b="b"/>
            <a:pathLst>
              <a:path w="1270" h="1269">
                <a:moveTo>
                  <a:pt x="754" y="0"/>
                </a:moveTo>
                <a:lnTo>
                  <a:pt x="0" y="755"/>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4" y="6487396"/>
            <a:ext cx="66281" cy="34692"/>
          </a:xfrm>
          <a:custGeom>
            <a:avLst/>
            <a:gdLst/>
            <a:ahLst/>
            <a:cxnLst/>
            <a:rect l="l" t="t" r="r" b="b"/>
            <a:pathLst>
              <a:path w="28575" h="15875">
                <a:moveTo>
                  <a:pt x="0" y="11945"/>
                </a:moveTo>
                <a:lnTo>
                  <a:pt x="3924" y="15875"/>
                </a:lnTo>
                <a:lnTo>
                  <a:pt x="12700" y="15875"/>
                </a:lnTo>
                <a:lnTo>
                  <a:pt x="21463" y="15875"/>
                </a:lnTo>
                <a:lnTo>
                  <a:pt x="28575" y="8766"/>
                </a:lnTo>
                <a:lnTo>
                  <a:pt x="28575" y="0"/>
                </a:lnTo>
              </a:path>
            </a:pathLst>
          </a:custGeom>
          <a:ln w="11112">
            <a:solidFill>
              <a:srgbClr val="7F7F7F"/>
            </a:solidFill>
          </a:ln>
        </p:spPr>
        <p:txBody>
          <a:bodyPr wrap="square" lIns="0" tIns="0" rIns="0" bIns="0" rtlCol="0"/>
          <a:lstStyle/>
          <a:p>
            <a:endParaRPr/>
          </a:p>
        </p:txBody>
      </p:sp>
      <p:sp>
        <p:nvSpPr>
          <p:cNvPr id="186" name="object 186"/>
          <p:cNvSpPr/>
          <p:nvPr/>
        </p:nvSpPr>
        <p:spPr>
          <a:xfrm>
            <a:off x="9869095" y="6459641"/>
            <a:ext cx="13256" cy="27754"/>
          </a:xfrm>
          <a:custGeom>
            <a:avLst/>
            <a:gdLst/>
            <a:ahLst/>
            <a:cxnLst/>
            <a:rect l="l" t="t" r="r" b="b"/>
            <a:pathLst>
              <a:path w="5714" h="12700">
                <a:moveTo>
                  <a:pt x="5689" y="12699"/>
                </a:moveTo>
                <a:lnTo>
                  <a:pt x="5689" y="5690"/>
                </a:lnTo>
                <a:lnTo>
                  <a:pt x="0" y="0"/>
                </a:lnTo>
              </a:path>
            </a:pathLst>
          </a:custGeom>
          <a:ln w="11112">
            <a:solidFill>
              <a:srgbClr val="7F7F7F"/>
            </a:solidFill>
          </a:ln>
        </p:spPr>
        <p:txBody>
          <a:bodyPr wrap="square" lIns="0" tIns="0" rIns="0" bIns="0" rtlCol="0"/>
          <a:lstStyle/>
          <a:p>
            <a:endParaRPr/>
          </a:p>
        </p:txBody>
      </p:sp>
      <p:sp>
        <p:nvSpPr>
          <p:cNvPr id="187" name="object 187"/>
          <p:cNvSpPr/>
          <p:nvPr/>
        </p:nvSpPr>
        <p:spPr>
          <a:xfrm>
            <a:off x="9823375" y="6459641"/>
            <a:ext cx="58917" cy="55507"/>
          </a:xfrm>
          <a:custGeom>
            <a:avLst/>
            <a:gdLst/>
            <a:ahLst/>
            <a:cxnLst/>
            <a:rect l="l" t="t" r="r" b="b"/>
            <a:pathLst>
              <a:path w="25400" h="25400">
                <a:moveTo>
                  <a:pt x="5689" y="0"/>
                </a:moveTo>
                <a:lnTo>
                  <a:pt x="0" y="5690"/>
                </a:lnTo>
                <a:lnTo>
                  <a:pt x="0" y="12699"/>
                </a:lnTo>
                <a:lnTo>
                  <a:pt x="0" y="19710"/>
                </a:lnTo>
                <a:lnTo>
                  <a:pt x="5689" y="25399"/>
                </a:lnTo>
                <a:lnTo>
                  <a:pt x="12700" y="25399"/>
                </a:lnTo>
                <a:lnTo>
                  <a:pt x="19710" y="25399"/>
                </a:lnTo>
                <a:lnTo>
                  <a:pt x="25400" y="19710"/>
                </a:lnTo>
                <a:lnTo>
                  <a:pt x="25400" y="12699"/>
                </a:lnTo>
              </a:path>
            </a:pathLst>
          </a:custGeom>
          <a:ln w="11112">
            <a:solidFill>
              <a:srgbClr val="7F7F7F"/>
            </a:solidFill>
          </a:ln>
        </p:spPr>
        <p:txBody>
          <a:bodyPr wrap="square" lIns="0" tIns="0" rIns="0" bIns="0" rtlCol="0"/>
          <a:lstStyle/>
          <a:p>
            <a:endParaRPr/>
          </a:p>
        </p:txBody>
      </p:sp>
      <p:sp>
        <p:nvSpPr>
          <p:cNvPr id="188" name="object 188"/>
          <p:cNvSpPr/>
          <p:nvPr/>
        </p:nvSpPr>
        <p:spPr>
          <a:xfrm>
            <a:off x="9830739" y="6466579"/>
            <a:ext cx="44188" cy="41630"/>
          </a:xfrm>
          <a:custGeom>
            <a:avLst/>
            <a:gdLst/>
            <a:ahLst/>
            <a:cxnLst/>
            <a:rect l="l" t="t" r="r" b="b"/>
            <a:pathLst>
              <a:path w="19050" h="19050">
                <a:moveTo>
                  <a:pt x="19050" y="9525"/>
                </a:moveTo>
                <a:lnTo>
                  <a:pt x="19050" y="4267"/>
                </a:lnTo>
                <a:lnTo>
                  <a:pt x="14782" y="0"/>
                </a:lnTo>
                <a:lnTo>
                  <a:pt x="9525" y="0"/>
                </a:lnTo>
                <a:lnTo>
                  <a:pt x="4267" y="0"/>
                </a:lnTo>
                <a:lnTo>
                  <a:pt x="0" y="4267"/>
                </a:lnTo>
                <a:lnTo>
                  <a:pt x="0" y="9525"/>
                </a:lnTo>
                <a:lnTo>
                  <a:pt x="0" y="14784"/>
                </a:lnTo>
                <a:lnTo>
                  <a:pt x="4267" y="19050"/>
                </a:lnTo>
                <a:lnTo>
                  <a:pt x="9525" y="19050"/>
                </a:lnTo>
                <a:lnTo>
                  <a:pt x="14782" y="19050"/>
                </a:lnTo>
                <a:lnTo>
                  <a:pt x="19050" y="14784"/>
                </a:lnTo>
                <a:lnTo>
                  <a:pt x="19050" y="9525"/>
                </a:lnTo>
              </a:path>
            </a:pathLst>
          </a:custGeom>
          <a:ln w="11112">
            <a:solidFill>
              <a:srgbClr val="7F7F7F"/>
            </a:solidFill>
          </a:ln>
        </p:spPr>
        <p:txBody>
          <a:bodyPr wrap="square" lIns="0" tIns="0" rIns="0" bIns="0" rtlCol="0"/>
          <a:lstStyle/>
          <a:p>
            <a:endParaRPr/>
          </a:p>
        </p:txBody>
      </p:sp>
      <p:sp>
        <p:nvSpPr>
          <p:cNvPr id="189" name="object 189"/>
          <p:cNvSpPr/>
          <p:nvPr/>
        </p:nvSpPr>
        <p:spPr>
          <a:xfrm>
            <a:off x="9838104" y="6473517"/>
            <a:ext cx="29458" cy="27754"/>
          </a:xfrm>
          <a:custGeom>
            <a:avLst/>
            <a:gdLst/>
            <a:ahLst/>
            <a:cxnLst/>
            <a:rect l="l" t="t" r="r" b="b"/>
            <a:pathLst>
              <a:path w="12700" h="12700">
                <a:moveTo>
                  <a:pt x="12700" y="6350"/>
                </a:moveTo>
                <a:lnTo>
                  <a:pt x="12700" y="2847"/>
                </a:lnTo>
                <a:lnTo>
                  <a:pt x="9842" y="0"/>
                </a:lnTo>
                <a:lnTo>
                  <a:pt x="6350" y="0"/>
                </a:lnTo>
                <a:lnTo>
                  <a:pt x="2844" y="0"/>
                </a:lnTo>
                <a:lnTo>
                  <a:pt x="0" y="2847"/>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190" name="object 190"/>
          <p:cNvSpPr/>
          <p:nvPr/>
        </p:nvSpPr>
        <p:spPr>
          <a:xfrm>
            <a:off x="9845469" y="6480456"/>
            <a:ext cx="14729" cy="13877"/>
          </a:xfrm>
          <a:custGeom>
            <a:avLst/>
            <a:gdLst/>
            <a:ahLst/>
            <a:cxnLst/>
            <a:rect l="l" t="t" r="r" b="b"/>
            <a:pathLst>
              <a:path w="6350" h="6350">
                <a:moveTo>
                  <a:pt x="6350" y="3175"/>
                </a:moveTo>
                <a:lnTo>
                  <a:pt x="6350" y="1423"/>
                </a:lnTo>
                <a:lnTo>
                  <a:pt x="4927" y="0"/>
                </a:lnTo>
                <a:lnTo>
                  <a:pt x="3175" y="0"/>
                </a:lnTo>
                <a:lnTo>
                  <a:pt x="1422" y="0"/>
                </a:lnTo>
                <a:lnTo>
                  <a:pt x="0" y="1423"/>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191" name="object 191"/>
          <p:cNvSpPr/>
          <p:nvPr/>
        </p:nvSpPr>
        <p:spPr>
          <a:xfrm>
            <a:off x="9838104" y="6473517"/>
            <a:ext cx="29458" cy="27754"/>
          </a:xfrm>
          <a:custGeom>
            <a:avLst/>
            <a:gdLst/>
            <a:ahLst/>
            <a:cxnLst/>
            <a:rect l="l" t="t" r="r" b="b"/>
            <a:pathLst>
              <a:path w="12700" h="12700">
                <a:moveTo>
                  <a:pt x="9842" y="0"/>
                </a:moveTo>
                <a:lnTo>
                  <a:pt x="2844" y="0"/>
                </a:lnTo>
                <a:lnTo>
                  <a:pt x="0" y="2847"/>
                </a:lnTo>
                <a:lnTo>
                  <a:pt x="0" y="9852"/>
                </a:lnTo>
                <a:lnTo>
                  <a:pt x="2844" y="12700"/>
                </a:lnTo>
                <a:lnTo>
                  <a:pt x="9842" y="12700"/>
                </a:lnTo>
                <a:lnTo>
                  <a:pt x="12700" y="9852"/>
                </a:lnTo>
                <a:lnTo>
                  <a:pt x="12700" y="2847"/>
                </a:lnTo>
                <a:lnTo>
                  <a:pt x="9842" y="0"/>
                </a:lnTo>
                <a:close/>
              </a:path>
            </a:pathLst>
          </a:custGeom>
          <a:solidFill>
            <a:srgbClr val="7F7F7F"/>
          </a:solidFill>
        </p:spPr>
        <p:txBody>
          <a:bodyPr wrap="square" lIns="0" tIns="0" rIns="0" bIns="0" rtlCol="0"/>
          <a:lstStyle/>
          <a:p>
            <a:endParaRPr/>
          </a:p>
        </p:txBody>
      </p:sp>
      <p:sp>
        <p:nvSpPr>
          <p:cNvPr id="192" name="object 192"/>
          <p:cNvSpPr/>
          <p:nvPr/>
        </p:nvSpPr>
        <p:spPr>
          <a:xfrm>
            <a:off x="952093" y="6575858"/>
            <a:ext cx="8900854" cy="0"/>
          </a:xfrm>
          <a:custGeom>
            <a:avLst/>
            <a:gdLst/>
            <a:ahLst/>
            <a:cxnLst/>
            <a:rect l="l" t="t" r="r" b="b"/>
            <a:pathLst>
              <a:path w="3837304">
                <a:moveTo>
                  <a:pt x="0" y="0"/>
                </a:moveTo>
                <a:lnTo>
                  <a:pt x="3837253" y="0"/>
                </a:lnTo>
              </a:path>
            </a:pathLst>
          </a:custGeom>
          <a:ln w="4761">
            <a:solidFill>
              <a:srgbClr val="7F7F7F"/>
            </a:solidFill>
          </a:ln>
        </p:spPr>
        <p:txBody>
          <a:bodyPr wrap="square" lIns="0" tIns="0" rIns="0" bIns="0" rtlCol="0"/>
          <a:lstStyle/>
          <a:p>
            <a:endParaRPr/>
          </a:p>
        </p:txBody>
      </p:sp>
      <p:sp>
        <p:nvSpPr>
          <p:cNvPr id="193" name="object 193"/>
          <p:cNvSpPr/>
          <p:nvPr/>
        </p:nvSpPr>
        <p:spPr>
          <a:xfrm>
            <a:off x="952093" y="6584532"/>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4" name="object 194"/>
          <p:cNvSpPr/>
          <p:nvPr/>
        </p:nvSpPr>
        <p:spPr>
          <a:xfrm>
            <a:off x="952093" y="6598409"/>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5" name="object 195"/>
          <p:cNvSpPr/>
          <p:nvPr/>
        </p:nvSpPr>
        <p:spPr>
          <a:xfrm>
            <a:off x="952093" y="6598409"/>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6" name="object 196"/>
          <p:cNvSpPr/>
          <p:nvPr/>
        </p:nvSpPr>
        <p:spPr>
          <a:xfrm>
            <a:off x="952093" y="6612286"/>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197" name="object 197"/>
          <p:cNvSpPr/>
          <p:nvPr/>
        </p:nvSpPr>
        <p:spPr>
          <a:xfrm>
            <a:off x="952093" y="6626162"/>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198" name="object 198"/>
          <p:cNvSpPr/>
          <p:nvPr/>
        </p:nvSpPr>
        <p:spPr>
          <a:xfrm>
            <a:off x="952093" y="6640039"/>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199" name="object 199"/>
          <p:cNvSpPr/>
          <p:nvPr/>
        </p:nvSpPr>
        <p:spPr>
          <a:xfrm>
            <a:off x="952093" y="6653916"/>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0" name="object 200"/>
          <p:cNvSpPr/>
          <p:nvPr/>
        </p:nvSpPr>
        <p:spPr>
          <a:xfrm>
            <a:off x="952093" y="6667793"/>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1" name="object 201"/>
          <p:cNvSpPr/>
          <p:nvPr/>
        </p:nvSpPr>
        <p:spPr>
          <a:xfrm>
            <a:off x="952093" y="6681670"/>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2" name="object 202"/>
          <p:cNvSpPr/>
          <p:nvPr/>
        </p:nvSpPr>
        <p:spPr>
          <a:xfrm>
            <a:off x="952093" y="6695546"/>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3" name="object 203"/>
          <p:cNvSpPr/>
          <p:nvPr/>
        </p:nvSpPr>
        <p:spPr>
          <a:xfrm>
            <a:off x="952093" y="6704220"/>
            <a:ext cx="8900854" cy="0"/>
          </a:xfrm>
          <a:custGeom>
            <a:avLst/>
            <a:gdLst/>
            <a:ahLst/>
            <a:cxnLst/>
            <a:rect l="l" t="t" r="r" b="b"/>
            <a:pathLst>
              <a:path w="3837304">
                <a:moveTo>
                  <a:pt x="0" y="0"/>
                </a:moveTo>
                <a:lnTo>
                  <a:pt x="3837253" y="0"/>
                </a:lnTo>
              </a:path>
            </a:pathLst>
          </a:custGeom>
          <a:ln w="4762">
            <a:solidFill>
              <a:srgbClr val="F1F1F1"/>
            </a:solidFill>
          </a:ln>
        </p:spPr>
        <p:txBody>
          <a:bodyPr wrap="square" lIns="0" tIns="0" rIns="0" bIns="0" rtlCol="0"/>
          <a:lstStyle/>
          <a:p>
            <a:endParaRPr/>
          </a:p>
        </p:txBody>
      </p:sp>
      <p:sp>
        <p:nvSpPr>
          <p:cNvPr id="204" name="object 204"/>
          <p:cNvSpPr/>
          <p:nvPr/>
        </p:nvSpPr>
        <p:spPr>
          <a:xfrm>
            <a:off x="9970665" y="3493665"/>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205" name="object 205"/>
          <p:cNvSpPr/>
          <p:nvPr/>
        </p:nvSpPr>
        <p:spPr>
          <a:xfrm>
            <a:off x="9970666" y="3287301"/>
            <a:ext cx="110469" cy="104076"/>
          </a:xfrm>
          <a:custGeom>
            <a:avLst/>
            <a:gdLst/>
            <a:ahLst/>
            <a:cxnLst/>
            <a:rect l="l" t="t" r="r" b="b"/>
            <a:pathLst>
              <a:path w="47625" h="47625">
                <a:moveTo>
                  <a:pt x="47625" y="47625"/>
                </a:moveTo>
                <a:lnTo>
                  <a:pt x="43882" y="29087"/>
                </a:lnTo>
                <a:lnTo>
                  <a:pt x="33675" y="13949"/>
                </a:lnTo>
                <a:lnTo>
                  <a:pt x="18537" y="3742"/>
                </a:lnTo>
                <a:lnTo>
                  <a:pt x="0" y="0"/>
                </a:lnTo>
              </a:path>
            </a:pathLst>
          </a:custGeom>
          <a:ln w="11112">
            <a:solidFill>
              <a:srgbClr val="F7F7F7"/>
            </a:solidFill>
          </a:ln>
        </p:spPr>
        <p:txBody>
          <a:bodyPr wrap="square" lIns="0" tIns="0" rIns="0" bIns="0" rtlCol="0"/>
          <a:lstStyle/>
          <a:p>
            <a:endParaRPr/>
          </a:p>
        </p:txBody>
      </p:sp>
      <p:sp>
        <p:nvSpPr>
          <p:cNvPr id="206" name="object 206"/>
          <p:cNvSpPr/>
          <p:nvPr/>
        </p:nvSpPr>
        <p:spPr>
          <a:xfrm>
            <a:off x="9970666" y="3391377"/>
            <a:ext cx="110469" cy="104076"/>
          </a:xfrm>
          <a:custGeom>
            <a:avLst/>
            <a:gdLst/>
            <a:ahLst/>
            <a:cxnLst/>
            <a:rect l="l" t="t" r="r" b="b"/>
            <a:pathLst>
              <a:path w="47625" h="47625">
                <a:moveTo>
                  <a:pt x="0" y="47624"/>
                </a:moveTo>
                <a:lnTo>
                  <a:pt x="18537" y="43882"/>
                </a:lnTo>
                <a:lnTo>
                  <a:pt x="33675" y="33675"/>
                </a:lnTo>
                <a:lnTo>
                  <a:pt x="43882" y="18537"/>
                </a:lnTo>
                <a:lnTo>
                  <a:pt x="47625" y="0"/>
                </a:lnTo>
              </a:path>
            </a:pathLst>
          </a:custGeom>
          <a:ln w="11112">
            <a:solidFill>
              <a:srgbClr val="F7F7F7"/>
            </a:solidFill>
          </a:ln>
        </p:spPr>
        <p:txBody>
          <a:bodyPr wrap="square" lIns="0" tIns="0" rIns="0" bIns="0" rtlCol="0"/>
          <a:lstStyle/>
          <a:p>
            <a:endParaRPr/>
          </a:p>
        </p:txBody>
      </p:sp>
      <p:sp>
        <p:nvSpPr>
          <p:cNvPr id="207" name="object 207"/>
          <p:cNvSpPr/>
          <p:nvPr/>
        </p:nvSpPr>
        <p:spPr>
          <a:xfrm>
            <a:off x="9970665" y="3294238"/>
            <a:ext cx="103104" cy="97138"/>
          </a:xfrm>
          <a:custGeom>
            <a:avLst/>
            <a:gdLst/>
            <a:ahLst/>
            <a:cxnLst/>
            <a:rect l="l" t="t" r="r" b="b"/>
            <a:pathLst>
              <a:path w="44450" h="44450">
                <a:moveTo>
                  <a:pt x="44450" y="44450"/>
                </a:moveTo>
                <a:lnTo>
                  <a:pt x="40957" y="27148"/>
                </a:lnTo>
                <a:lnTo>
                  <a:pt x="31431" y="13019"/>
                </a:lnTo>
                <a:lnTo>
                  <a:pt x="17302" y="3493"/>
                </a:lnTo>
                <a:lnTo>
                  <a:pt x="0" y="0"/>
                </a:lnTo>
              </a:path>
            </a:pathLst>
          </a:custGeom>
          <a:ln w="11112">
            <a:solidFill>
              <a:srgbClr val="F0F0F0"/>
            </a:solidFill>
          </a:ln>
        </p:spPr>
        <p:txBody>
          <a:bodyPr wrap="square" lIns="0" tIns="0" rIns="0" bIns="0" rtlCol="0"/>
          <a:lstStyle/>
          <a:p>
            <a:endParaRPr/>
          </a:p>
        </p:txBody>
      </p:sp>
      <p:sp>
        <p:nvSpPr>
          <p:cNvPr id="208" name="object 208"/>
          <p:cNvSpPr/>
          <p:nvPr/>
        </p:nvSpPr>
        <p:spPr>
          <a:xfrm>
            <a:off x="9970665" y="3391376"/>
            <a:ext cx="103104" cy="97138"/>
          </a:xfrm>
          <a:custGeom>
            <a:avLst/>
            <a:gdLst/>
            <a:ahLst/>
            <a:cxnLst/>
            <a:rect l="l" t="t" r="r" b="b"/>
            <a:pathLst>
              <a:path w="44450" h="44450">
                <a:moveTo>
                  <a:pt x="0" y="44449"/>
                </a:moveTo>
                <a:lnTo>
                  <a:pt x="17302" y="40955"/>
                </a:lnTo>
                <a:lnTo>
                  <a:pt x="31431" y="31426"/>
                </a:lnTo>
                <a:lnTo>
                  <a:pt x="40957" y="17296"/>
                </a:lnTo>
                <a:lnTo>
                  <a:pt x="44450" y="0"/>
                </a:lnTo>
              </a:path>
            </a:pathLst>
          </a:custGeom>
          <a:ln w="11112">
            <a:solidFill>
              <a:srgbClr val="F0F0F0"/>
            </a:solidFill>
          </a:ln>
        </p:spPr>
        <p:txBody>
          <a:bodyPr wrap="square" lIns="0" tIns="0" rIns="0" bIns="0" rtlCol="0"/>
          <a:lstStyle/>
          <a:p>
            <a:endParaRPr/>
          </a:p>
        </p:txBody>
      </p:sp>
      <p:sp>
        <p:nvSpPr>
          <p:cNvPr id="209" name="object 209"/>
          <p:cNvSpPr/>
          <p:nvPr/>
        </p:nvSpPr>
        <p:spPr>
          <a:xfrm>
            <a:off x="9970666" y="3301178"/>
            <a:ext cx="95740" cy="90199"/>
          </a:xfrm>
          <a:custGeom>
            <a:avLst/>
            <a:gdLst/>
            <a:ahLst/>
            <a:cxnLst/>
            <a:rect l="l" t="t" r="r" b="b"/>
            <a:pathLst>
              <a:path w="41275" h="41275">
                <a:moveTo>
                  <a:pt x="41275" y="41275"/>
                </a:moveTo>
                <a:lnTo>
                  <a:pt x="38031" y="25208"/>
                </a:lnTo>
                <a:lnTo>
                  <a:pt x="29186" y="12088"/>
                </a:lnTo>
                <a:lnTo>
                  <a:pt x="16066" y="3243"/>
                </a:lnTo>
                <a:lnTo>
                  <a:pt x="0" y="0"/>
                </a:lnTo>
              </a:path>
            </a:pathLst>
          </a:custGeom>
          <a:ln w="11112">
            <a:solidFill>
              <a:srgbClr val="E8E8E8"/>
            </a:solidFill>
          </a:ln>
        </p:spPr>
        <p:txBody>
          <a:bodyPr wrap="square" lIns="0" tIns="0" rIns="0" bIns="0" rtlCol="0"/>
          <a:lstStyle/>
          <a:p>
            <a:endParaRPr/>
          </a:p>
        </p:txBody>
      </p:sp>
      <p:sp>
        <p:nvSpPr>
          <p:cNvPr id="210" name="object 210"/>
          <p:cNvSpPr/>
          <p:nvPr/>
        </p:nvSpPr>
        <p:spPr>
          <a:xfrm>
            <a:off x="9970666" y="3391377"/>
            <a:ext cx="95740" cy="90199"/>
          </a:xfrm>
          <a:custGeom>
            <a:avLst/>
            <a:gdLst/>
            <a:ahLst/>
            <a:cxnLst/>
            <a:rect l="l" t="t" r="r" b="b"/>
            <a:pathLst>
              <a:path w="41275" h="41275">
                <a:moveTo>
                  <a:pt x="0" y="41274"/>
                </a:moveTo>
                <a:lnTo>
                  <a:pt x="16066" y="38031"/>
                </a:lnTo>
                <a:lnTo>
                  <a:pt x="29186" y="29186"/>
                </a:lnTo>
                <a:lnTo>
                  <a:pt x="38031" y="16066"/>
                </a:lnTo>
                <a:lnTo>
                  <a:pt x="41275" y="0"/>
                </a:lnTo>
              </a:path>
            </a:pathLst>
          </a:custGeom>
          <a:ln w="11112">
            <a:solidFill>
              <a:srgbClr val="E8E8E8"/>
            </a:solidFill>
          </a:ln>
        </p:spPr>
        <p:txBody>
          <a:bodyPr wrap="square" lIns="0" tIns="0" rIns="0" bIns="0" rtlCol="0"/>
          <a:lstStyle/>
          <a:p>
            <a:endParaRPr/>
          </a:p>
        </p:txBody>
      </p:sp>
      <p:sp>
        <p:nvSpPr>
          <p:cNvPr id="211" name="object 211"/>
          <p:cNvSpPr/>
          <p:nvPr/>
        </p:nvSpPr>
        <p:spPr>
          <a:xfrm>
            <a:off x="9970665" y="3308115"/>
            <a:ext cx="88375" cy="83261"/>
          </a:xfrm>
          <a:custGeom>
            <a:avLst/>
            <a:gdLst/>
            <a:ahLst/>
            <a:cxnLst/>
            <a:rect l="l" t="t" r="r" b="b"/>
            <a:pathLst>
              <a:path w="38100" h="38100">
                <a:moveTo>
                  <a:pt x="38100" y="38100"/>
                </a:moveTo>
                <a:lnTo>
                  <a:pt x="35106" y="23268"/>
                </a:lnTo>
                <a:lnTo>
                  <a:pt x="26941" y="11158"/>
                </a:lnTo>
                <a:lnTo>
                  <a:pt x="14831" y="2993"/>
                </a:lnTo>
                <a:lnTo>
                  <a:pt x="0" y="0"/>
                </a:lnTo>
              </a:path>
            </a:pathLst>
          </a:custGeom>
          <a:ln w="11112">
            <a:solidFill>
              <a:srgbClr val="E1E1E1"/>
            </a:solidFill>
          </a:ln>
        </p:spPr>
        <p:txBody>
          <a:bodyPr wrap="square" lIns="0" tIns="0" rIns="0" bIns="0" rtlCol="0"/>
          <a:lstStyle/>
          <a:p>
            <a:endParaRPr/>
          </a:p>
        </p:txBody>
      </p:sp>
      <p:sp>
        <p:nvSpPr>
          <p:cNvPr id="212" name="object 212"/>
          <p:cNvSpPr/>
          <p:nvPr/>
        </p:nvSpPr>
        <p:spPr>
          <a:xfrm>
            <a:off x="9970665" y="3391376"/>
            <a:ext cx="88375" cy="83261"/>
          </a:xfrm>
          <a:custGeom>
            <a:avLst/>
            <a:gdLst/>
            <a:ahLst/>
            <a:cxnLst/>
            <a:rect l="l" t="t" r="r" b="b"/>
            <a:pathLst>
              <a:path w="38100" h="38100">
                <a:moveTo>
                  <a:pt x="0" y="38099"/>
                </a:moveTo>
                <a:lnTo>
                  <a:pt x="14831" y="35104"/>
                </a:lnTo>
                <a:lnTo>
                  <a:pt x="26941" y="26936"/>
                </a:lnTo>
                <a:lnTo>
                  <a:pt x="35106" y="14825"/>
                </a:lnTo>
                <a:lnTo>
                  <a:pt x="38100" y="0"/>
                </a:lnTo>
              </a:path>
            </a:pathLst>
          </a:custGeom>
          <a:ln w="11112">
            <a:solidFill>
              <a:srgbClr val="E1E1E1"/>
            </a:solidFill>
          </a:ln>
        </p:spPr>
        <p:txBody>
          <a:bodyPr wrap="square" lIns="0" tIns="0" rIns="0" bIns="0" rtlCol="0"/>
          <a:lstStyle/>
          <a:p>
            <a:endParaRPr/>
          </a:p>
        </p:txBody>
      </p:sp>
      <p:sp>
        <p:nvSpPr>
          <p:cNvPr id="213" name="object 213"/>
          <p:cNvSpPr/>
          <p:nvPr/>
        </p:nvSpPr>
        <p:spPr>
          <a:xfrm>
            <a:off x="9970666" y="3315055"/>
            <a:ext cx="81011" cy="76322"/>
          </a:xfrm>
          <a:custGeom>
            <a:avLst/>
            <a:gdLst/>
            <a:ahLst/>
            <a:cxnLst/>
            <a:rect l="l" t="t" r="r" b="b"/>
            <a:pathLst>
              <a:path w="34925" h="34925">
                <a:moveTo>
                  <a:pt x="34925" y="34925"/>
                </a:moveTo>
                <a:lnTo>
                  <a:pt x="32181" y="21329"/>
                </a:lnTo>
                <a:lnTo>
                  <a:pt x="24697" y="10228"/>
                </a:lnTo>
                <a:lnTo>
                  <a:pt x="13595" y="2744"/>
                </a:lnTo>
                <a:lnTo>
                  <a:pt x="0" y="0"/>
                </a:lnTo>
              </a:path>
            </a:pathLst>
          </a:custGeom>
          <a:ln w="11112">
            <a:solidFill>
              <a:srgbClr val="D9D9D9"/>
            </a:solidFill>
          </a:ln>
        </p:spPr>
        <p:txBody>
          <a:bodyPr wrap="square" lIns="0" tIns="0" rIns="0" bIns="0" rtlCol="0"/>
          <a:lstStyle/>
          <a:p>
            <a:endParaRPr/>
          </a:p>
        </p:txBody>
      </p:sp>
      <p:sp>
        <p:nvSpPr>
          <p:cNvPr id="214" name="object 214"/>
          <p:cNvSpPr/>
          <p:nvPr/>
        </p:nvSpPr>
        <p:spPr>
          <a:xfrm>
            <a:off x="9970666" y="3391377"/>
            <a:ext cx="81011" cy="76322"/>
          </a:xfrm>
          <a:custGeom>
            <a:avLst/>
            <a:gdLst/>
            <a:ahLst/>
            <a:cxnLst/>
            <a:rect l="l" t="t" r="r" b="b"/>
            <a:pathLst>
              <a:path w="34925" h="34925">
                <a:moveTo>
                  <a:pt x="0" y="34924"/>
                </a:moveTo>
                <a:lnTo>
                  <a:pt x="13595" y="32179"/>
                </a:lnTo>
                <a:lnTo>
                  <a:pt x="24697" y="24691"/>
                </a:lnTo>
                <a:lnTo>
                  <a:pt x="32181" y="13590"/>
                </a:lnTo>
                <a:lnTo>
                  <a:pt x="34925" y="0"/>
                </a:lnTo>
              </a:path>
            </a:pathLst>
          </a:custGeom>
          <a:ln w="11112">
            <a:solidFill>
              <a:srgbClr val="D9D9D9"/>
            </a:solidFill>
          </a:ln>
        </p:spPr>
        <p:txBody>
          <a:bodyPr wrap="square" lIns="0" tIns="0" rIns="0" bIns="0" rtlCol="0"/>
          <a:lstStyle/>
          <a:p>
            <a:endParaRPr/>
          </a:p>
        </p:txBody>
      </p:sp>
      <p:sp>
        <p:nvSpPr>
          <p:cNvPr id="215" name="object 215"/>
          <p:cNvSpPr/>
          <p:nvPr/>
        </p:nvSpPr>
        <p:spPr>
          <a:xfrm>
            <a:off x="9970665" y="3321992"/>
            <a:ext cx="73646" cy="69384"/>
          </a:xfrm>
          <a:custGeom>
            <a:avLst/>
            <a:gdLst/>
            <a:ahLst/>
            <a:cxnLst/>
            <a:rect l="l" t="t" r="r" b="b"/>
            <a:pathLst>
              <a:path w="31750" h="31750">
                <a:moveTo>
                  <a:pt x="31750" y="31750"/>
                </a:moveTo>
                <a:lnTo>
                  <a:pt x="29254" y="19389"/>
                </a:lnTo>
                <a:lnTo>
                  <a:pt x="22447" y="9297"/>
                </a:lnTo>
                <a:lnTo>
                  <a:pt x="12355" y="2494"/>
                </a:lnTo>
                <a:lnTo>
                  <a:pt x="0" y="0"/>
                </a:lnTo>
              </a:path>
            </a:pathLst>
          </a:custGeom>
          <a:ln w="11112">
            <a:solidFill>
              <a:srgbClr val="D2D2D2"/>
            </a:solidFill>
          </a:ln>
        </p:spPr>
        <p:txBody>
          <a:bodyPr wrap="square" lIns="0" tIns="0" rIns="0" bIns="0" rtlCol="0"/>
          <a:lstStyle/>
          <a:p>
            <a:endParaRPr/>
          </a:p>
        </p:txBody>
      </p:sp>
      <p:sp>
        <p:nvSpPr>
          <p:cNvPr id="216" name="object 216"/>
          <p:cNvSpPr/>
          <p:nvPr/>
        </p:nvSpPr>
        <p:spPr>
          <a:xfrm>
            <a:off x="9970665" y="3391376"/>
            <a:ext cx="73646" cy="69384"/>
          </a:xfrm>
          <a:custGeom>
            <a:avLst/>
            <a:gdLst/>
            <a:ahLst/>
            <a:cxnLst/>
            <a:rect l="l" t="t" r="r" b="b"/>
            <a:pathLst>
              <a:path w="31750" h="31750">
                <a:moveTo>
                  <a:pt x="0" y="31749"/>
                </a:moveTo>
                <a:lnTo>
                  <a:pt x="12355" y="29253"/>
                </a:lnTo>
                <a:lnTo>
                  <a:pt x="22447" y="22447"/>
                </a:lnTo>
                <a:lnTo>
                  <a:pt x="29254" y="12354"/>
                </a:lnTo>
                <a:lnTo>
                  <a:pt x="31750" y="0"/>
                </a:lnTo>
              </a:path>
            </a:pathLst>
          </a:custGeom>
          <a:ln w="11112">
            <a:solidFill>
              <a:srgbClr val="D2D2D2"/>
            </a:solidFill>
          </a:ln>
        </p:spPr>
        <p:txBody>
          <a:bodyPr wrap="square" lIns="0" tIns="0" rIns="0" bIns="0" rtlCol="0"/>
          <a:lstStyle/>
          <a:p>
            <a:endParaRPr/>
          </a:p>
        </p:txBody>
      </p:sp>
      <p:sp>
        <p:nvSpPr>
          <p:cNvPr id="217" name="object 217"/>
          <p:cNvSpPr/>
          <p:nvPr/>
        </p:nvSpPr>
        <p:spPr>
          <a:xfrm>
            <a:off x="9970666" y="3328931"/>
            <a:ext cx="66281" cy="62446"/>
          </a:xfrm>
          <a:custGeom>
            <a:avLst/>
            <a:gdLst/>
            <a:ahLst/>
            <a:cxnLst/>
            <a:rect l="l" t="t" r="r" b="b"/>
            <a:pathLst>
              <a:path w="28575" h="28575">
                <a:moveTo>
                  <a:pt x="28575" y="28575"/>
                </a:moveTo>
                <a:lnTo>
                  <a:pt x="26330" y="17450"/>
                </a:lnTo>
                <a:lnTo>
                  <a:pt x="20207" y="8367"/>
                </a:lnTo>
                <a:lnTo>
                  <a:pt x="11124" y="2244"/>
                </a:lnTo>
                <a:lnTo>
                  <a:pt x="0" y="0"/>
                </a:lnTo>
              </a:path>
            </a:pathLst>
          </a:custGeom>
          <a:ln w="11112">
            <a:solidFill>
              <a:srgbClr val="CACACA"/>
            </a:solidFill>
          </a:ln>
        </p:spPr>
        <p:txBody>
          <a:bodyPr wrap="square" lIns="0" tIns="0" rIns="0" bIns="0" rtlCol="0"/>
          <a:lstStyle/>
          <a:p>
            <a:endParaRPr/>
          </a:p>
        </p:txBody>
      </p:sp>
      <p:sp>
        <p:nvSpPr>
          <p:cNvPr id="218" name="object 218"/>
          <p:cNvSpPr/>
          <p:nvPr/>
        </p:nvSpPr>
        <p:spPr>
          <a:xfrm>
            <a:off x="9970666" y="3391377"/>
            <a:ext cx="66281" cy="62446"/>
          </a:xfrm>
          <a:custGeom>
            <a:avLst/>
            <a:gdLst/>
            <a:ahLst/>
            <a:cxnLst/>
            <a:rect l="l" t="t" r="r" b="b"/>
            <a:pathLst>
              <a:path w="28575" h="28575">
                <a:moveTo>
                  <a:pt x="0" y="28574"/>
                </a:moveTo>
                <a:lnTo>
                  <a:pt x="11124" y="26328"/>
                </a:lnTo>
                <a:lnTo>
                  <a:pt x="20207" y="20202"/>
                </a:lnTo>
                <a:lnTo>
                  <a:pt x="26330" y="11119"/>
                </a:lnTo>
                <a:lnTo>
                  <a:pt x="28575" y="0"/>
                </a:lnTo>
              </a:path>
            </a:pathLst>
          </a:custGeom>
          <a:ln w="11112">
            <a:solidFill>
              <a:srgbClr val="CACACA"/>
            </a:solidFill>
          </a:ln>
        </p:spPr>
        <p:txBody>
          <a:bodyPr wrap="square" lIns="0" tIns="0" rIns="0" bIns="0" rtlCol="0"/>
          <a:lstStyle/>
          <a:p>
            <a:endParaRPr/>
          </a:p>
        </p:txBody>
      </p:sp>
      <p:sp>
        <p:nvSpPr>
          <p:cNvPr id="219" name="object 219"/>
          <p:cNvSpPr/>
          <p:nvPr/>
        </p:nvSpPr>
        <p:spPr>
          <a:xfrm>
            <a:off x="9970665" y="3335869"/>
            <a:ext cx="58917" cy="55507"/>
          </a:xfrm>
          <a:custGeom>
            <a:avLst/>
            <a:gdLst/>
            <a:ahLst/>
            <a:cxnLst/>
            <a:rect l="l" t="t" r="r" b="b"/>
            <a:pathLst>
              <a:path w="25400" h="25400">
                <a:moveTo>
                  <a:pt x="25400" y="25400"/>
                </a:moveTo>
                <a:lnTo>
                  <a:pt x="23403" y="15510"/>
                </a:lnTo>
                <a:lnTo>
                  <a:pt x="17958" y="7437"/>
                </a:lnTo>
                <a:lnTo>
                  <a:pt x="9884" y="1995"/>
                </a:lnTo>
                <a:lnTo>
                  <a:pt x="0" y="0"/>
                </a:lnTo>
              </a:path>
            </a:pathLst>
          </a:custGeom>
          <a:ln w="11112">
            <a:solidFill>
              <a:srgbClr val="C3C3C3"/>
            </a:solidFill>
          </a:ln>
        </p:spPr>
        <p:txBody>
          <a:bodyPr wrap="square" lIns="0" tIns="0" rIns="0" bIns="0" rtlCol="0"/>
          <a:lstStyle/>
          <a:p>
            <a:endParaRPr/>
          </a:p>
        </p:txBody>
      </p:sp>
      <p:sp>
        <p:nvSpPr>
          <p:cNvPr id="220" name="object 220"/>
          <p:cNvSpPr/>
          <p:nvPr/>
        </p:nvSpPr>
        <p:spPr>
          <a:xfrm>
            <a:off x="9970665" y="3391376"/>
            <a:ext cx="58917" cy="55507"/>
          </a:xfrm>
          <a:custGeom>
            <a:avLst/>
            <a:gdLst/>
            <a:ahLst/>
            <a:cxnLst/>
            <a:rect l="l" t="t" r="r" b="b"/>
            <a:pathLst>
              <a:path w="25400" h="25400">
                <a:moveTo>
                  <a:pt x="0" y="25399"/>
                </a:moveTo>
                <a:lnTo>
                  <a:pt x="9884" y="23402"/>
                </a:lnTo>
                <a:lnTo>
                  <a:pt x="17958" y="17957"/>
                </a:lnTo>
                <a:lnTo>
                  <a:pt x="23403" y="9883"/>
                </a:lnTo>
                <a:lnTo>
                  <a:pt x="25400" y="0"/>
                </a:lnTo>
              </a:path>
            </a:pathLst>
          </a:custGeom>
          <a:ln w="11112">
            <a:solidFill>
              <a:srgbClr val="C3C3C3"/>
            </a:solidFill>
          </a:ln>
        </p:spPr>
        <p:txBody>
          <a:bodyPr wrap="square" lIns="0" tIns="0" rIns="0" bIns="0" rtlCol="0"/>
          <a:lstStyle/>
          <a:p>
            <a:endParaRPr/>
          </a:p>
        </p:txBody>
      </p:sp>
      <p:sp>
        <p:nvSpPr>
          <p:cNvPr id="221" name="object 221"/>
          <p:cNvSpPr/>
          <p:nvPr/>
        </p:nvSpPr>
        <p:spPr>
          <a:xfrm>
            <a:off x="9970666" y="3342808"/>
            <a:ext cx="51552" cy="48569"/>
          </a:xfrm>
          <a:custGeom>
            <a:avLst/>
            <a:gdLst/>
            <a:ahLst/>
            <a:cxnLst/>
            <a:rect l="l" t="t" r="r" b="b"/>
            <a:pathLst>
              <a:path w="22225" h="22225">
                <a:moveTo>
                  <a:pt x="22225" y="22225"/>
                </a:moveTo>
                <a:lnTo>
                  <a:pt x="20477" y="13571"/>
                </a:lnTo>
                <a:lnTo>
                  <a:pt x="15713" y="6507"/>
                </a:lnTo>
                <a:lnTo>
                  <a:pt x="8648" y="1745"/>
                </a:lnTo>
                <a:lnTo>
                  <a:pt x="0" y="0"/>
                </a:lnTo>
              </a:path>
            </a:pathLst>
          </a:custGeom>
          <a:ln w="11112">
            <a:solidFill>
              <a:srgbClr val="BBBBBB"/>
            </a:solidFill>
          </a:ln>
        </p:spPr>
        <p:txBody>
          <a:bodyPr wrap="square" lIns="0" tIns="0" rIns="0" bIns="0" rtlCol="0"/>
          <a:lstStyle/>
          <a:p>
            <a:endParaRPr/>
          </a:p>
        </p:txBody>
      </p:sp>
      <p:sp>
        <p:nvSpPr>
          <p:cNvPr id="222" name="object 222"/>
          <p:cNvSpPr/>
          <p:nvPr/>
        </p:nvSpPr>
        <p:spPr>
          <a:xfrm>
            <a:off x="9970666" y="3391377"/>
            <a:ext cx="51552" cy="48569"/>
          </a:xfrm>
          <a:custGeom>
            <a:avLst/>
            <a:gdLst/>
            <a:ahLst/>
            <a:cxnLst/>
            <a:rect l="l" t="t" r="r" b="b"/>
            <a:pathLst>
              <a:path w="22225" h="22225">
                <a:moveTo>
                  <a:pt x="0" y="22224"/>
                </a:moveTo>
                <a:lnTo>
                  <a:pt x="8648" y="20477"/>
                </a:lnTo>
                <a:lnTo>
                  <a:pt x="15713" y="15713"/>
                </a:lnTo>
                <a:lnTo>
                  <a:pt x="20477" y="8648"/>
                </a:lnTo>
                <a:lnTo>
                  <a:pt x="22225" y="0"/>
                </a:lnTo>
              </a:path>
            </a:pathLst>
          </a:custGeom>
          <a:ln w="11112">
            <a:solidFill>
              <a:srgbClr val="BBBBBB"/>
            </a:solidFill>
          </a:ln>
        </p:spPr>
        <p:txBody>
          <a:bodyPr wrap="square" lIns="0" tIns="0" rIns="0" bIns="0" rtlCol="0"/>
          <a:lstStyle/>
          <a:p>
            <a:endParaRPr/>
          </a:p>
        </p:txBody>
      </p:sp>
      <p:sp>
        <p:nvSpPr>
          <p:cNvPr id="223" name="object 223"/>
          <p:cNvSpPr/>
          <p:nvPr/>
        </p:nvSpPr>
        <p:spPr>
          <a:xfrm>
            <a:off x="9970665" y="3349746"/>
            <a:ext cx="44188" cy="41630"/>
          </a:xfrm>
          <a:custGeom>
            <a:avLst/>
            <a:gdLst/>
            <a:ahLst/>
            <a:cxnLst/>
            <a:rect l="l" t="t" r="r" b="b"/>
            <a:pathLst>
              <a:path w="19050" h="19050">
                <a:moveTo>
                  <a:pt x="19050" y="19050"/>
                </a:moveTo>
                <a:lnTo>
                  <a:pt x="17552" y="11631"/>
                </a:lnTo>
                <a:lnTo>
                  <a:pt x="13468" y="5576"/>
                </a:lnTo>
                <a:lnTo>
                  <a:pt x="7413" y="1496"/>
                </a:lnTo>
                <a:lnTo>
                  <a:pt x="0" y="0"/>
                </a:lnTo>
              </a:path>
            </a:pathLst>
          </a:custGeom>
          <a:ln w="11112">
            <a:solidFill>
              <a:srgbClr val="B3B3B3"/>
            </a:solidFill>
          </a:ln>
        </p:spPr>
        <p:txBody>
          <a:bodyPr wrap="square" lIns="0" tIns="0" rIns="0" bIns="0" rtlCol="0"/>
          <a:lstStyle/>
          <a:p>
            <a:endParaRPr/>
          </a:p>
        </p:txBody>
      </p:sp>
      <p:sp>
        <p:nvSpPr>
          <p:cNvPr id="224" name="object 224"/>
          <p:cNvSpPr/>
          <p:nvPr/>
        </p:nvSpPr>
        <p:spPr>
          <a:xfrm>
            <a:off x="9970665" y="3391376"/>
            <a:ext cx="44188" cy="41630"/>
          </a:xfrm>
          <a:custGeom>
            <a:avLst/>
            <a:gdLst/>
            <a:ahLst/>
            <a:cxnLst/>
            <a:rect l="l" t="t" r="r" b="b"/>
            <a:pathLst>
              <a:path w="19050" h="19050">
                <a:moveTo>
                  <a:pt x="0" y="19049"/>
                </a:moveTo>
                <a:lnTo>
                  <a:pt x="7413" y="17552"/>
                </a:lnTo>
                <a:lnTo>
                  <a:pt x="13468" y="13468"/>
                </a:lnTo>
                <a:lnTo>
                  <a:pt x="17552" y="7412"/>
                </a:lnTo>
                <a:lnTo>
                  <a:pt x="19050" y="0"/>
                </a:lnTo>
              </a:path>
            </a:pathLst>
          </a:custGeom>
          <a:ln w="11112">
            <a:solidFill>
              <a:srgbClr val="B3B3B3"/>
            </a:solidFill>
          </a:ln>
        </p:spPr>
        <p:txBody>
          <a:bodyPr wrap="square" lIns="0" tIns="0" rIns="0" bIns="0" rtlCol="0"/>
          <a:lstStyle/>
          <a:p>
            <a:endParaRPr/>
          </a:p>
        </p:txBody>
      </p:sp>
      <p:sp>
        <p:nvSpPr>
          <p:cNvPr id="225" name="object 225"/>
          <p:cNvSpPr/>
          <p:nvPr/>
        </p:nvSpPr>
        <p:spPr>
          <a:xfrm>
            <a:off x="9970666" y="3356685"/>
            <a:ext cx="36823" cy="34692"/>
          </a:xfrm>
          <a:custGeom>
            <a:avLst/>
            <a:gdLst/>
            <a:ahLst/>
            <a:cxnLst/>
            <a:rect l="l" t="t" r="r" b="b"/>
            <a:pathLst>
              <a:path w="15875" h="15875">
                <a:moveTo>
                  <a:pt x="15875" y="15875"/>
                </a:moveTo>
                <a:lnTo>
                  <a:pt x="15875" y="7099"/>
                </a:lnTo>
                <a:lnTo>
                  <a:pt x="8763" y="0"/>
                </a:lnTo>
                <a:lnTo>
                  <a:pt x="0" y="0"/>
                </a:lnTo>
              </a:path>
            </a:pathLst>
          </a:custGeom>
          <a:ln w="11112">
            <a:solidFill>
              <a:srgbClr val="ACACAC"/>
            </a:solidFill>
          </a:ln>
        </p:spPr>
        <p:txBody>
          <a:bodyPr wrap="square" lIns="0" tIns="0" rIns="0" bIns="0" rtlCol="0"/>
          <a:lstStyle/>
          <a:p>
            <a:endParaRPr/>
          </a:p>
        </p:txBody>
      </p:sp>
      <p:sp>
        <p:nvSpPr>
          <p:cNvPr id="226" name="object 226"/>
          <p:cNvSpPr/>
          <p:nvPr/>
        </p:nvSpPr>
        <p:spPr>
          <a:xfrm>
            <a:off x="9970666" y="3391377"/>
            <a:ext cx="36823" cy="34692"/>
          </a:xfrm>
          <a:custGeom>
            <a:avLst/>
            <a:gdLst/>
            <a:ahLst/>
            <a:cxnLst/>
            <a:rect l="l" t="t" r="r" b="b"/>
            <a:pathLst>
              <a:path w="15875" h="15875">
                <a:moveTo>
                  <a:pt x="0" y="15875"/>
                </a:moveTo>
                <a:lnTo>
                  <a:pt x="8763" y="15875"/>
                </a:lnTo>
                <a:lnTo>
                  <a:pt x="15875" y="8763"/>
                </a:lnTo>
                <a:lnTo>
                  <a:pt x="15875" y="0"/>
                </a:lnTo>
              </a:path>
            </a:pathLst>
          </a:custGeom>
          <a:ln w="11112">
            <a:solidFill>
              <a:srgbClr val="ACACAC"/>
            </a:solidFill>
          </a:ln>
        </p:spPr>
        <p:txBody>
          <a:bodyPr wrap="square" lIns="0" tIns="0" rIns="0" bIns="0" rtlCol="0"/>
          <a:lstStyle/>
          <a:p>
            <a:endParaRPr/>
          </a:p>
        </p:txBody>
      </p:sp>
      <p:sp>
        <p:nvSpPr>
          <p:cNvPr id="227" name="object 227"/>
          <p:cNvSpPr/>
          <p:nvPr/>
        </p:nvSpPr>
        <p:spPr>
          <a:xfrm>
            <a:off x="9970665" y="3363622"/>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228" name="object 228"/>
          <p:cNvSpPr/>
          <p:nvPr/>
        </p:nvSpPr>
        <p:spPr>
          <a:xfrm>
            <a:off x="9970665" y="3391376"/>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229" name="object 229"/>
          <p:cNvSpPr/>
          <p:nvPr/>
        </p:nvSpPr>
        <p:spPr>
          <a:xfrm>
            <a:off x="9970666" y="3370562"/>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230" name="object 230"/>
          <p:cNvSpPr/>
          <p:nvPr/>
        </p:nvSpPr>
        <p:spPr>
          <a:xfrm>
            <a:off x="9970666" y="3391377"/>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231" name="object 231"/>
          <p:cNvSpPr/>
          <p:nvPr/>
        </p:nvSpPr>
        <p:spPr>
          <a:xfrm>
            <a:off x="9970665" y="3377499"/>
            <a:ext cx="14729" cy="13877"/>
          </a:xfrm>
          <a:custGeom>
            <a:avLst/>
            <a:gdLst/>
            <a:ahLst/>
            <a:cxnLst/>
            <a:rect l="l" t="t" r="r" b="b"/>
            <a:pathLst>
              <a:path w="6350" h="6350">
                <a:moveTo>
                  <a:pt x="6350" y="6350"/>
                </a:moveTo>
                <a:lnTo>
                  <a:pt x="6350" y="2844"/>
                </a:lnTo>
                <a:lnTo>
                  <a:pt x="3505" y="0"/>
                </a:lnTo>
                <a:lnTo>
                  <a:pt x="0" y="0"/>
                </a:lnTo>
              </a:path>
            </a:pathLst>
          </a:custGeom>
          <a:ln w="11112">
            <a:solidFill>
              <a:srgbClr val="959595"/>
            </a:solidFill>
          </a:ln>
        </p:spPr>
        <p:txBody>
          <a:bodyPr wrap="square" lIns="0" tIns="0" rIns="0" bIns="0" rtlCol="0"/>
          <a:lstStyle/>
          <a:p>
            <a:endParaRPr/>
          </a:p>
        </p:txBody>
      </p:sp>
      <p:sp>
        <p:nvSpPr>
          <p:cNvPr id="232" name="object 232"/>
          <p:cNvSpPr/>
          <p:nvPr/>
        </p:nvSpPr>
        <p:spPr>
          <a:xfrm>
            <a:off x="9970665" y="3391376"/>
            <a:ext cx="14729" cy="13877"/>
          </a:xfrm>
          <a:custGeom>
            <a:avLst/>
            <a:gdLst/>
            <a:ahLst/>
            <a:cxnLst/>
            <a:rect l="l" t="t" r="r" b="b"/>
            <a:pathLst>
              <a:path w="6350" h="6350">
                <a:moveTo>
                  <a:pt x="0" y="6350"/>
                </a:moveTo>
                <a:lnTo>
                  <a:pt x="3505" y="6350"/>
                </a:lnTo>
                <a:lnTo>
                  <a:pt x="6350" y="3492"/>
                </a:lnTo>
                <a:lnTo>
                  <a:pt x="6350" y="0"/>
                </a:lnTo>
              </a:path>
            </a:pathLst>
          </a:custGeom>
          <a:ln w="11112">
            <a:solidFill>
              <a:srgbClr val="959595"/>
            </a:solidFill>
          </a:ln>
        </p:spPr>
        <p:txBody>
          <a:bodyPr wrap="square" lIns="0" tIns="0" rIns="0" bIns="0" rtlCol="0"/>
          <a:lstStyle/>
          <a:p>
            <a:endParaRPr/>
          </a:p>
        </p:txBody>
      </p:sp>
      <p:sp>
        <p:nvSpPr>
          <p:cNvPr id="233" name="object 233"/>
          <p:cNvSpPr/>
          <p:nvPr/>
        </p:nvSpPr>
        <p:spPr>
          <a:xfrm>
            <a:off x="9970666" y="3384439"/>
            <a:ext cx="7365" cy="6938"/>
          </a:xfrm>
          <a:custGeom>
            <a:avLst/>
            <a:gdLst/>
            <a:ahLst/>
            <a:cxnLst/>
            <a:rect l="l" t="t" r="r" b="b"/>
            <a:pathLst>
              <a:path w="3175" h="3175">
                <a:moveTo>
                  <a:pt x="3175" y="3175"/>
                </a:moveTo>
                <a:lnTo>
                  <a:pt x="3175" y="1422"/>
                </a:lnTo>
                <a:lnTo>
                  <a:pt x="1752" y="0"/>
                </a:lnTo>
                <a:lnTo>
                  <a:pt x="0" y="0"/>
                </a:lnTo>
              </a:path>
            </a:pathLst>
          </a:custGeom>
          <a:ln w="11112">
            <a:solidFill>
              <a:srgbClr val="8E8E8E"/>
            </a:solidFill>
          </a:ln>
        </p:spPr>
        <p:txBody>
          <a:bodyPr wrap="square" lIns="0" tIns="0" rIns="0" bIns="0" rtlCol="0"/>
          <a:lstStyle/>
          <a:p>
            <a:endParaRPr/>
          </a:p>
        </p:txBody>
      </p:sp>
      <p:sp>
        <p:nvSpPr>
          <p:cNvPr id="234" name="object 234"/>
          <p:cNvSpPr/>
          <p:nvPr/>
        </p:nvSpPr>
        <p:spPr>
          <a:xfrm>
            <a:off x="9970666" y="3391377"/>
            <a:ext cx="7365" cy="6938"/>
          </a:xfrm>
          <a:custGeom>
            <a:avLst/>
            <a:gdLst/>
            <a:ahLst/>
            <a:cxnLst/>
            <a:rect l="l" t="t" r="r" b="b"/>
            <a:pathLst>
              <a:path w="3175" h="3175">
                <a:moveTo>
                  <a:pt x="0" y="3175"/>
                </a:moveTo>
                <a:lnTo>
                  <a:pt x="1752" y="3175"/>
                </a:lnTo>
                <a:lnTo>
                  <a:pt x="3175" y="1752"/>
                </a:lnTo>
                <a:lnTo>
                  <a:pt x="3175" y="0"/>
                </a:lnTo>
              </a:path>
            </a:pathLst>
          </a:custGeom>
          <a:ln w="11112">
            <a:solidFill>
              <a:srgbClr val="8E8E8E"/>
            </a:solidFill>
          </a:ln>
        </p:spPr>
        <p:txBody>
          <a:bodyPr wrap="square" lIns="0" tIns="0" rIns="0" bIns="0" rtlCol="0"/>
          <a:lstStyle/>
          <a:p>
            <a:endParaRPr/>
          </a:p>
        </p:txBody>
      </p:sp>
      <p:sp>
        <p:nvSpPr>
          <p:cNvPr id="235" name="object 235"/>
          <p:cNvSpPr/>
          <p:nvPr/>
        </p:nvSpPr>
        <p:spPr>
          <a:xfrm>
            <a:off x="9970665" y="3377499"/>
            <a:ext cx="14729" cy="27754"/>
          </a:xfrm>
          <a:custGeom>
            <a:avLst/>
            <a:gdLst/>
            <a:ahLst/>
            <a:cxnLst/>
            <a:rect l="l" t="t" r="r" b="b"/>
            <a:pathLst>
              <a:path w="6350" h="12700">
                <a:moveTo>
                  <a:pt x="3505" y="0"/>
                </a:moveTo>
                <a:lnTo>
                  <a:pt x="0" y="0"/>
                </a:lnTo>
                <a:lnTo>
                  <a:pt x="0" y="12700"/>
                </a:lnTo>
                <a:lnTo>
                  <a:pt x="3505" y="12700"/>
                </a:lnTo>
                <a:lnTo>
                  <a:pt x="6350" y="9842"/>
                </a:lnTo>
                <a:lnTo>
                  <a:pt x="6350" y="2844"/>
                </a:lnTo>
                <a:lnTo>
                  <a:pt x="3505" y="0"/>
                </a:lnTo>
                <a:close/>
              </a:path>
            </a:pathLst>
          </a:custGeom>
          <a:solidFill>
            <a:srgbClr val="7F7F7F"/>
          </a:solidFill>
        </p:spPr>
        <p:txBody>
          <a:bodyPr wrap="square" lIns="0" tIns="0" rIns="0" bIns="0" rtlCol="0"/>
          <a:lstStyle/>
          <a:p>
            <a:endParaRPr/>
          </a:p>
        </p:txBody>
      </p:sp>
      <p:sp>
        <p:nvSpPr>
          <p:cNvPr id="236" name="object 236"/>
          <p:cNvSpPr/>
          <p:nvPr/>
        </p:nvSpPr>
        <p:spPr>
          <a:xfrm>
            <a:off x="9976188" y="3391374"/>
            <a:ext cx="0" cy="3097299"/>
          </a:xfrm>
          <a:custGeom>
            <a:avLst/>
            <a:gdLst/>
            <a:ahLst/>
            <a:cxnLst/>
            <a:rect l="l" t="t" r="r" b="b"/>
            <a:pathLst>
              <a:path h="1417320">
                <a:moveTo>
                  <a:pt x="0" y="0"/>
                </a:moveTo>
                <a:lnTo>
                  <a:pt x="0" y="1416735"/>
                </a:lnTo>
              </a:path>
            </a:pathLst>
          </a:custGeom>
          <a:ln w="4760">
            <a:solidFill>
              <a:srgbClr val="7F7F7F"/>
            </a:solidFill>
          </a:ln>
        </p:spPr>
        <p:txBody>
          <a:bodyPr wrap="square" lIns="0" tIns="0" rIns="0" bIns="0" rtlCol="0"/>
          <a:lstStyle/>
          <a:p>
            <a:endParaRPr/>
          </a:p>
        </p:txBody>
      </p:sp>
      <p:sp>
        <p:nvSpPr>
          <p:cNvPr id="237" name="object 237"/>
          <p:cNvSpPr/>
          <p:nvPr/>
        </p:nvSpPr>
        <p:spPr>
          <a:xfrm>
            <a:off x="9976188" y="3391374"/>
            <a:ext cx="0" cy="3097299"/>
          </a:xfrm>
          <a:custGeom>
            <a:avLst/>
            <a:gdLst/>
            <a:ahLst/>
            <a:cxnLst/>
            <a:rect l="l" t="t" r="r" b="b"/>
            <a:pathLst>
              <a:path h="1417320">
                <a:moveTo>
                  <a:pt x="0" y="0"/>
                </a:moveTo>
                <a:lnTo>
                  <a:pt x="0" y="1416735"/>
                </a:lnTo>
              </a:path>
            </a:pathLst>
          </a:custGeom>
          <a:ln w="4760">
            <a:solidFill>
              <a:srgbClr val="7F7F7F"/>
            </a:solidFill>
          </a:ln>
        </p:spPr>
        <p:txBody>
          <a:bodyPr wrap="square" lIns="0" tIns="0" rIns="0" bIns="0" rtlCol="0"/>
          <a:lstStyle/>
          <a:p>
            <a:endParaRPr/>
          </a:p>
        </p:txBody>
      </p:sp>
      <p:sp>
        <p:nvSpPr>
          <p:cNvPr id="238" name="object 238"/>
          <p:cNvSpPr/>
          <p:nvPr/>
        </p:nvSpPr>
        <p:spPr>
          <a:xfrm>
            <a:off x="9985392" y="3391374"/>
            <a:ext cx="0" cy="3097299"/>
          </a:xfrm>
          <a:custGeom>
            <a:avLst/>
            <a:gdLst/>
            <a:ahLst/>
            <a:cxnLst/>
            <a:rect l="l" t="t" r="r" b="b"/>
            <a:pathLst>
              <a:path h="1417320">
                <a:moveTo>
                  <a:pt x="0" y="0"/>
                </a:moveTo>
                <a:lnTo>
                  <a:pt x="0" y="1416735"/>
                </a:lnTo>
              </a:path>
            </a:pathLst>
          </a:custGeom>
          <a:ln w="9525">
            <a:solidFill>
              <a:srgbClr val="8D8D8D"/>
            </a:solidFill>
          </a:ln>
        </p:spPr>
        <p:txBody>
          <a:bodyPr wrap="square" lIns="0" tIns="0" rIns="0" bIns="0" rtlCol="0"/>
          <a:lstStyle/>
          <a:p>
            <a:endParaRPr/>
          </a:p>
        </p:txBody>
      </p:sp>
      <p:sp>
        <p:nvSpPr>
          <p:cNvPr id="239" name="object 239"/>
          <p:cNvSpPr/>
          <p:nvPr/>
        </p:nvSpPr>
        <p:spPr>
          <a:xfrm>
            <a:off x="10000123" y="3391374"/>
            <a:ext cx="0" cy="3097299"/>
          </a:xfrm>
          <a:custGeom>
            <a:avLst/>
            <a:gdLst/>
            <a:ahLst/>
            <a:cxnLst/>
            <a:rect l="l" t="t" r="r" b="b"/>
            <a:pathLst>
              <a:path h="1417320">
                <a:moveTo>
                  <a:pt x="0" y="0"/>
                </a:moveTo>
                <a:lnTo>
                  <a:pt x="0" y="1416735"/>
                </a:lnTo>
              </a:path>
            </a:pathLst>
          </a:custGeom>
          <a:ln w="9525">
            <a:solidFill>
              <a:srgbClr val="9B9B9B"/>
            </a:solidFill>
          </a:ln>
        </p:spPr>
        <p:txBody>
          <a:bodyPr wrap="square" lIns="0" tIns="0" rIns="0" bIns="0" rtlCol="0"/>
          <a:lstStyle/>
          <a:p>
            <a:endParaRPr/>
          </a:p>
        </p:txBody>
      </p:sp>
      <p:sp>
        <p:nvSpPr>
          <p:cNvPr id="240" name="object 240"/>
          <p:cNvSpPr/>
          <p:nvPr/>
        </p:nvSpPr>
        <p:spPr>
          <a:xfrm>
            <a:off x="10014843" y="3391374"/>
            <a:ext cx="0" cy="3097299"/>
          </a:xfrm>
          <a:custGeom>
            <a:avLst/>
            <a:gdLst/>
            <a:ahLst/>
            <a:cxnLst/>
            <a:rect l="l" t="t" r="r" b="b"/>
            <a:pathLst>
              <a:path h="1417320">
                <a:moveTo>
                  <a:pt x="0" y="0"/>
                </a:moveTo>
                <a:lnTo>
                  <a:pt x="0" y="1416735"/>
                </a:lnTo>
              </a:path>
            </a:pathLst>
          </a:custGeom>
          <a:ln w="9525">
            <a:solidFill>
              <a:srgbClr val="A9A9A9"/>
            </a:solidFill>
          </a:ln>
        </p:spPr>
        <p:txBody>
          <a:bodyPr wrap="square" lIns="0" tIns="0" rIns="0" bIns="0" rtlCol="0"/>
          <a:lstStyle/>
          <a:p>
            <a:endParaRPr/>
          </a:p>
        </p:txBody>
      </p:sp>
      <p:sp>
        <p:nvSpPr>
          <p:cNvPr id="241" name="object 241"/>
          <p:cNvSpPr/>
          <p:nvPr/>
        </p:nvSpPr>
        <p:spPr>
          <a:xfrm>
            <a:off x="10029572" y="3391374"/>
            <a:ext cx="0" cy="3097299"/>
          </a:xfrm>
          <a:custGeom>
            <a:avLst/>
            <a:gdLst/>
            <a:ahLst/>
            <a:cxnLst/>
            <a:rect l="l" t="t" r="r" b="b"/>
            <a:pathLst>
              <a:path h="1417320">
                <a:moveTo>
                  <a:pt x="0" y="0"/>
                </a:moveTo>
                <a:lnTo>
                  <a:pt x="0" y="1416735"/>
                </a:lnTo>
              </a:path>
            </a:pathLst>
          </a:custGeom>
          <a:ln w="9525">
            <a:solidFill>
              <a:srgbClr val="B8B8B8"/>
            </a:solidFill>
          </a:ln>
        </p:spPr>
        <p:txBody>
          <a:bodyPr wrap="square" lIns="0" tIns="0" rIns="0" bIns="0" rtlCol="0"/>
          <a:lstStyle/>
          <a:p>
            <a:endParaRPr/>
          </a:p>
        </p:txBody>
      </p:sp>
      <p:sp>
        <p:nvSpPr>
          <p:cNvPr id="242" name="object 242"/>
          <p:cNvSpPr/>
          <p:nvPr/>
        </p:nvSpPr>
        <p:spPr>
          <a:xfrm>
            <a:off x="10044304" y="3391374"/>
            <a:ext cx="0" cy="3097299"/>
          </a:xfrm>
          <a:custGeom>
            <a:avLst/>
            <a:gdLst/>
            <a:ahLst/>
            <a:cxnLst/>
            <a:rect l="l" t="t" r="r" b="b"/>
            <a:pathLst>
              <a:path h="1417320">
                <a:moveTo>
                  <a:pt x="0" y="0"/>
                </a:moveTo>
                <a:lnTo>
                  <a:pt x="0" y="1416735"/>
                </a:lnTo>
              </a:path>
            </a:pathLst>
          </a:custGeom>
          <a:ln w="9525">
            <a:solidFill>
              <a:srgbClr val="C6C6C6"/>
            </a:solidFill>
          </a:ln>
        </p:spPr>
        <p:txBody>
          <a:bodyPr wrap="square" lIns="0" tIns="0" rIns="0" bIns="0" rtlCol="0"/>
          <a:lstStyle/>
          <a:p>
            <a:endParaRPr/>
          </a:p>
        </p:txBody>
      </p:sp>
      <p:sp>
        <p:nvSpPr>
          <p:cNvPr id="243" name="object 243"/>
          <p:cNvSpPr/>
          <p:nvPr/>
        </p:nvSpPr>
        <p:spPr>
          <a:xfrm>
            <a:off x="10059033" y="3391374"/>
            <a:ext cx="0" cy="3097299"/>
          </a:xfrm>
          <a:custGeom>
            <a:avLst/>
            <a:gdLst/>
            <a:ahLst/>
            <a:cxnLst/>
            <a:rect l="l" t="t" r="r" b="b"/>
            <a:pathLst>
              <a:path h="1417320">
                <a:moveTo>
                  <a:pt x="0" y="0"/>
                </a:moveTo>
                <a:lnTo>
                  <a:pt x="0" y="1416735"/>
                </a:lnTo>
              </a:path>
            </a:pathLst>
          </a:custGeom>
          <a:ln w="9525">
            <a:solidFill>
              <a:srgbClr val="D4D4D4"/>
            </a:solidFill>
          </a:ln>
        </p:spPr>
        <p:txBody>
          <a:bodyPr wrap="square" lIns="0" tIns="0" rIns="0" bIns="0" rtlCol="0"/>
          <a:lstStyle/>
          <a:p>
            <a:endParaRPr/>
          </a:p>
        </p:txBody>
      </p:sp>
      <p:sp>
        <p:nvSpPr>
          <p:cNvPr id="244" name="object 244"/>
          <p:cNvSpPr/>
          <p:nvPr/>
        </p:nvSpPr>
        <p:spPr>
          <a:xfrm>
            <a:off x="10073765" y="3391374"/>
            <a:ext cx="0" cy="3097299"/>
          </a:xfrm>
          <a:custGeom>
            <a:avLst/>
            <a:gdLst/>
            <a:ahLst/>
            <a:cxnLst/>
            <a:rect l="l" t="t" r="r" b="b"/>
            <a:pathLst>
              <a:path h="1417320">
                <a:moveTo>
                  <a:pt x="0" y="0"/>
                </a:moveTo>
                <a:lnTo>
                  <a:pt x="0" y="1416735"/>
                </a:lnTo>
              </a:path>
            </a:pathLst>
          </a:custGeom>
          <a:ln w="9525">
            <a:solidFill>
              <a:srgbClr val="E2E2E2"/>
            </a:solidFill>
          </a:ln>
        </p:spPr>
        <p:txBody>
          <a:bodyPr wrap="square" lIns="0" tIns="0" rIns="0" bIns="0" rtlCol="0"/>
          <a:lstStyle/>
          <a:p>
            <a:endParaRPr/>
          </a:p>
        </p:txBody>
      </p:sp>
      <p:sp>
        <p:nvSpPr>
          <p:cNvPr id="245" name="object 245"/>
          <p:cNvSpPr/>
          <p:nvPr/>
        </p:nvSpPr>
        <p:spPr>
          <a:xfrm>
            <a:off x="10082973" y="3391374"/>
            <a:ext cx="0" cy="3097299"/>
          </a:xfrm>
          <a:custGeom>
            <a:avLst/>
            <a:gdLst/>
            <a:ahLst/>
            <a:cxnLst/>
            <a:rect l="l" t="t" r="r" b="b"/>
            <a:pathLst>
              <a:path h="1417320">
                <a:moveTo>
                  <a:pt x="0" y="0"/>
                </a:moveTo>
                <a:lnTo>
                  <a:pt x="0" y="1416735"/>
                </a:lnTo>
              </a:path>
            </a:pathLst>
          </a:custGeom>
          <a:ln w="4764">
            <a:solidFill>
              <a:srgbClr val="F1F1F1"/>
            </a:solidFill>
          </a:ln>
        </p:spPr>
        <p:txBody>
          <a:bodyPr wrap="square" lIns="0" tIns="0" rIns="0" bIns="0" rtlCol="0"/>
          <a:lstStyle/>
          <a:p>
            <a:endParaRPr/>
          </a:p>
        </p:txBody>
      </p:sp>
      <p:sp>
        <p:nvSpPr>
          <p:cNvPr id="246" name="object 246"/>
          <p:cNvSpPr/>
          <p:nvPr/>
        </p:nvSpPr>
        <p:spPr>
          <a:xfrm>
            <a:off x="716424" y="3660502"/>
            <a:ext cx="9254355" cy="2939104"/>
          </a:xfrm>
          <a:custGeom>
            <a:avLst/>
            <a:gdLst/>
            <a:ahLst/>
            <a:cxnLst/>
            <a:rect l="l" t="t" r="r" b="b"/>
            <a:pathLst>
              <a:path w="3989704" h="1344930">
                <a:moveTo>
                  <a:pt x="3989655" y="0"/>
                </a:moveTo>
                <a:lnTo>
                  <a:pt x="0" y="0"/>
                </a:lnTo>
                <a:lnTo>
                  <a:pt x="0" y="1293582"/>
                </a:lnTo>
                <a:lnTo>
                  <a:pt x="4008" y="1313307"/>
                </a:lnTo>
                <a:lnTo>
                  <a:pt x="14922" y="1329460"/>
                </a:lnTo>
                <a:lnTo>
                  <a:pt x="31075" y="1340374"/>
                </a:lnTo>
                <a:lnTo>
                  <a:pt x="50800" y="1344382"/>
                </a:lnTo>
                <a:lnTo>
                  <a:pt x="3938855" y="1344382"/>
                </a:lnTo>
                <a:lnTo>
                  <a:pt x="3958580" y="1340374"/>
                </a:lnTo>
                <a:lnTo>
                  <a:pt x="3974733" y="1329460"/>
                </a:lnTo>
                <a:lnTo>
                  <a:pt x="3985647" y="1313307"/>
                </a:lnTo>
                <a:lnTo>
                  <a:pt x="3989655" y="1293582"/>
                </a:lnTo>
                <a:lnTo>
                  <a:pt x="3989655" y="0"/>
                </a:lnTo>
                <a:close/>
              </a:path>
            </a:pathLst>
          </a:custGeom>
          <a:solidFill>
            <a:srgbClr val="E5EFE5"/>
          </a:solidFill>
        </p:spPr>
        <p:txBody>
          <a:bodyPr wrap="square" lIns="0" tIns="0" rIns="0" bIns="0" rtlCol="0"/>
          <a:lstStyle/>
          <a:p>
            <a:endParaRPr/>
          </a:p>
        </p:txBody>
      </p:sp>
      <p:sp>
        <p:nvSpPr>
          <p:cNvPr id="247" name="object 247"/>
          <p:cNvSpPr/>
          <p:nvPr/>
        </p:nvSpPr>
        <p:spPr>
          <a:xfrm>
            <a:off x="9970667" y="3363622"/>
            <a:ext cx="0" cy="3166683"/>
          </a:xfrm>
          <a:custGeom>
            <a:avLst/>
            <a:gdLst/>
            <a:ahLst/>
            <a:cxnLst/>
            <a:rect l="l" t="t" r="r" b="b"/>
            <a:pathLst>
              <a:path h="1449070">
                <a:moveTo>
                  <a:pt x="0" y="1448484"/>
                </a:moveTo>
                <a:lnTo>
                  <a:pt x="0" y="0"/>
                </a:lnTo>
              </a:path>
            </a:pathLst>
          </a:custGeom>
          <a:ln w="3175">
            <a:solidFill>
              <a:srgbClr val="7F7F7F"/>
            </a:solidFill>
          </a:ln>
        </p:spPr>
        <p:txBody>
          <a:bodyPr wrap="square" lIns="0" tIns="0" rIns="0" bIns="0" rtlCol="0"/>
          <a:lstStyle/>
          <a:p>
            <a:endParaRPr/>
          </a:p>
        </p:txBody>
      </p:sp>
      <p:sp>
        <p:nvSpPr>
          <p:cNvPr id="248" name="object 248"/>
          <p:cNvSpPr/>
          <p:nvPr/>
        </p:nvSpPr>
        <p:spPr>
          <a:xfrm>
            <a:off x="9970667" y="3335868"/>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49" name="object 249"/>
          <p:cNvSpPr/>
          <p:nvPr/>
        </p:nvSpPr>
        <p:spPr>
          <a:xfrm>
            <a:off x="9970667" y="3308115"/>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0" name="object 250"/>
          <p:cNvSpPr/>
          <p:nvPr/>
        </p:nvSpPr>
        <p:spPr>
          <a:xfrm>
            <a:off x="9970667" y="3280361"/>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1" name="object 251"/>
          <p:cNvSpPr/>
          <p:nvPr/>
        </p:nvSpPr>
        <p:spPr>
          <a:xfrm>
            <a:off x="9970667" y="3238731"/>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2" name="object 252"/>
          <p:cNvSpPr txBox="1"/>
          <p:nvPr/>
        </p:nvSpPr>
        <p:spPr>
          <a:xfrm>
            <a:off x="804782" y="1295019"/>
            <a:ext cx="9223363" cy="5366726"/>
          </a:xfrm>
          <a:prstGeom prst="rect">
            <a:avLst/>
          </a:prstGeom>
        </p:spPr>
        <p:txBody>
          <a:bodyPr vert="horz" wrap="square" lIns="0" tIns="0" rIns="0" bIns="0" rtlCol="0">
            <a:spAutoFit/>
          </a:bodyPr>
          <a:lstStyle/>
          <a:p>
            <a:pPr marL="28575" marR="11430">
              <a:lnSpc>
                <a:spcPct val="103000"/>
              </a:lnSpc>
            </a:pPr>
            <a:r>
              <a:rPr sz="2800" spc="-102" dirty="0">
                <a:latin typeface="Tahoma" panose="020B0604030504040204"/>
                <a:cs typeface="Tahoma" panose="020B0604030504040204"/>
              </a:rPr>
              <a:t>We </a:t>
            </a:r>
            <a:r>
              <a:rPr sz="2800" spc="-34" dirty="0">
                <a:latin typeface="Tahoma" panose="020B0604030504040204"/>
                <a:cs typeface="Tahoma" panose="020B0604030504040204"/>
              </a:rPr>
              <a:t>will </a:t>
            </a:r>
            <a:r>
              <a:rPr sz="2800" spc="-113" dirty="0">
                <a:latin typeface="Tahoma" panose="020B0604030504040204"/>
                <a:cs typeface="Tahoma" panose="020B0604030504040204"/>
              </a:rPr>
              <a:t>improve </a:t>
            </a:r>
            <a:r>
              <a:rPr sz="2800" spc="-90" dirty="0">
                <a:latin typeface="Tahoma" panose="020B0604030504040204"/>
                <a:cs typeface="Tahoma" panose="020B0604030504040204"/>
              </a:rPr>
              <a:t>the running </a:t>
            </a:r>
            <a:r>
              <a:rPr sz="2800" spc="-68" dirty="0">
                <a:latin typeface="Tahoma" panose="020B0604030504040204"/>
                <a:cs typeface="Tahoma" panose="020B0604030504040204"/>
              </a:rPr>
              <a:t>time dramatically </a:t>
            </a:r>
            <a:r>
              <a:rPr sz="2800" spc="-34" dirty="0">
                <a:latin typeface="Tahoma" panose="020B0604030504040204"/>
                <a:cs typeface="Tahoma" panose="020B0604030504040204"/>
              </a:rPr>
              <a:t>to </a:t>
            </a:r>
            <a:r>
              <a:rPr sz="2800" i="1" spc="113" dirty="0">
                <a:latin typeface="Calibri" panose="020F0502020204030204"/>
                <a:cs typeface="Calibri" panose="020F0502020204030204"/>
              </a:rPr>
              <a:t>O</a:t>
            </a:r>
            <a:r>
              <a:rPr sz="2800" spc="113" dirty="0">
                <a:latin typeface="Tahoma" panose="020B0604030504040204"/>
                <a:cs typeface="Tahoma" panose="020B0604030504040204"/>
              </a:rPr>
              <a:t>(</a:t>
            </a:r>
            <a:r>
              <a:rPr sz="2800" i="1" spc="113" dirty="0">
                <a:latin typeface="Calibri" panose="020F0502020204030204"/>
                <a:cs typeface="Calibri" panose="020F0502020204030204"/>
              </a:rPr>
              <a:t>n </a:t>
            </a:r>
            <a:r>
              <a:rPr sz="2800" spc="-90" dirty="0">
                <a:latin typeface="Tahoma" panose="020B0604030504040204"/>
                <a:cs typeface="Tahoma" panose="020B0604030504040204"/>
              </a:rPr>
              <a:t>log </a:t>
            </a:r>
            <a:r>
              <a:rPr sz="2800" i="1" spc="23" dirty="0">
                <a:latin typeface="Calibri" panose="020F0502020204030204"/>
                <a:cs typeface="Calibri" panose="020F0502020204030204"/>
              </a:rPr>
              <a:t>n</a:t>
            </a:r>
            <a:r>
              <a:rPr sz="2800" spc="23" dirty="0">
                <a:latin typeface="Tahoma" panose="020B0604030504040204"/>
                <a:cs typeface="Tahoma" panose="020B0604030504040204"/>
              </a:rPr>
              <a:t>) </a:t>
            </a:r>
            <a:r>
              <a:rPr sz="2800" spc="-147" dirty="0">
                <a:latin typeface="Tahoma" panose="020B0604030504040204"/>
                <a:cs typeface="Tahoma" panose="020B0604030504040204"/>
              </a:rPr>
              <a:t>by </a:t>
            </a:r>
            <a:r>
              <a:rPr sz="2800" spc="-113" dirty="0">
                <a:latin typeface="Tahoma" panose="020B0604030504040204"/>
                <a:cs typeface="Tahoma" panose="020B0604030504040204"/>
              </a:rPr>
              <a:t>an  </a:t>
            </a:r>
            <a:r>
              <a:rPr sz="2800" spc="-79" dirty="0">
                <a:latin typeface="Tahoma" panose="020B0604030504040204"/>
                <a:cs typeface="Tahoma" panose="020B0604030504040204"/>
              </a:rPr>
              <a:t>algorithm called </a:t>
            </a:r>
            <a:r>
              <a:rPr sz="2800" i="1" spc="-68" dirty="0">
                <a:solidFill>
                  <a:srgbClr val="FF0000"/>
                </a:solidFill>
                <a:latin typeface="Calibri" panose="020F0502020204030204"/>
                <a:cs typeface="Calibri" panose="020F0502020204030204"/>
              </a:rPr>
              <a:t>merge </a:t>
            </a:r>
            <a:r>
              <a:rPr sz="2800" i="1" spc="-45" dirty="0">
                <a:solidFill>
                  <a:srgbClr val="FF0000"/>
                </a:solidFill>
                <a:latin typeface="Calibri" panose="020F0502020204030204"/>
                <a:cs typeface="Calibri" panose="020F0502020204030204"/>
              </a:rPr>
              <a:t>sort</a:t>
            </a:r>
            <a:r>
              <a:rPr sz="2800" spc="-45" dirty="0">
                <a:latin typeface="Tahoma" panose="020B0604030504040204"/>
                <a:cs typeface="Tahoma" panose="020B0604030504040204"/>
              </a:rPr>
              <a:t>. </a:t>
            </a:r>
            <a:r>
              <a:rPr sz="2800" spc="-11" dirty="0">
                <a:latin typeface="Tahoma" panose="020B0604030504040204"/>
                <a:cs typeface="Tahoma" panose="020B0604030504040204"/>
              </a:rPr>
              <a:t>This </a:t>
            </a:r>
            <a:r>
              <a:rPr sz="2800" spc="-79" dirty="0">
                <a:latin typeface="Tahoma" panose="020B0604030504040204"/>
                <a:cs typeface="Tahoma" panose="020B0604030504040204"/>
              </a:rPr>
              <a:t>algorithm is motivated </a:t>
            </a:r>
            <a:r>
              <a:rPr sz="2800" spc="-147" dirty="0">
                <a:latin typeface="Tahoma" panose="020B0604030504040204"/>
                <a:cs typeface="Tahoma" panose="020B0604030504040204"/>
              </a:rPr>
              <a:t>by </a:t>
            </a:r>
            <a:r>
              <a:rPr sz="2800" spc="-90" dirty="0">
                <a:latin typeface="Tahoma" panose="020B0604030504040204"/>
                <a:cs typeface="Tahoma" panose="020B0604030504040204"/>
              </a:rPr>
              <a:t>the  </a:t>
            </a:r>
            <a:r>
              <a:rPr sz="2800" spc="-102" dirty="0">
                <a:latin typeface="Tahoma" panose="020B0604030504040204"/>
                <a:cs typeface="Tahoma" panose="020B0604030504040204"/>
              </a:rPr>
              <a:t>observation </a:t>
            </a:r>
            <a:r>
              <a:rPr sz="2800" spc="-34" dirty="0" smtClean="0">
                <a:latin typeface="Tahoma" panose="020B0604030504040204"/>
                <a:cs typeface="Tahoma" panose="020B0604030504040204"/>
              </a:rPr>
              <a:t>that</a:t>
            </a:r>
            <a:r>
              <a:rPr lang="en-US" sz="2800" spc="-34" dirty="0" smtClean="0">
                <a:latin typeface="Tahoma" panose="020B0604030504040204"/>
                <a:cs typeface="Tahoma" panose="020B0604030504040204"/>
              </a:rPr>
              <a:t> </a:t>
            </a:r>
            <a:r>
              <a:rPr sz="2800" spc="-136" dirty="0" smtClean="0">
                <a:latin typeface="Tahoma" panose="020B0604030504040204"/>
                <a:cs typeface="Tahoma" panose="020B0604030504040204"/>
              </a:rPr>
              <a:t>two </a:t>
            </a:r>
            <a:r>
              <a:rPr sz="2800" spc="-124" dirty="0">
                <a:latin typeface="Tahoma" panose="020B0604030504040204"/>
                <a:cs typeface="Tahoma" panose="020B0604030504040204"/>
              </a:rPr>
              <a:t>sorted </a:t>
            </a:r>
            <a:r>
              <a:rPr sz="2800" spc="-136" dirty="0">
                <a:latin typeface="Tahoma" panose="020B0604030504040204"/>
                <a:cs typeface="Tahoma" panose="020B0604030504040204"/>
              </a:rPr>
              <a:t>arrays </a:t>
            </a:r>
            <a:r>
              <a:rPr sz="2800" spc="-102" dirty="0">
                <a:latin typeface="Tahoma" panose="020B0604030504040204"/>
                <a:cs typeface="Tahoma" panose="020B0604030504040204"/>
              </a:rPr>
              <a:t>can </a:t>
            </a:r>
            <a:r>
              <a:rPr sz="2800" spc="-113" dirty="0">
                <a:latin typeface="Tahoma" panose="020B0604030504040204"/>
                <a:cs typeface="Tahoma" panose="020B0604030504040204"/>
              </a:rPr>
              <a:t>be </a:t>
            </a:r>
            <a:r>
              <a:rPr sz="2800" spc="-147" dirty="0">
                <a:latin typeface="Tahoma" panose="020B0604030504040204"/>
                <a:cs typeface="Tahoma" panose="020B0604030504040204"/>
              </a:rPr>
              <a:t>merged </a:t>
            </a:r>
            <a:r>
              <a:rPr sz="2800" spc="-57" dirty="0">
                <a:latin typeface="Tahoma" panose="020B0604030504040204"/>
                <a:cs typeface="Tahoma" panose="020B0604030504040204"/>
              </a:rPr>
              <a:t>in </a:t>
            </a:r>
            <a:r>
              <a:rPr sz="2800" spc="-90" dirty="0">
                <a:solidFill>
                  <a:srgbClr val="FF0000"/>
                </a:solidFill>
                <a:latin typeface="Tahoma" panose="020B0604030504040204"/>
                <a:cs typeface="Tahoma" panose="020B0604030504040204"/>
              </a:rPr>
              <a:t>linear  </a:t>
            </a:r>
            <a:r>
              <a:rPr sz="2800" spc="-79" dirty="0" smtClean="0">
                <a:latin typeface="Tahoma" panose="020B0604030504040204"/>
                <a:cs typeface="Tahoma" panose="020B0604030504040204"/>
              </a:rPr>
              <a:t>time</a:t>
            </a:r>
            <a:r>
              <a:rPr sz="2800" spc="-79" dirty="0">
                <a:latin typeface="Tahoma" panose="020B0604030504040204"/>
                <a:cs typeface="Tahoma" panose="020B0604030504040204"/>
              </a:rPr>
              <a:t>.</a:t>
            </a:r>
            <a:endParaRPr sz="2800" dirty="0">
              <a:latin typeface="Tahoma" panose="020B0604030504040204"/>
              <a:cs typeface="Tahoma" panose="020B0604030504040204"/>
            </a:endParaRPr>
          </a:p>
          <a:p>
            <a:pPr marL="28575" marR="7616825">
              <a:lnSpc>
                <a:spcPct val="123000"/>
              </a:lnSpc>
              <a:spcBef>
                <a:spcPts val="1005"/>
              </a:spcBef>
            </a:pPr>
            <a:r>
              <a:rPr sz="2400" spc="-90" dirty="0">
                <a:solidFill>
                  <a:srgbClr val="FFFFFF"/>
                </a:solidFill>
                <a:latin typeface="Tahoma" panose="020B0604030504040204"/>
                <a:cs typeface="Tahoma" panose="020B0604030504040204"/>
              </a:rPr>
              <a:t>Example  </a:t>
            </a:r>
            <a:r>
              <a:rPr sz="2400" spc="-90" dirty="0">
                <a:latin typeface="Tahoma" panose="020B0604030504040204"/>
                <a:cs typeface="Tahoma" panose="020B0604030504040204"/>
              </a:rPr>
              <a:t>Given</a:t>
            </a:r>
            <a:endParaRPr sz="2400" dirty="0">
              <a:latin typeface="Tahoma" panose="020B0604030504040204"/>
              <a:cs typeface="Tahoma" panose="020B0604030504040204"/>
            </a:endParaRPr>
          </a:p>
          <a:p>
            <a:pPr marL="63500" algn="ctr">
              <a:spcBef>
                <a:spcPts val="208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{30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lang="en-US" sz="2400" spc="-351" dirty="0" smtClean="0">
                <a:latin typeface="Lucida Sans Unicode" panose="020B0602030504020204"/>
                <a:cs typeface="Lucida Sans Unicode" panose="020B0602030504020204"/>
              </a:rPr>
              <a:t>   </a:t>
            </a:r>
            <a:r>
              <a:rPr sz="2400" i="1" dirty="0" smtClean="0">
                <a:latin typeface="Calibri" panose="020F0502020204030204"/>
                <a:cs typeface="Calibri" panose="020F0502020204030204"/>
              </a:rPr>
              <a:t>A</a:t>
            </a:r>
            <a:r>
              <a:rPr sz="2700" baseline="-10000" dirty="0" smtClean="0">
                <a:latin typeface="Verdana" panose="020B0604030504040204"/>
                <a:cs typeface="Verdana" panose="020B0604030504040204"/>
              </a:rPr>
              <a:t>2</a:t>
            </a:r>
            <a:r>
              <a:rPr sz="2700" spc="457" baseline="-10000" dirty="0" smtClean="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60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28575">
              <a:spcBef>
                <a:spcPts val="2115"/>
              </a:spcBef>
            </a:pPr>
            <a:r>
              <a:rPr sz="2400" spc="-226" dirty="0">
                <a:latin typeface="Tahoma" panose="020B0604030504040204"/>
                <a:cs typeface="Tahoma" panose="020B0604030504040204"/>
              </a:rPr>
              <a:t>we  </a:t>
            </a:r>
            <a:r>
              <a:rPr sz="2400" spc="-113" dirty="0">
                <a:latin typeface="Tahoma" panose="020B0604030504040204"/>
                <a:cs typeface="Tahoma" panose="020B0604030504040204"/>
              </a:rPr>
              <a:t>want </a:t>
            </a:r>
            <a:r>
              <a:rPr sz="2400" spc="-34" dirty="0">
                <a:latin typeface="Tahoma" panose="020B0604030504040204"/>
                <a:cs typeface="Tahoma" panose="020B0604030504040204"/>
              </a:rPr>
              <a:t>to </a:t>
            </a:r>
            <a:r>
              <a:rPr sz="2400" spc="-158" dirty="0">
                <a:latin typeface="Tahoma" panose="020B0604030504040204"/>
                <a:cs typeface="Tahoma" panose="020B0604030504040204"/>
              </a:rPr>
              <a:t>merge </a:t>
            </a:r>
            <a:r>
              <a:rPr sz="2400" spc="-102" dirty="0">
                <a:latin typeface="Tahoma" panose="020B0604030504040204"/>
                <a:cs typeface="Tahoma" panose="020B0604030504040204"/>
              </a:rPr>
              <a:t>them</a:t>
            </a:r>
            <a:r>
              <a:rPr sz="2400" spc="351" dirty="0">
                <a:latin typeface="Tahoma" panose="020B0604030504040204"/>
                <a:cs typeface="Tahoma" panose="020B0604030504040204"/>
              </a:rPr>
              <a:t> </a:t>
            </a:r>
            <a:r>
              <a:rPr sz="2400" spc="-45" dirty="0">
                <a:latin typeface="Tahoma" panose="020B0604030504040204"/>
                <a:cs typeface="Tahoma" panose="020B0604030504040204"/>
              </a:rPr>
              <a:t>into</a:t>
            </a:r>
            <a:endParaRPr sz="2400" dirty="0">
              <a:latin typeface="Tahoma" panose="020B0604030504040204"/>
              <a:cs typeface="Tahoma" panose="020B0604030504040204"/>
            </a:endParaRPr>
          </a:p>
          <a:p>
            <a:pPr marL="60325" algn="ctr">
              <a:spcBef>
                <a:spcPts val="2115"/>
              </a:spcBef>
            </a:pP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60</a:t>
            </a:r>
            <a:r>
              <a:rPr sz="2400" spc="-136" dirty="0">
                <a:latin typeface="Lucida Sans Unicode" panose="020B0602030504020204"/>
                <a:cs typeface="Lucida Sans Unicode" panose="020B0602030504020204"/>
              </a:rPr>
              <a:t>,</a:t>
            </a:r>
            <a:r>
              <a:rPr sz="2400" spc="-328" dirty="0">
                <a:latin typeface="Lucida Sans Unicode" panose="020B0602030504020204"/>
                <a:cs typeface="Lucida Sans Unicode" panose="020B0602030504020204"/>
              </a:rPr>
              <a:t> </a:t>
            </a:r>
            <a:r>
              <a:rPr sz="2400" spc="-124" dirty="0">
                <a:latin typeface="Tahoma" panose="020B0604030504040204"/>
                <a:cs typeface="Tahoma" panose="020B0604030504040204"/>
              </a:rPr>
              <a:t>70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80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79" dirty="0">
                <a:latin typeface="Tahoma" panose="020B0604030504040204"/>
                <a:cs typeface="Tahoma" panose="020B0604030504040204"/>
              </a:rPr>
              <a:t>90}</a:t>
            </a:r>
            <a:endParaRPr sz="2400" dirty="0">
              <a:latin typeface="Tahoma" panose="020B0604030504040204"/>
              <a:cs typeface="Tahoma" panose="020B0604030504040204"/>
            </a:endParaRPr>
          </a:p>
          <a:p>
            <a:pPr marL="28575">
              <a:spcBef>
                <a:spcPts val="2090"/>
              </a:spcBef>
            </a:pPr>
            <a:r>
              <a:rPr sz="2400" spc="-57" dirty="0">
                <a:latin typeface="Tahoma" panose="020B0604030504040204"/>
                <a:cs typeface="Tahoma" panose="020B0604030504040204"/>
              </a:rPr>
              <a:t>in </a:t>
            </a:r>
            <a:r>
              <a:rPr sz="2400" i="1" spc="-11" dirty="0">
                <a:latin typeface="Calibri" panose="020F0502020204030204"/>
                <a:cs typeface="Calibri" panose="020F0502020204030204"/>
              </a:rPr>
              <a:t>O</a:t>
            </a:r>
            <a:r>
              <a:rPr sz="2400" spc="-11" dirty="0">
                <a:latin typeface="Tahoma" panose="020B0604030504040204"/>
                <a:cs typeface="Tahoma" panose="020B0604030504040204"/>
              </a:rPr>
              <a:t>(|</a:t>
            </a:r>
            <a:r>
              <a:rPr sz="2400" i="1" spc="-11" dirty="0">
                <a:latin typeface="Calibri" panose="020F0502020204030204"/>
                <a:cs typeface="Calibri" panose="020F0502020204030204"/>
              </a:rPr>
              <a:t>A</a:t>
            </a:r>
            <a:r>
              <a:rPr sz="2700" spc="-16" baseline="-10000" dirty="0">
                <a:latin typeface="Verdana" panose="020B0604030504040204"/>
                <a:cs typeface="Verdana" panose="020B0604030504040204"/>
              </a:rPr>
              <a:t>1</a:t>
            </a:r>
            <a:r>
              <a:rPr sz="2400" spc="-11" dirty="0">
                <a:latin typeface="Tahoma" panose="020B0604030504040204"/>
                <a:cs typeface="Tahoma" panose="020B0604030504040204"/>
              </a:rPr>
              <a:t>| </a:t>
            </a:r>
            <a:r>
              <a:rPr sz="2400" spc="102" dirty="0">
                <a:latin typeface="Tahoma" panose="020B0604030504040204"/>
                <a:cs typeface="Tahoma" panose="020B0604030504040204"/>
              </a:rPr>
              <a:t>+ </a:t>
            </a:r>
            <a:r>
              <a:rPr sz="2400" spc="-90" dirty="0">
                <a:latin typeface="Tahoma" panose="020B0604030504040204"/>
                <a:cs typeface="Tahoma" panose="020B0604030504040204"/>
              </a:rPr>
              <a:t>|</a:t>
            </a:r>
            <a:r>
              <a:rPr sz="2400" i="1" spc="-90" dirty="0">
                <a:latin typeface="Calibri" panose="020F0502020204030204"/>
                <a:cs typeface="Calibri" panose="020F0502020204030204"/>
              </a:rPr>
              <a:t>A</a:t>
            </a:r>
            <a:r>
              <a:rPr sz="2700" spc="-136" baseline="-10000" dirty="0">
                <a:latin typeface="Verdana" panose="020B0604030504040204"/>
                <a:cs typeface="Verdana" panose="020B0604030504040204"/>
              </a:rPr>
              <a:t>2</a:t>
            </a:r>
            <a:r>
              <a:rPr sz="2400" spc="-90" dirty="0">
                <a:latin typeface="Tahoma" panose="020B0604030504040204"/>
                <a:cs typeface="Tahoma" panose="020B0604030504040204"/>
              </a:rPr>
              <a:t>|)</a:t>
            </a:r>
            <a:r>
              <a:rPr sz="2400" spc="-362" dirty="0">
                <a:latin typeface="Tahoma" panose="020B0604030504040204"/>
                <a:cs typeface="Tahoma" panose="020B0604030504040204"/>
              </a:rPr>
              <a:t> </a:t>
            </a:r>
            <a:r>
              <a:rPr sz="2400" spc="-79" dirty="0">
                <a:latin typeface="Tahoma" panose="020B0604030504040204"/>
                <a:cs typeface="Tahoma" panose="020B0604030504040204"/>
              </a:rPr>
              <a:t>time.</a:t>
            </a:r>
            <a:endParaRPr sz="2400" dirty="0">
              <a:latin typeface="Tahoma" panose="020B0604030504040204"/>
              <a:cs typeface="Tahoma" panose="020B0604030504040204"/>
            </a:endParaRPr>
          </a:p>
        </p:txBody>
      </p:sp>
      <p:sp>
        <p:nvSpPr>
          <p:cNvPr id="253"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Merge Sort Algorithm</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0261804" y="7355356"/>
            <a:ext cx="70700" cy="66609"/>
          </a:xfrm>
          <a:custGeom>
            <a:avLst/>
            <a:gdLst/>
            <a:ahLst/>
            <a:cxnLst/>
            <a:rect l="l" t="t" r="r" b="b"/>
            <a:pathLst>
              <a:path w="30479" h="30479">
                <a:moveTo>
                  <a:pt x="30365" y="15185"/>
                </a:moveTo>
                <a:lnTo>
                  <a:pt x="30365" y="6756"/>
                </a:lnTo>
                <a:lnTo>
                  <a:pt x="23609" y="0"/>
                </a:lnTo>
                <a:lnTo>
                  <a:pt x="15189" y="0"/>
                </a:lnTo>
                <a:lnTo>
                  <a:pt x="6756" y="0"/>
                </a:lnTo>
                <a:lnTo>
                  <a:pt x="0" y="6756"/>
                </a:lnTo>
                <a:lnTo>
                  <a:pt x="0" y="15185"/>
                </a:lnTo>
                <a:lnTo>
                  <a:pt x="0" y="23609"/>
                </a:lnTo>
                <a:lnTo>
                  <a:pt x="6756" y="30365"/>
                </a:lnTo>
                <a:lnTo>
                  <a:pt x="15189" y="30365"/>
                </a:lnTo>
                <a:lnTo>
                  <a:pt x="23609" y="30365"/>
                </a:lnTo>
                <a:lnTo>
                  <a:pt x="30365" y="23609"/>
                </a:lnTo>
                <a:lnTo>
                  <a:pt x="30365" y="15185"/>
                </a:lnTo>
                <a:close/>
              </a:path>
            </a:pathLst>
          </a:custGeom>
          <a:ln w="5060">
            <a:solidFill>
              <a:srgbClr val="ADADE0"/>
            </a:solidFill>
          </a:ln>
        </p:spPr>
        <p:txBody>
          <a:bodyPr wrap="square" lIns="0" tIns="0" rIns="0" bIns="0" rtlCol="0"/>
          <a:lstStyle/>
          <a:p>
            <a:endParaRPr/>
          </a:p>
        </p:txBody>
      </p:sp>
      <p:sp>
        <p:nvSpPr>
          <p:cNvPr id="6" name="object 6"/>
          <p:cNvSpPr/>
          <p:nvPr/>
        </p:nvSpPr>
        <p:spPr>
          <a:xfrm>
            <a:off x="10077130" y="7346652"/>
            <a:ext cx="117834" cy="111014"/>
          </a:xfrm>
          <a:custGeom>
            <a:avLst/>
            <a:gdLst/>
            <a:ahLst/>
            <a:cxnLst/>
            <a:rect l="l" t="t" r="r" b="b"/>
            <a:pathLst>
              <a:path w="50800" h="50800">
                <a:moveTo>
                  <a:pt x="25400" y="50800"/>
                </a:moveTo>
                <a:lnTo>
                  <a:pt x="35160" y="48795"/>
                </a:lnTo>
                <a:lnTo>
                  <a:pt x="43248" y="43338"/>
                </a:lnTo>
                <a:lnTo>
                  <a:pt x="48761" y="35262"/>
                </a:lnTo>
                <a:lnTo>
                  <a:pt x="50800" y="25400"/>
                </a:lnTo>
                <a:lnTo>
                  <a:pt x="48795" y="15537"/>
                </a:lnTo>
                <a:lnTo>
                  <a:pt x="43338"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8" name="object 8"/>
          <p:cNvSpPr/>
          <p:nvPr/>
        </p:nvSpPr>
        <p:spPr>
          <a:xfrm>
            <a:off x="10430631" y="7346652"/>
            <a:ext cx="117834" cy="111014"/>
          </a:xfrm>
          <a:custGeom>
            <a:avLst/>
            <a:gdLst/>
            <a:ahLst/>
            <a:cxnLst/>
            <a:rect l="l" t="t" r="r" b="b"/>
            <a:pathLst>
              <a:path w="50800" h="50800">
                <a:moveTo>
                  <a:pt x="25400" y="50800"/>
                </a:moveTo>
                <a:lnTo>
                  <a:pt x="15537" y="48795"/>
                </a:lnTo>
                <a:lnTo>
                  <a:pt x="7461" y="43338"/>
                </a:lnTo>
                <a:lnTo>
                  <a:pt x="2004" y="35262"/>
                </a:lnTo>
                <a:lnTo>
                  <a:pt x="0" y="25400"/>
                </a:lnTo>
                <a:lnTo>
                  <a:pt x="2004" y="15537"/>
                </a:lnTo>
                <a:lnTo>
                  <a:pt x="7461" y="7461"/>
                </a:lnTo>
                <a:lnTo>
                  <a:pt x="15537" y="2004"/>
                </a:lnTo>
                <a:lnTo>
                  <a:pt x="25400" y="0"/>
                </a:lnTo>
                <a:lnTo>
                  <a:pt x="35262" y="2004"/>
                </a:lnTo>
                <a:lnTo>
                  <a:pt x="43338" y="7461"/>
                </a:lnTo>
                <a:lnTo>
                  <a:pt x="48795" y="15537"/>
                </a:lnTo>
                <a:lnTo>
                  <a:pt x="50800" y="25400"/>
                </a:lnTo>
              </a:path>
            </a:pathLst>
          </a:custGeom>
          <a:ln w="5060">
            <a:solidFill>
              <a:srgbClr val="ADADE0"/>
            </a:solidFill>
          </a:ln>
        </p:spPr>
        <p:txBody>
          <a:bodyPr wrap="square" lIns="0" tIns="0" rIns="0" bIns="0" rtlCol="0"/>
          <a:lstStyle/>
          <a:p>
            <a:endParaRPr/>
          </a:p>
        </p:txBody>
      </p:sp>
      <p:sp>
        <p:nvSpPr>
          <p:cNvPr id="99" name="object 99"/>
          <p:cNvSpPr/>
          <p:nvPr/>
        </p:nvSpPr>
        <p:spPr>
          <a:xfrm>
            <a:off x="716424" y="2482003"/>
            <a:ext cx="9254355" cy="442670"/>
          </a:xfrm>
          <a:custGeom>
            <a:avLst/>
            <a:gdLst/>
            <a:ahLst/>
            <a:cxnLst/>
            <a:rect l="l" t="t" r="r" b="b"/>
            <a:pathLst>
              <a:path w="3989704" h="202565">
                <a:moveTo>
                  <a:pt x="3938855" y="0"/>
                </a:moveTo>
                <a:lnTo>
                  <a:pt x="50800" y="0"/>
                </a:lnTo>
                <a:lnTo>
                  <a:pt x="31075" y="4008"/>
                </a:lnTo>
                <a:lnTo>
                  <a:pt x="14922" y="14922"/>
                </a:lnTo>
                <a:lnTo>
                  <a:pt x="4008" y="31075"/>
                </a:lnTo>
                <a:lnTo>
                  <a:pt x="0" y="50800"/>
                </a:lnTo>
                <a:lnTo>
                  <a:pt x="0" y="201955"/>
                </a:lnTo>
                <a:lnTo>
                  <a:pt x="3989655" y="201955"/>
                </a:lnTo>
                <a:lnTo>
                  <a:pt x="3989655" y="50800"/>
                </a:lnTo>
                <a:lnTo>
                  <a:pt x="3985647" y="31075"/>
                </a:lnTo>
                <a:lnTo>
                  <a:pt x="3974733" y="14922"/>
                </a:lnTo>
                <a:lnTo>
                  <a:pt x="3958580" y="4008"/>
                </a:lnTo>
                <a:lnTo>
                  <a:pt x="3938855" y="0"/>
                </a:lnTo>
                <a:close/>
              </a:path>
            </a:pathLst>
          </a:custGeom>
          <a:solidFill>
            <a:srgbClr val="005F00"/>
          </a:solidFill>
        </p:spPr>
        <p:txBody>
          <a:bodyPr wrap="square" lIns="0" tIns="0" rIns="0" bIns="0" rtlCol="0"/>
          <a:lstStyle/>
          <a:p>
            <a:endParaRPr/>
          </a:p>
        </p:txBody>
      </p:sp>
      <p:sp>
        <p:nvSpPr>
          <p:cNvPr id="100" name="object 100"/>
          <p:cNvSpPr txBox="1"/>
          <p:nvPr/>
        </p:nvSpPr>
        <p:spPr>
          <a:xfrm>
            <a:off x="221523" y="433789"/>
            <a:ext cx="8981865" cy="2502352"/>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Idea</a:t>
            </a:r>
            <a:endParaRPr sz="1400" dirty="0">
              <a:latin typeface="Verdana" panose="020B0604030504040204"/>
              <a:cs typeface="Verdana" panose="020B0604030504040204"/>
            </a:endParaRPr>
          </a:p>
          <a:p>
            <a:pPr marL="28575">
              <a:spcBef>
                <a:spcPts val="690"/>
              </a:spcBef>
            </a:pPr>
            <a:r>
              <a:rPr sz="2400" spc="-102" dirty="0">
                <a:solidFill>
                  <a:srgbClr val="FFFFFF"/>
                </a:solidFill>
                <a:latin typeface="Verdana" panose="020B0604030504040204"/>
                <a:cs typeface="Verdana" panose="020B0604030504040204"/>
              </a:rPr>
              <a:t>Merging </a:t>
            </a:r>
            <a:r>
              <a:rPr sz="2400" spc="-170" dirty="0">
                <a:solidFill>
                  <a:srgbClr val="FFFFFF"/>
                </a:solidFill>
                <a:latin typeface="Verdana" panose="020B0604030504040204"/>
                <a:cs typeface="Verdana" panose="020B0604030504040204"/>
              </a:rPr>
              <a:t>two sorted</a:t>
            </a:r>
            <a:r>
              <a:rPr sz="2400" spc="373" dirty="0">
                <a:solidFill>
                  <a:srgbClr val="FFFFFF"/>
                </a:solidFill>
                <a:latin typeface="Verdana" panose="020B0604030504040204"/>
                <a:cs typeface="Verdana" panose="020B0604030504040204"/>
              </a:rPr>
              <a:t> </a:t>
            </a:r>
            <a:r>
              <a:rPr sz="2400" spc="-226" dirty="0">
                <a:solidFill>
                  <a:srgbClr val="FFFFFF"/>
                </a:solidFill>
                <a:latin typeface="Verdana" panose="020B0604030504040204"/>
                <a:cs typeface="Verdana" panose="020B0604030504040204"/>
              </a:rPr>
              <a:t>arrays</a:t>
            </a:r>
            <a:endParaRPr sz="2400" dirty="0">
              <a:latin typeface="Verdana" panose="020B0604030504040204"/>
              <a:cs typeface="Verdana" panose="020B0604030504040204"/>
            </a:endParaRPr>
          </a:p>
          <a:p>
            <a:pPr>
              <a:spcBef>
                <a:spcPts val="100"/>
              </a:spcBef>
            </a:pPr>
            <a:endParaRPr sz="2700" dirty="0">
              <a:latin typeface="Times New Roman" panose="02020603050405020304"/>
              <a:cs typeface="Times New Roman" panose="02020603050405020304"/>
            </a:endParaRPr>
          </a:p>
          <a:p>
            <a:pPr marL="597535" marR="11430">
              <a:lnSpc>
                <a:spcPct val="103000"/>
              </a:lnSpc>
            </a:pPr>
            <a:r>
              <a:rPr sz="2400" spc="-57" dirty="0">
                <a:latin typeface="Tahoma" panose="020B0604030504040204"/>
                <a:cs typeface="Tahoma" panose="020B0604030504040204"/>
              </a:rPr>
              <a:t>To </a:t>
            </a:r>
            <a:r>
              <a:rPr sz="2400" spc="-158" dirty="0">
                <a:latin typeface="Tahoma" panose="020B0604030504040204"/>
                <a:cs typeface="Tahoma" panose="020B0604030504040204"/>
              </a:rPr>
              <a:t>merge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1 </a:t>
            </a:r>
            <a:r>
              <a:rPr sz="2400" spc="-113" dirty="0">
                <a:latin typeface="Tahoma" panose="020B0604030504040204"/>
                <a:cs typeface="Tahoma" panose="020B0604030504040204"/>
              </a:rPr>
              <a:t>and </a:t>
            </a:r>
            <a:r>
              <a:rPr sz="2400" i="1" spc="11" dirty="0">
                <a:latin typeface="Calibri" panose="020F0502020204030204"/>
                <a:cs typeface="Calibri" panose="020F0502020204030204"/>
              </a:rPr>
              <a:t>A</a:t>
            </a:r>
            <a:r>
              <a:rPr sz="2700" spc="16" baseline="-10000" dirty="0">
                <a:latin typeface="Verdana" panose="020B0604030504040204"/>
                <a:cs typeface="Verdana" panose="020B0604030504040204"/>
              </a:rPr>
              <a:t>2</a:t>
            </a:r>
            <a:r>
              <a:rPr sz="2400" spc="11" dirty="0">
                <a:latin typeface="Tahoma" panose="020B0604030504040204"/>
                <a:cs typeface="Tahoma" panose="020B0604030504040204"/>
              </a:rPr>
              <a:t>, </a:t>
            </a:r>
            <a:r>
              <a:rPr sz="2400" spc="-226" dirty="0">
                <a:latin typeface="Tahoma" panose="020B0604030504040204"/>
                <a:cs typeface="Tahoma" panose="020B0604030504040204"/>
              </a:rPr>
              <a:t>we </a:t>
            </a:r>
            <a:r>
              <a:rPr sz="2400" spc="-113" dirty="0">
                <a:latin typeface="Tahoma" panose="020B0604030504040204"/>
                <a:cs typeface="Tahoma" panose="020B0604030504040204"/>
              </a:rPr>
              <a:t>scan </a:t>
            </a:r>
            <a:r>
              <a:rPr sz="2400" spc="-68" dirty="0">
                <a:latin typeface="Tahoma" panose="020B0604030504040204"/>
                <a:cs typeface="Tahoma" panose="020B0604030504040204"/>
              </a:rPr>
              <a:t>their </a:t>
            </a:r>
            <a:r>
              <a:rPr sz="2400" spc="-124" dirty="0">
                <a:latin typeface="Tahoma" panose="020B0604030504040204"/>
                <a:cs typeface="Tahoma" panose="020B0604030504040204"/>
              </a:rPr>
              <a:t>elements </a:t>
            </a:r>
            <a:r>
              <a:rPr sz="2400" i="1" spc="-11" dirty="0">
                <a:latin typeface="Calibri" panose="020F0502020204030204"/>
                <a:cs typeface="Calibri" panose="020F0502020204030204"/>
              </a:rPr>
              <a:t>synchronously </a:t>
            </a:r>
            <a:r>
              <a:rPr sz="2400" spc="-57" dirty="0">
                <a:latin typeface="Tahoma" panose="020B0604030504040204"/>
                <a:cs typeface="Tahoma" panose="020B0604030504040204"/>
              </a:rPr>
              <a:t>in  </a:t>
            </a:r>
            <a:r>
              <a:rPr sz="2400" spc="-113" dirty="0">
                <a:latin typeface="Tahoma" panose="020B0604030504040204"/>
                <a:cs typeface="Tahoma" panose="020B0604030504040204"/>
              </a:rPr>
              <a:t>ascending </a:t>
            </a:r>
            <a:r>
              <a:rPr sz="2400" spc="-124" dirty="0">
                <a:latin typeface="Tahoma" panose="020B0604030504040204"/>
                <a:cs typeface="Tahoma" panose="020B0604030504040204"/>
              </a:rPr>
              <a:t>order, </a:t>
            </a:r>
            <a:r>
              <a:rPr sz="2400" spc="-113" dirty="0">
                <a:latin typeface="Tahoma" panose="020B0604030504040204"/>
                <a:cs typeface="Tahoma" panose="020B0604030504040204"/>
              </a:rPr>
              <a:t>and </a:t>
            </a:r>
            <a:r>
              <a:rPr sz="2400" spc="-147" dirty="0">
                <a:latin typeface="Tahoma" panose="020B0604030504040204"/>
                <a:cs typeface="Tahoma" panose="020B0604030504040204"/>
              </a:rPr>
              <a:t>move </a:t>
            </a:r>
            <a:r>
              <a:rPr sz="2400" spc="-90" dirty="0">
                <a:latin typeface="Tahoma" panose="020B0604030504040204"/>
                <a:cs typeface="Tahoma" panose="020B0604030504040204"/>
              </a:rPr>
              <a:t>the </a:t>
            </a:r>
            <a:r>
              <a:rPr sz="2400" spc="-124" dirty="0">
                <a:latin typeface="Tahoma" panose="020B0604030504040204"/>
                <a:cs typeface="Tahoma" panose="020B0604030504040204"/>
              </a:rPr>
              <a:t>elements scanned </a:t>
            </a:r>
            <a:r>
              <a:rPr sz="2400" spc="-34" dirty="0">
                <a:latin typeface="Tahoma" panose="020B0604030504040204"/>
                <a:cs typeface="Tahoma" panose="020B0604030504040204"/>
              </a:rPr>
              <a:t>to </a:t>
            </a:r>
            <a:r>
              <a:rPr sz="2400" spc="532"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400" spc="-68" dirty="0">
                <a:latin typeface="Tahoma" panose="020B0604030504040204"/>
                <a:cs typeface="Tahoma" panose="020B0604030504040204"/>
              </a:rPr>
              <a:t>.</a:t>
            </a:r>
            <a:endParaRPr sz="2400" dirty="0">
              <a:latin typeface="Tahoma" panose="020B0604030504040204"/>
              <a:cs typeface="Tahoma" panose="020B0604030504040204"/>
            </a:endParaRPr>
          </a:p>
          <a:p>
            <a:pPr marL="596265">
              <a:spcBef>
                <a:spcPts val="2060"/>
              </a:spcBef>
            </a:pPr>
            <a:r>
              <a:rPr sz="2400" spc="-90" dirty="0">
                <a:solidFill>
                  <a:srgbClr val="FFFFFF"/>
                </a:solidFill>
                <a:latin typeface="Tahoma" panose="020B0604030504040204"/>
                <a:cs typeface="Tahoma" panose="020B0604030504040204"/>
              </a:rPr>
              <a:t>Example</a:t>
            </a:r>
            <a:r>
              <a:rPr sz="2400" spc="-11" dirty="0">
                <a:solidFill>
                  <a:srgbClr val="FFFFFF"/>
                </a:solidFill>
                <a:latin typeface="Tahoma" panose="020B0604030504040204"/>
                <a:cs typeface="Tahoma" panose="020B0604030504040204"/>
              </a:rPr>
              <a:t> </a:t>
            </a:r>
            <a:r>
              <a:rPr sz="2400" spc="-57" dirty="0">
                <a:solidFill>
                  <a:srgbClr val="FFFFFF"/>
                </a:solidFill>
                <a:latin typeface="Tahoma" panose="020B0604030504040204"/>
                <a:cs typeface="Tahoma" panose="020B0604030504040204"/>
              </a:rPr>
              <a:t>(cont.)</a:t>
            </a:r>
            <a:endParaRPr sz="2400" dirty="0">
              <a:latin typeface="Tahoma" panose="020B0604030504040204"/>
              <a:cs typeface="Tahoma" panose="020B0604030504040204"/>
            </a:endParaRPr>
          </a:p>
        </p:txBody>
      </p:sp>
      <p:sp>
        <p:nvSpPr>
          <p:cNvPr id="101" name="object 101"/>
          <p:cNvSpPr/>
          <p:nvPr/>
        </p:nvSpPr>
        <p:spPr>
          <a:xfrm>
            <a:off x="716426" y="2899488"/>
            <a:ext cx="9254355" cy="0"/>
          </a:xfrm>
          <a:custGeom>
            <a:avLst/>
            <a:gdLst/>
            <a:ahLst/>
            <a:cxnLst/>
            <a:rect l="l" t="t" r="r" b="b"/>
            <a:pathLst>
              <a:path w="3989704">
                <a:moveTo>
                  <a:pt x="0" y="0"/>
                </a:moveTo>
                <a:lnTo>
                  <a:pt x="3989653" y="0"/>
                </a:lnTo>
              </a:path>
            </a:pathLst>
          </a:custGeom>
          <a:ln w="4759">
            <a:solidFill>
              <a:srgbClr val="005F00"/>
            </a:solidFill>
          </a:ln>
        </p:spPr>
        <p:txBody>
          <a:bodyPr wrap="square" lIns="0" tIns="0" rIns="0" bIns="0" rtlCol="0"/>
          <a:lstStyle/>
          <a:p>
            <a:endParaRPr/>
          </a:p>
        </p:txBody>
      </p:sp>
      <p:sp>
        <p:nvSpPr>
          <p:cNvPr id="102" name="object 102"/>
          <p:cNvSpPr/>
          <p:nvPr/>
        </p:nvSpPr>
        <p:spPr>
          <a:xfrm>
            <a:off x="716426" y="2908153"/>
            <a:ext cx="9254355" cy="0"/>
          </a:xfrm>
          <a:custGeom>
            <a:avLst/>
            <a:gdLst/>
            <a:ahLst/>
            <a:cxnLst/>
            <a:rect l="l" t="t" r="r" b="b"/>
            <a:pathLst>
              <a:path w="3989704">
                <a:moveTo>
                  <a:pt x="0" y="0"/>
                </a:moveTo>
                <a:lnTo>
                  <a:pt x="3989653" y="0"/>
                </a:lnTo>
              </a:path>
            </a:pathLst>
          </a:custGeom>
          <a:ln w="9525">
            <a:solidFill>
              <a:srgbClr val="2D7C2D"/>
            </a:solidFill>
          </a:ln>
        </p:spPr>
        <p:txBody>
          <a:bodyPr wrap="square" lIns="0" tIns="0" rIns="0" bIns="0" rtlCol="0"/>
          <a:lstStyle/>
          <a:p>
            <a:endParaRPr/>
          </a:p>
        </p:txBody>
      </p:sp>
      <p:sp>
        <p:nvSpPr>
          <p:cNvPr id="103" name="object 103"/>
          <p:cNvSpPr/>
          <p:nvPr/>
        </p:nvSpPr>
        <p:spPr>
          <a:xfrm>
            <a:off x="716426" y="2922037"/>
            <a:ext cx="9254355" cy="0"/>
          </a:xfrm>
          <a:custGeom>
            <a:avLst/>
            <a:gdLst/>
            <a:ahLst/>
            <a:cxnLst/>
            <a:rect l="l" t="t" r="r" b="b"/>
            <a:pathLst>
              <a:path w="3989704">
                <a:moveTo>
                  <a:pt x="0" y="0"/>
                </a:moveTo>
                <a:lnTo>
                  <a:pt x="3989653" y="0"/>
                </a:lnTo>
              </a:path>
            </a:pathLst>
          </a:custGeom>
          <a:ln w="9525">
            <a:solidFill>
              <a:srgbClr val="5B985B"/>
            </a:solidFill>
          </a:ln>
        </p:spPr>
        <p:txBody>
          <a:bodyPr wrap="square" lIns="0" tIns="0" rIns="0" bIns="0" rtlCol="0"/>
          <a:lstStyle/>
          <a:p>
            <a:endParaRPr/>
          </a:p>
        </p:txBody>
      </p:sp>
      <p:sp>
        <p:nvSpPr>
          <p:cNvPr id="104" name="object 104"/>
          <p:cNvSpPr/>
          <p:nvPr/>
        </p:nvSpPr>
        <p:spPr>
          <a:xfrm>
            <a:off x="716426" y="2935909"/>
            <a:ext cx="9254355" cy="0"/>
          </a:xfrm>
          <a:custGeom>
            <a:avLst/>
            <a:gdLst/>
            <a:ahLst/>
            <a:cxnLst/>
            <a:rect l="l" t="t" r="r" b="b"/>
            <a:pathLst>
              <a:path w="3989704">
                <a:moveTo>
                  <a:pt x="0" y="0"/>
                </a:moveTo>
                <a:lnTo>
                  <a:pt x="3989653" y="0"/>
                </a:lnTo>
              </a:path>
            </a:pathLst>
          </a:custGeom>
          <a:ln w="9525">
            <a:solidFill>
              <a:srgbClr val="89B589"/>
            </a:solidFill>
          </a:ln>
        </p:spPr>
        <p:txBody>
          <a:bodyPr wrap="square" lIns="0" tIns="0" rIns="0" bIns="0" rtlCol="0"/>
          <a:lstStyle/>
          <a:p>
            <a:endParaRPr/>
          </a:p>
        </p:txBody>
      </p:sp>
      <p:sp>
        <p:nvSpPr>
          <p:cNvPr id="105" name="object 105"/>
          <p:cNvSpPr/>
          <p:nvPr/>
        </p:nvSpPr>
        <p:spPr>
          <a:xfrm>
            <a:off x="716426" y="2949790"/>
            <a:ext cx="9254355" cy="0"/>
          </a:xfrm>
          <a:custGeom>
            <a:avLst/>
            <a:gdLst/>
            <a:ahLst/>
            <a:cxnLst/>
            <a:rect l="l" t="t" r="r" b="b"/>
            <a:pathLst>
              <a:path w="3989704">
                <a:moveTo>
                  <a:pt x="0" y="0"/>
                </a:moveTo>
                <a:lnTo>
                  <a:pt x="3989653" y="0"/>
                </a:lnTo>
              </a:path>
            </a:pathLst>
          </a:custGeom>
          <a:ln w="9525">
            <a:solidFill>
              <a:srgbClr val="B7D2B7"/>
            </a:solidFill>
          </a:ln>
        </p:spPr>
        <p:txBody>
          <a:bodyPr wrap="square" lIns="0" tIns="0" rIns="0" bIns="0" rtlCol="0"/>
          <a:lstStyle/>
          <a:p>
            <a:endParaRPr/>
          </a:p>
        </p:txBody>
      </p:sp>
      <p:sp>
        <p:nvSpPr>
          <p:cNvPr id="106" name="object 106"/>
          <p:cNvSpPr/>
          <p:nvPr/>
        </p:nvSpPr>
        <p:spPr>
          <a:xfrm>
            <a:off x="716426" y="2949567"/>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7" name="object 107"/>
          <p:cNvSpPr/>
          <p:nvPr/>
        </p:nvSpPr>
        <p:spPr>
          <a:xfrm>
            <a:off x="716426" y="2963451"/>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8" name="object 108"/>
          <p:cNvSpPr/>
          <p:nvPr/>
        </p:nvSpPr>
        <p:spPr>
          <a:xfrm>
            <a:off x="716426" y="2977323"/>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9" name="object 109"/>
          <p:cNvSpPr/>
          <p:nvPr/>
        </p:nvSpPr>
        <p:spPr>
          <a:xfrm>
            <a:off x="716426" y="2991195"/>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10" name="object 110"/>
          <p:cNvSpPr/>
          <p:nvPr/>
        </p:nvSpPr>
        <p:spPr>
          <a:xfrm>
            <a:off x="716426" y="2999775"/>
            <a:ext cx="9254355" cy="0"/>
          </a:xfrm>
          <a:custGeom>
            <a:avLst/>
            <a:gdLst/>
            <a:ahLst/>
            <a:cxnLst/>
            <a:rect l="l" t="t" r="r" b="b"/>
            <a:pathLst>
              <a:path w="3989704">
                <a:moveTo>
                  <a:pt x="0" y="0"/>
                </a:moveTo>
                <a:lnTo>
                  <a:pt x="3989653" y="0"/>
                </a:lnTo>
              </a:path>
            </a:pathLst>
          </a:custGeom>
          <a:ln w="4671">
            <a:solidFill>
              <a:srgbClr val="E5EFE5"/>
            </a:solidFill>
          </a:ln>
        </p:spPr>
        <p:txBody>
          <a:bodyPr wrap="square" lIns="0" tIns="0" rIns="0" bIns="0" rtlCol="0"/>
          <a:lstStyle/>
          <a:p>
            <a:endParaRPr/>
          </a:p>
        </p:txBody>
      </p:sp>
      <p:sp>
        <p:nvSpPr>
          <p:cNvPr id="111" name="object 111"/>
          <p:cNvSpPr/>
          <p:nvPr/>
        </p:nvSpPr>
        <p:spPr>
          <a:xfrm>
            <a:off x="834257" y="7028989"/>
            <a:ext cx="164967" cy="213703"/>
          </a:xfrm>
          <a:custGeom>
            <a:avLst/>
            <a:gdLst/>
            <a:ahLst/>
            <a:cxnLst/>
            <a:rect l="l" t="t" r="r" b="b"/>
            <a:pathLst>
              <a:path w="71120" h="97789">
                <a:moveTo>
                  <a:pt x="31027" y="0"/>
                </a:moveTo>
                <a:lnTo>
                  <a:pt x="14879" y="10887"/>
                </a:lnTo>
                <a:lnTo>
                  <a:pt x="3992" y="27034"/>
                </a:lnTo>
                <a:lnTo>
                  <a:pt x="0" y="46807"/>
                </a:lnTo>
                <a:lnTo>
                  <a:pt x="3992" y="66580"/>
                </a:lnTo>
                <a:lnTo>
                  <a:pt x="14879" y="82727"/>
                </a:lnTo>
                <a:lnTo>
                  <a:pt x="31027" y="93615"/>
                </a:lnTo>
                <a:lnTo>
                  <a:pt x="50800" y="97607"/>
                </a:lnTo>
                <a:lnTo>
                  <a:pt x="70572" y="93615"/>
                </a:lnTo>
              </a:path>
            </a:pathLst>
          </a:custGeom>
          <a:ln w="11112">
            <a:solidFill>
              <a:srgbClr val="FFFFFF"/>
            </a:solidFill>
          </a:ln>
        </p:spPr>
        <p:txBody>
          <a:bodyPr wrap="square" lIns="0" tIns="0" rIns="0" bIns="0" rtlCol="0"/>
          <a:lstStyle/>
          <a:p>
            <a:endParaRPr/>
          </a:p>
        </p:txBody>
      </p:sp>
      <p:sp>
        <p:nvSpPr>
          <p:cNvPr id="112" name="object 112"/>
          <p:cNvSpPr/>
          <p:nvPr/>
        </p:nvSpPr>
        <p:spPr>
          <a:xfrm>
            <a:off x="841622" y="7027201"/>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1" y="81301"/>
                </a:lnTo>
                <a:lnTo>
                  <a:pt x="91507" y="66162"/>
                </a:lnTo>
                <a:lnTo>
                  <a:pt x="95250" y="47625"/>
                </a:lnTo>
              </a:path>
            </a:pathLst>
          </a:custGeom>
          <a:ln w="11112">
            <a:solidFill>
              <a:srgbClr val="F7F7F7"/>
            </a:solidFill>
          </a:ln>
        </p:spPr>
        <p:txBody>
          <a:bodyPr wrap="square" lIns="0" tIns="0" rIns="0" bIns="0" rtlCol="0"/>
          <a:lstStyle/>
          <a:p>
            <a:endParaRPr/>
          </a:p>
        </p:txBody>
      </p:sp>
      <p:sp>
        <p:nvSpPr>
          <p:cNvPr id="113" name="object 113"/>
          <p:cNvSpPr/>
          <p:nvPr/>
        </p:nvSpPr>
        <p:spPr>
          <a:xfrm>
            <a:off x="848986" y="7034140"/>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14" name="object 114"/>
          <p:cNvSpPr/>
          <p:nvPr/>
        </p:nvSpPr>
        <p:spPr>
          <a:xfrm>
            <a:off x="856351" y="7041078"/>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115" name="object 115"/>
          <p:cNvSpPr/>
          <p:nvPr/>
        </p:nvSpPr>
        <p:spPr>
          <a:xfrm>
            <a:off x="863716" y="7048017"/>
            <a:ext cx="176750" cy="166521"/>
          </a:xfrm>
          <a:custGeom>
            <a:avLst/>
            <a:gdLst/>
            <a:ahLst/>
            <a:cxnLst/>
            <a:rect l="l" t="t" r="r" b="b"/>
            <a:pathLst>
              <a:path w="76200" h="76200">
                <a:moveTo>
                  <a:pt x="76200" y="38100"/>
                </a:moveTo>
                <a:lnTo>
                  <a:pt x="73205" y="23271"/>
                </a:lnTo>
                <a:lnTo>
                  <a:pt x="65040" y="11160"/>
                </a:lnTo>
                <a:lnTo>
                  <a:pt x="52929" y="2994"/>
                </a:lnTo>
                <a:lnTo>
                  <a:pt x="38100" y="0"/>
                </a:lnTo>
                <a:lnTo>
                  <a:pt x="23271" y="2994"/>
                </a:lnTo>
                <a:lnTo>
                  <a:pt x="11160" y="11160"/>
                </a:lnTo>
                <a:lnTo>
                  <a:pt x="2994" y="23271"/>
                </a:lnTo>
                <a:lnTo>
                  <a:pt x="0" y="38100"/>
                </a:lnTo>
                <a:lnTo>
                  <a:pt x="2994" y="52929"/>
                </a:lnTo>
                <a:lnTo>
                  <a:pt x="11160" y="65040"/>
                </a:lnTo>
                <a:lnTo>
                  <a:pt x="23271" y="73205"/>
                </a:lnTo>
                <a:lnTo>
                  <a:pt x="38100" y="76200"/>
                </a:lnTo>
                <a:lnTo>
                  <a:pt x="52929" y="73205"/>
                </a:lnTo>
                <a:lnTo>
                  <a:pt x="65040" y="65040"/>
                </a:lnTo>
                <a:lnTo>
                  <a:pt x="73205" y="52929"/>
                </a:lnTo>
                <a:lnTo>
                  <a:pt x="76200" y="38100"/>
                </a:lnTo>
              </a:path>
            </a:pathLst>
          </a:custGeom>
          <a:ln w="11112">
            <a:solidFill>
              <a:srgbClr val="E1E1E1"/>
            </a:solidFill>
          </a:ln>
        </p:spPr>
        <p:txBody>
          <a:bodyPr wrap="square" lIns="0" tIns="0" rIns="0" bIns="0" rtlCol="0"/>
          <a:lstStyle/>
          <a:p>
            <a:endParaRPr/>
          </a:p>
        </p:txBody>
      </p:sp>
      <p:sp>
        <p:nvSpPr>
          <p:cNvPr id="116" name="object 116"/>
          <p:cNvSpPr/>
          <p:nvPr/>
        </p:nvSpPr>
        <p:spPr>
          <a:xfrm>
            <a:off x="871080" y="7054955"/>
            <a:ext cx="162021" cy="152645"/>
          </a:xfrm>
          <a:custGeom>
            <a:avLst/>
            <a:gdLst/>
            <a:ahLst/>
            <a:cxnLst/>
            <a:rect l="l" t="t" r="r" b="b"/>
            <a:pathLst>
              <a:path w="69850" h="69850">
                <a:moveTo>
                  <a:pt x="69850" y="34925"/>
                </a:moveTo>
                <a:lnTo>
                  <a:pt x="67105" y="21331"/>
                </a:lnTo>
                <a:lnTo>
                  <a:pt x="59620" y="10229"/>
                </a:lnTo>
                <a:lnTo>
                  <a:pt x="48519" y="2744"/>
                </a:lnTo>
                <a:lnTo>
                  <a:pt x="34925" y="0"/>
                </a:lnTo>
                <a:lnTo>
                  <a:pt x="21331" y="2744"/>
                </a:lnTo>
                <a:lnTo>
                  <a:pt x="10229" y="10229"/>
                </a:lnTo>
                <a:lnTo>
                  <a:pt x="2744" y="21331"/>
                </a:lnTo>
                <a:lnTo>
                  <a:pt x="0" y="34925"/>
                </a:lnTo>
                <a:lnTo>
                  <a:pt x="2744" y="48519"/>
                </a:lnTo>
                <a:lnTo>
                  <a:pt x="10229" y="59620"/>
                </a:lnTo>
                <a:lnTo>
                  <a:pt x="21331" y="67105"/>
                </a:lnTo>
                <a:lnTo>
                  <a:pt x="34925" y="69850"/>
                </a:lnTo>
                <a:lnTo>
                  <a:pt x="48519" y="67105"/>
                </a:lnTo>
                <a:lnTo>
                  <a:pt x="59620" y="59620"/>
                </a:lnTo>
                <a:lnTo>
                  <a:pt x="67105" y="48519"/>
                </a:lnTo>
                <a:lnTo>
                  <a:pt x="69850" y="34925"/>
                </a:lnTo>
              </a:path>
            </a:pathLst>
          </a:custGeom>
          <a:ln w="11112">
            <a:solidFill>
              <a:srgbClr val="D9D9D9"/>
            </a:solidFill>
          </a:ln>
        </p:spPr>
        <p:txBody>
          <a:bodyPr wrap="square" lIns="0" tIns="0" rIns="0" bIns="0" rtlCol="0"/>
          <a:lstStyle/>
          <a:p>
            <a:endParaRPr/>
          </a:p>
        </p:txBody>
      </p:sp>
      <p:sp>
        <p:nvSpPr>
          <p:cNvPr id="117" name="object 117"/>
          <p:cNvSpPr/>
          <p:nvPr/>
        </p:nvSpPr>
        <p:spPr>
          <a:xfrm>
            <a:off x="878445" y="7061893"/>
            <a:ext cx="147292" cy="138768"/>
          </a:xfrm>
          <a:custGeom>
            <a:avLst/>
            <a:gdLst/>
            <a:ahLst/>
            <a:cxnLst/>
            <a:rect l="l" t="t" r="r" b="b"/>
            <a:pathLst>
              <a:path w="63500" h="63500">
                <a:moveTo>
                  <a:pt x="63500" y="31750"/>
                </a:moveTo>
                <a:lnTo>
                  <a:pt x="61004" y="19393"/>
                </a:lnTo>
                <a:lnTo>
                  <a:pt x="54199" y="9300"/>
                </a:lnTo>
                <a:lnTo>
                  <a:pt x="44107" y="2495"/>
                </a:lnTo>
                <a:lnTo>
                  <a:pt x="31750" y="0"/>
                </a:lnTo>
                <a:lnTo>
                  <a:pt x="19393" y="2495"/>
                </a:lnTo>
                <a:lnTo>
                  <a:pt x="9300" y="9300"/>
                </a:lnTo>
                <a:lnTo>
                  <a:pt x="2495" y="19393"/>
                </a:lnTo>
                <a:lnTo>
                  <a:pt x="0" y="31750"/>
                </a:lnTo>
                <a:lnTo>
                  <a:pt x="2495" y="44107"/>
                </a:lnTo>
                <a:lnTo>
                  <a:pt x="9300" y="54199"/>
                </a:lnTo>
                <a:lnTo>
                  <a:pt x="19393" y="61004"/>
                </a:lnTo>
                <a:lnTo>
                  <a:pt x="31750" y="63500"/>
                </a:lnTo>
                <a:lnTo>
                  <a:pt x="44107" y="61004"/>
                </a:lnTo>
                <a:lnTo>
                  <a:pt x="54199" y="54199"/>
                </a:lnTo>
                <a:lnTo>
                  <a:pt x="61004" y="44107"/>
                </a:lnTo>
                <a:lnTo>
                  <a:pt x="63500" y="31750"/>
                </a:lnTo>
              </a:path>
            </a:pathLst>
          </a:custGeom>
          <a:ln w="11112">
            <a:solidFill>
              <a:srgbClr val="D2D2D2"/>
            </a:solidFill>
          </a:ln>
        </p:spPr>
        <p:txBody>
          <a:bodyPr wrap="square" lIns="0" tIns="0" rIns="0" bIns="0" rtlCol="0"/>
          <a:lstStyle/>
          <a:p>
            <a:endParaRPr/>
          </a:p>
        </p:txBody>
      </p:sp>
      <p:sp>
        <p:nvSpPr>
          <p:cNvPr id="118" name="object 118"/>
          <p:cNvSpPr/>
          <p:nvPr/>
        </p:nvSpPr>
        <p:spPr>
          <a:xfrm>
            <a:off x="885809" y="7068832"/>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7"/>
                </a:lnTo>
                <a:lnTo>
                  <a:pt x="8369" y="48780"/>
                </a:lnTo>
                <a:lnTo>
                  <a:pt x="17452" y="54904"/>
                </a:lnTo>
                <a:lnTo>
                  <a:pt x="28575" y="57150"/>
                </a:lnTo>
                <a:lnTo>
                  <a:pt x="39697" y="54904"/>
                </a:lnTo>
                <a:lnTo>
                  <a:pt x="48780" y="48780"/>
                </a:lnTo>
                <a:lnTo>
                  <a:pt x="54904" y="39697"/>
                </a:lnTo>
                <a:lnTo>
                  <a:pt x="57150" y="28575"/>
                </a:lnTo>
              </a:path>
            </a:pathLst>
          </a:custGeom>
          <a:ln w="11112">
            <a:solidFill>
              <a:srgbClr val="CACACA"/>
            </a:solidFill>
          </a:ln>
        </p:spPr>
        <p:txBody>
          <a:bodyPr wrap="square" lIns="0" tIns="0" rIns="0" bIns="0" rtlCol="0"/>
          <a:lstStyle/>
          <a:p>
            <a:endParaRPr/>
          </a:p>
        </p:txBody>
      </p:sp>
      <p:sp>
        <p:nvSpPr>
          <p:cNvPr id="119" name="object 119"/>
          <p:cNvSpPr/>
          <p:nvPr/>
        </p:nvSpPr>
        <p:spPr>
          <a:xfrm>
            <a:off x="893174" y="7075770"/>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120" name="object 120"/>
          <p:cNvSpPr/>
          <p:nvPr/>
        </p:nvSpPr>
        <p:spPr>
          <a:xfrm>
            <a:off x="900539" y="7082708"/>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121" name="object 121"/>
          <p:cNvSpPr/>
          <p:nvPr/>
        </p:nvSpPr>
        <p:spPr>
          <a:xfrm>
            <a:off x="907903" y="7089647"/>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122" name="object 122"/>
          <p:cNvSpPr/>
          <p:nvPr/>
        </p:nvSpPr>
        <p:spPr>
          <a:xfrm>
            <a:off x="915268" y="7096585"/>
            <a:ext cx="73646" cy="69384"/>
          </a:xfrm>
          <a:custGeom>
            <a:avLst/>
            <a:gdLst/>
            <a:ahLst/>
            <a:cxnLst/>
            <a:rect l="l" t="t" r="r" b="b"/>
            <a:pathLst>
              <a:path w="31750" h="31750">
                <a:moveTo>
                  <a:pt x="31750" y="15875"/>
                </a:moveTo>
                <a:lnTo>
                  <a:pt x="31750" y="7109"/>
                </a:lnTo>
                <a:lnTo>
                  <a:pt x="24641" y="0"/>
                </a:lnTo>
                <a:lnTo>
                  <a:pt x="15875" y="0"/>
                </a:lnTo>
                <a:lnTo>
                  <a:pt x="7109" y="0"/>
                </a:lnTo>
                <a:lnTo>
                  <a:pt x="0" y="7109"/>
                </a:lnTo>
                <a:lnTo>
                  <a:pt x="0" y="15875"/>
                </a:lnTo>
                <a:lnTo>
                  <a:pt x="0" y="24641"/>
                </a:lnTo>
                <a:lnTo>
                  <a:pt x="7109" y="31750"/>
                </a:lnTo>
                <a:lnTo>
                  <a:pt x="15875" y="31750"/>
                </a:lnTo>
                <a:lnTo>
                  <a:pt x="24641" y="31750"/>
                </a:lnTo>
                <a:lnTo>
                  <a:pt x="31750" y="24641"/>
                </a:lnTo>
                <a:lnTo>
                  <a:pt x="31750" y="15875"/>
                </a:lnTo>
              </a:path>
            </a:pathLst>
          </a:custGeom>
          <a:ln w="11112">
            <a:solidFill>
              <a:srgbClr val="ACACAC"/>
            </a:solidFill>
          </a:ln>
        </p:spPr>
        <p:txBody>
          <a:bodyPr wrap="square" lIns="0" tIns="0" rIns="0" bIns="0" rtlCol="0"/>
          <a:lstStyle/>
          <a:p>
            <a:endParaRPr/>
          </a:p>
        </p:txBody>
      </p:sp>
      <p:sp>
        <p:nvSpPr>
          <p:cNvPr id="123" name="object 123"/>
          <p:cNvSpPr/>
          <p:nvPr/>
        </p:nvSpPr>
        <p:spPr>
          <a:xfrm>
            <a:off x="922632" y="7103524"/>
            <a:ext cx="58917" cy="55507"/>
          </a:xfrm>
          <a:custGeom>
            <a:avLst/>
            <a:gdLst/>
            <a:ahLst/>
            <a:cxnLst/>
            <a:rect l="l" t="t" r="r" b="b"/>
            <a:pathLst>
              <a:path w="25400" h="25400">
                <a:moveTo>
                  <a:pt x="25400" y="12700"/>
                </a:moveTo>
                <a:lnTo>
                  <a:pt x="25400" y="5690"/>
                </a:lnTo>
                <a:lnTo>
                  <a:pt x="19710" y="0"/>
                </a:lnTo>
                <a:lnTo>
                  <a:pt x="12700" y="0"/>
                </a:lnTo>
                <a:lnTo>
                  <a:pt x="5690" y="0"/>
                </a:lnTo>
                <a:lnTo>
                  <a:pt x="0" y="5690"/>
                </a:lnTo>
                <a:lnTo>
                  <a:pt x="0" y="12700"/>
                </a:lnTo>
                <a:lnTo>
                  <a:pt x="0" y="19710"/>
                </a:lnTo>
                <a:lnTo>
                  <a:pt x="5690" y="25400"/>
                </a:lnTo>
                <a:lnTo>
                  <a:pt x="12700" y="25400"/>
                </a:lnTo>
                <a:lnTo>
                  <a:pt x="19710" y="25400"/>
                </a:lnTo>
                <a:lnTo>
                  <a:pt x="25400" y="19710"/>
                </a:lnTo>
                <a:lnTo>
                  <a:pt x="25400" y="12700"/>
                </a:lnTo>
              </a:path>
            </a:pathLst>
          </a:custGeom>
          <a:ln w="11112">
            <a:solidFill>
              <a:srgbClr val="A4A4A4"/>
            </a:solidFill>
          </a:ln>
        </p:spPr>
        <p:txBody>
          <a:bodyPr wrap="square" lIns="0" tIns="0" rIns="0" bIns="0" rtlCol="0"/>
          <a:lstStyle/>
          <a:p>
            <a:endParaRPr/>
          </a:p>
        </p:txBody>
      </p:sp>
      <p:sp>
        <p:nvSpPr>
          <p:cNvPr id="124" name="object 124"/>
          <p:cNvSpPr/>
          <p:nvPr/>
        </p:nvSpPr>
        <p:spPr>
          <a:xfrm>
            <a:off x="929997" y="7110462"/>
            <a:ext cx="44188" cy="41630"/>
          </a:xfrm>
          <a:custGeom>
            <a:avLst/>
            <a:gdLst/>
            <a:ahLst/>
            <a:cxnLst/>
            <a:rect l="l" t="t" r="r" b="b"/>
            <a:pathLst>
              <a:path w="19050" h="19050">
                <a:moveTo>
                  <a:pt x="19050" y="9525"/>
                </a:moveTo>
                <a:lnTo>
                  <a:pt x="19050" y="4267"/>
                </a:lnTo>
                <a:lnTo>
                  <a:pt x="14784" y="0"/>
                </a:lnTo>
                <a:lnTo>
                  <a:pt x="9525" y="0"/>
                </a:lnTo>
                <a:lnTo>
                  <a:pt x="4267" y="0"/>
                </a:lnTo>
                <a:lnTo>
                  <a:pt x="0" y="4267"/>
                </a:lnTo>
                <a:lnTo>
                  <a:pt x="0" y="9525"/>
                </a:lnTo>
                <a:lnTo>
                  <a:pt x="0" y="14784"/>
                </a:lnTo>
                <a:lnTo>
                  <a:pt x="4267" y="19050"/>
                </a:lnTo>
                <a:lnTo>
                  <a:pt x="9525" y="19050"/>
                </a:lnTo>
                <a:lnTo>
                  <a:pt x="14784" y="19050"/>
                </a:lnTo>
                <a:lnTo>
                  <a:pt x="19050" y="14784"/>
                </a:lnTo>
                <a:lnTo>
                  <a:pt x="19050" y="9525"/>
                </a:lnTo>
              </a:path>
            </a:pathLst>
          </a:custGeom>
          <a:ln w="11112">
            <a:solidFill>
              <a:srgbClr val="9D9D9D"/>
            </a:solidFill>
          </a:ln>
        </p:spPr>
        <p:txBody>
          <a:bodyPr wrap="square" lIns="0" tIns="0" rIns="0" bIns="0" rtlCol="0"/>
          <a:lstStyle/>
          <a:p>
            <a:endParaRPr/>
          </a:p>
        </p:txBody>
      </p:sp>
      <p:sp>
        <p:nvSpPr>
          <p:cNvPr id="125" name="object 125"/>
          <p:cNvSpPr/>
          <p:nvPr/>
        </p:nvSpPr>
        <p:spPr>
          <a:xfrm>
            <a:off x="937362" y="7117400"/>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2"/>
                </a:lnTo>
                <a:lnTo>
                  <a:pt x="2847" y="12700"/>
                </a:lnTo>
                <a:lnTo>
                  <a:pt x="6350" y="12700"/>
                </a:lnTo>
                <a:lnTo>
                  <a:pt x="9852" y="12700"/>
                </a:lnTo>
                <a:lnTo>
                  <a:pt x="12700" y="9852"/>
                </a:lnTo>
                <a:lnTo>
                  <a:pt x="12700" y="6350"/>
                </a:lnTo>
              </a:path>
            </a:pathLst>
          </a:custGeom>
          <a:ln w="11112">
            <a:solidFill>
              <a:srgbClr val="959595"/>
            </a:solidFill>
          </a:ln>
        </p:spPr>
        <p:txBody>
          <a:bodyPr wrap="square" lIns="0" tIns="0" rIns="0" bIns="0" rtlCol="0"/>
          <a:lstStyle/>
          <a:p>
            <a:endParaRPr/>
          </a:p>
        </p:txBody>
      </p:sp>
      <p:sp>
        <p:nvSpPr>
          <p:cNvPr id="126" name="object 126"/>
          <p:cNvSpPr/>
          <p:nvPr/>
        </p:nvSpPr>
        <p:spPr>
          <a:xfrm>
            <a:off x="944726" y="7124339"/>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6"/>
                </a:lnTo>
                <a:lnTo>
                  <a:pt x="1423" y="6350"/>
                </a:lnTo>
                <a:lnTo>
                  <a:pt x="3175" y="6350"/>
                </a:lnTo>
                <a:lnTo>
                  <a:pt x="4926" y="6350"/>
                </a:lnTo>
                <a:lnTo>
                  <a:pt x="6350" y="4926"/>
                </a:lnTo>
                <a:lnTo>
                  <a:pt x="6350" y="3175"/>
                </a:lnTo>
              </a:path>
            </a:pathLst>
          </a:custGeom>
          <a:ln w="11112">
            <a:solidFill>
              <a:srgbClr val="8E8E8E"/>
            </a:solidFill>
          </a:ln>
        </p:spPr>
        <p:txBody>
          <a:bodyPr wrap="square" lIns="0" tIns="0" rIns="0" bIns="0" rtlCol="0"/>
          <a:lstStyle/>
          <a:p>
            <a:endParaRPr/>
          </a:p>
        </p:txBody>
      </p:sp>
      <p:sp>
        <p:nvSpPr>
          <p:cNvPr id="127" name="object 127"/>
          <p:cNvSpPr/>
          <p:nvPr/>
        </p:nvSpPr>
        <p:spPr>
          <a:xfrm>
            <a:off x="937362" y="7117400"/>
            <a:ext cx="29458" cy="27754"/>
          </a:xfrm>
          <a:custGeom>
            <a:avLst/>
            <a:gdLst/>
            <a:ahLst/>
            <a:cxnLst/>
            <a:rect l="l" t="t" r="r" b="b"/>
            <a:pathLst>
              <a:path w="12700" h="12700">
                <a:moveTo>
                  <a:pt x="9852" y="0"/>
                </a:moveTo>
                <a:lnTo>
                  <a:pt x="2847" y="0"/>
                </a:lnTo>
                <a:lnTo>
                  <a:pt x="0" y="2847"/>
                </a:lnTo>
                <a:lnTo>
                  <a:pt x="0" y="9852"/>
                </a:lnTo>
                <a:lnTo>
                  <a:pt x="2847" y="12700"/>
                </a:lnTo>
                <a:lnTo>
                  <a:pt x="9852" y="12700"/>
                </a:lnTo>
                <a:lnTo>
                  <a:pt x="12700" y="9852"/>
                </a:lnTo>
                <a:lnTo>
                  <a:pt x="12700" y="2847"/>
                </a:lnTo>
                <a:lnTo>
                  <a:pt x="9852" y="0"/>
                </a:lnTo>
                <a:close/>
              </a:path>
            </a:pathLst>
          </a:custGeom>
          <a:solidFill>
            <a:srgbClr val="7F7F7F"/>
          </a:solidFill>
        </p:spPr>
        <p:txBody>
          <a:bodyPr wrap="square" lIns="0" tIns="0" rIns="0" bIns="0" rtlCol="0"/>
          <a:lstStyle/>
          <a:p>
            <a:endParaRPr/>
          </a:p>
        </p:txBody>
      </p:sp>
      <p:sp>
        <p:nvSpPr>
          <p:cNvPr id="128" name="object 128"/>
          <p:cNvSpPr/>
          <p:nvPr/>
        </p:nvSpPr>
        <p:spPr>
          <a:xfrm>
            <a:off x="9823373" y="7236690"/>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129" name="object 129"/>
          <p:cNvSpPr/>
          <p:nvPr/>
        </p:nvSpPr>
        <p:spPr>
          <a:xfrm>
            <a:off x="10075190" y="6992509"/>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0" name="object 130"/>
          <p:cNvSpPr/>
          <p:nvPr/>
        </p:nvSpPr>
        <p:spPr>
          <a:xfrm>
            <a:off x="9823374" y="7020264"/>
            <a:ext cx="257761" cy="215090"/>
          </a:xfrm>
          <a:custGeom>
            <a:avLst/>
            <a:gdLst/>
            <a:ahLst/>
            <a:cxnLst/>
            <a:rect l="l" t="t" r="r" b="b"/>
            <a:pathLst>
              <a:path w="111125" h="98425">
                <a:moveTo>
                  <a:pt x="0" y="95860"/>
                </a:moveTo>
                <a:lnTo>
                  <a:pt x="12700" y="98425"/>
                </a:lnTo>
                <a:lnTo>
                  <a:pt x="51010" y="90690"/>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131" name="object 131"/>
          <p:cNvSpPr/>
          <p:nvPr/>
        </p:nvSpPr>
        <p:spPr>
          <a:xfrm>
            <a:off x="10067823" y="6992509"/>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2" name="object 132"/>
          <p:cNvSpPr/>
          <p:nvPr/>
        </p:nvSpPr>
        <p:spPr>
          <a:xfrm>
            <a:off x="9823373" y="7020263"/>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133" name="object 133"/>
          <p:cNvSpPr/>
          <p:nvPr/>
        </p:nvSpPr>
        <p:spPr>
          <a:xfrm>
            <a:off x="10060461" y="6992509"/>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4" name="object 134"/>
          <p:cNvSpPr/>
          <p:nvPr/>
        </p:nvSpPr>
        <p:spPr>
          <a:xfrm>
            <a:off x="9823374" y="7020264"/>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135" name="object 135"/>
          <p:cNvSpPr/>
          <p:nvPr/>
        </p:nvSpPr>
        <p:spPr>
          <a:xfrm>
            <a:off x="10053096" y="6992509"/>
            <a:ext cx="7365" cy="27754"/>
          </a:xfrm>
          <a:custGeom>
            <a:avLst/>
            <a:gdLst/>
            <a:ahLst/>
            <a:cxnLst/>
            <a:rect l="l" t="t" r="r" b="b"/>
            <a:pathLst>
              <a:path w="3175" h="12700">
                <a:moveTo>
                  <a:pt x="2564" y="12699"/>
                </a:moveTo>
                <a:lnTo>
                  <a:pt x="0" y="0"/>
                </a:lnTo>
              </a:path>
            </a:pathLst>
          </a:custGeom>
          <a:ln w="11112">
            <a:solidFill>
              <a:srgbClr val="E1E1E1"/>
            </a:solidFill>
          </a:ln>
        </p:spPr>
        <p:txBody>
          <a:bodyPr wrap="square" lIns="0" tIns="0" rIns="0" bIns="0" rtlCol="0"/>
          <a:lstStyle/>
          <a:p>
            <a:endParaRPr/>
          </a:p>
        </p:txBody>
      </p:sp>
      <p:sp>
        <p:nvSpPr>
          <p:cNvPr id="136" name="object 136"/>
          <p:cNvSpPr/>
          <p:nvPr/>
        </p:nvSpPr>
        <p:spPr>
          <a:xfrm>
            <a:off x="9823373" y="7020263"/>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137" name="object 137"/>
          <p:cNvSpPr/>
          <p:nvPr/>
        </p:nvSpPr>
        <p:spPr>
          <a:xfrm>
            <a:off x="10045729" y="6992509"/>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38" name="object 138"/>
          <p:cNvSpPr/>
          <p:nvPr/>
        </p:nvSpPr>
        <p:spPr>
          <a:xfrm>
            <a:off x="9823374" y="7020264"/>
            <a:ext cx="228303" cy="187337"/>
          </a:xfrm>
          <a:custGeom>
            <a:avLst/>
            <a:gdLst/>
            <a:ahLst/>
            <a:cxnLst/>
            <a:rect l="l" t="t" r="r" b="b"/>
            <a:pathLst>
              <a:path w="98425" h="85725">
                <a:moveTo>
                  <a:pt x="0" y="83160"/>
                </a:moveTo>
                <a:lnTo>
                  <a:pt x="12700" y="85725"/>
                </a:lnTo>
                <a:lnTo>
                  <a:pt x="46063" y="78988"/>
                </a:lnTo>
                <a:lnTo>
                  <a:pt x="73312" y="60616"/>
                </a:lnTo>
                <a:lnTo>
                  <a:pt x="91686" y="33367"/>
                </a:lnTo>
                <a:lnTo>
                  <a:pt x="98425" y="0"/>
                </a:lnTo>
              </a:path>
            </a:pathLst>
          </a:custGeom>
          <a:ln w="11112">
            <a:solidFill>
              <a:srgbClr val="D9D9D9"/>
            </a:solidFill>
          </a:ln>
        </p:spPr>
        <p:txBody>
          <a:bodyPr wrap="square" lIns="0" tIns="0" rIns="0" bIns="0" rtlCol="0"/>
          <a:lstStyle/>
          <a:p>
            <a:endParaRPr/>
          </a:p>
        </p:txBody>
      </p:sp>
      <p:sp>
        <p:nvSpPr>
          <p:cNvPr id="139" name="object 139"/>
          <p:cNvSpPr/>
          <p:nvPr/>
        </p:nvSpPr>
        <p:spPr>
          <a:xfrm>
            <a:off x="10038364" y="6992509"/>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0" name="object 140"/>
          <p:cNvSpPr/>
          <p:nvPr/>
        </p:nvSpPr>
        <p:spPr>
          <a:xfrm>
            <a:off x="9823373" y="7020263"/>
            <a:ext cx="220938" cy="180398"/>
          </a:xfrm>
          <a:custGeom>
            <a:avLst/>
            <a:gdLst/>
            <a:ahLst/>
            <a:cxnLst/>
            <a:rect l="l" t="t" r="r" b="b"/>
            <a:pathLst>
              <a:path w="95250" h="82550">
                <a:moveTo>
                  <a:pt x="0" y="79986"/>
                </a:moveTo>
                <a:lnTo>
                  <a:pt x="12700" y="82550"/>
                </a:lnTo>
                <a:lnTo>
                  <a:pt x="44827" y="76062"/>
                </a:lnTo>
                <a:lnTo>
                  <a:pt x="71067" y="58371"/>
                </a:lnTo>
                <a:lnTo>
                  <a:pt x="88761" y="32132"/>
                </a:lnTo>
                <a:lnTo>
                  <a:pt x="95250" y="0"/>
                </a:lnTo>
              </a:path>
            </a:pathLst>
          </a:custGeom>
          <a:ln w="11112">
            <a:solidFill>
              <a:srgbClr val="D2D2D2"/>
            </a:solidFill>
          </a:ln>
        </p:spPr>
        <p:txBody>
          <a:bodyPr wrap="square" lIns="0" tIns="0" rIns="0" bIns="0" rtlCol="0"/>
          <a:lstStyle/>
          <a:p>
            <a:endParaRPr/>
          </a:p>
        </p:txBody>
      </p:sp>
      <p:sp>
        <p:nvSpPr>
          <p:cNvPr id="141" name="object 141"/>
          <p:cNvSpPr/>
          <p:nvPr/>
        </p:nvSpPr>
        <p:spPr>
          <a:xfrm>
            <a:off x="10031000" y="6992509"/>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2" name="object 142"/>
          <p:cNvSpPr/>
          <p:nvPr/>
        </p:nvSpPr>
        <p:spPr>
          <a:xfrm>
            <a:off x="9823374" y="7020264"/>
            <a:ext cx="213573" cy="173460"/>
          </a:xfrm>
          <a:custGeom>
            <a:avLst/>
            <a:gdLst/>
            <a:ahLst/>
            <a:cxnLst/>
            <a:rect l="l" t="t" r="r" b="b"/>
            <a:pathLst>
              <a:path w="92075" h="79375">
                <a:moveTo>
                  <a:pt x="0" y="76810"/>
                </a:moveTo>
                <a:lnTo>
                  <a:pt x="12700" y="79375"/>
                </a:lnTo>
                <a:lnTo>
                  <a:pt x="43592" y="73136"/>
                </a:lnTo>
                <a:lnTo>
                  <a:pt x="68823" y="56125"/>
                </a:lnTo>
                <a:lnTo>
                  <a:pt x="85836" y="30895"/>
                </a:lnTo>
                <a:lnTo>
                  <a:pt x="92075" y="0"/>
                </a:lnTo>
              </a:path>
            </a:pathLst>
          </a:custGeom>
          <a:ln w="11112">
            <a:solidFill>
              <a:srgbClr val="CACACA"/>
            </a:solidFill>
          </a:ln>
        </p:spPr>
        <p:txBody>
          <a:bodyPr wrap="square" lIns="0" tIns="0" rIns="0" bIns="0" rtlCol="0"/>
          <a:lstStyle/>
          <a:p>
            <a:endParaRPr/>
          </a:p>
        </p:txBody>
      </p:sp>
      <p:sp>
        <p:nvSpPr>
          <p:cNvPr id="143" name="object 143"/>
          <p:cNvSpPr/>
          <p:nvPr/>
        </p:nvSpPr>
        <p:spPr>
          <a:xfrm>
            <a:off x="10023635" y="6992509"/>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4" name="object 144"/>
          <p:cNvSpPr/>
          <p:nvPr/>
        </p:nvSpPr>
        <p:spPr>
          <a:xfrm>
            <a:off x="9823373" y="7020263"/>
            <a:ext cx="206209" cy="166521"/>
          </a:xfrm>
          <a:custGeom>
            <a:avLst/>
            <a:gdLst/>
            <a:ahLst/>
            <a:cxnLst/>
            <a:rect l="l" t="t" r="r" b="b"/>
            <a:pathLst>
              <a:path w="88900" h="76200">
                <a:moveTo>
                  <a:pt x="0" y="73636"/>
                </a:moveTo>
                <a:lnTo>
                  <a:pt x="12700" y="76200"/>
                </a:lnTo>
                <a:lnTo>
                  <a:pt x="42357" y="70211"/>
                </a:lnTo>
                <a:lnTo>
                  <a:pt x="66578" y="53881"/>
                </a:lnTo>
                <a:lnTo>
                  <a:pt x="82910" y="29660"/>
                </a:lnTo>
                <a:lnTo>
                  <a:pt x="88900" y="0"/>
                </a:lnTo>
              </a:path>
            </a:pathLst>
          </a:custGeom>
          <a:ln w="11112">
            <a:solidFill>
              <a:srgbClr val="C3C3C3"/>
            </a:solidFill>
          </a:ln>
        </p:spPr>
        <p:txBody>
          <a:bodyPr wrap="square" lIns="0" tIns="0" rIns="0" bIns="0" rtlCol="0"/>
          <a:lstStyle/>
          <a:p>
            <a:endParaRPr/>
          </a:p>
        </p:txBody>
      </p:sp>
      <p:sp>
        <p:nvSpPr>
          <p:cNvPr id="145" name="object 145"/>
          <p:cNvSpPr/>
          <p:nvPr/>
        </p:nvSpPr>
        <p:spPr>
          <a:xfrm>
            <a:off x="10016271" y="6992509"/>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6" name="object 146"/>
          <p:cNvSpPr/>
          <p:nvPr/>
        </p:nvSpPr>
        <p:spPr>
          <a:xfrm>
            <a:off x="9823374" y="7020264"/>
            <a:ext cx="198844" cy="159583"/>
          </a:xfrm>
          <a:custGeom>
            <a:avLst/>
            <a:gdLst/>
            <a:ahLst/>
            <a:cxnLst/>
            <a:rect l="l" t="t" r="r" b="b"/>
            <a:pathLst>
              <a:path w="85725" h="73025">
                <a:moveTo>
                  <a:pt x="0" y="70460"/>
                </a:moveTo>
                <a:lnTo>
                  <a:pt x="12700" y="73025"/>
                </a:lnTo>
                <a:lnTo>
                  <a:pt x="41121" y="67285"/>
                </a:lnTo>
                <a:lnTo>
                  <a:pt x="64333" y="51635"/>
                </a:lnTo>
                <a:lnTo>
                  <a:pt x="79985" y="28423"/>
                </a:lnTo>
                <a:lnTo>
                  <a:pt x="85725" y="0"/>
                </a:lnTo>
              </a:path>
            </a:pathLst>
          </a:custGeom>
          <a:ln w="11112">
            <a:solidFill>
              <a:srgbClr val="BBBBBB"/>
            </a:solidFill>
          </a:ln>
        </p:spPr>
        <p:txBody>
          <a:bodyPr wrap="square" lIns="0" tIns="0" rIns="0" bIns="0" rtlCol="0"/>
          <a:lstStyle/>
          <a:p>
            <a:endParaRPr/>
          </a:p>
        </p:txBody>
      </p:sp>
      <p:sp>
        <p:nvSpPr>
          <p:cNvPr id="147" name="object 147"/>
          <p:cNvSpPr/>
          <p:nvPr/>
        </p:nvSpPr>
        <p:spPr>
          <a:xfrm>
            <a:off x="10008906" y="6992509"/>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48" name="object 148"/>
          <p:cNvSpPr/>
          <p:nvPr/>
        </p:nvSpPr>
        <p:spPr>
          <a:xfrm>
            <a:off x="9823373" y="7020263"/>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149" name="object 149"/>
          <p:cNvSpPr/>
          <p:nvPr/>
        </p:nvSpPr>
        <p:spPr>
          <a:xfrm>
            <a:off x="10001541" y="6992509"/>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0" name="object 150"/>
          <p:cNvSpPr/>
          <p:nvPr/>
        </p:nvSpPr>
        <p:spPr>
          <a:xfrm>
            <a:off x="9823374" y="7020264"/>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151" name="object 151"/>
          <p:cNvSpPr/>
          <p:nvPr/>
        </p:nvSpPr>
        <p:spPr>
          <a:xfrm>
            <a:off x="9994177" y="6992509"/>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2" name="object 152"/>
          <p:cNvSpPr/>
          <p:nvPr/>
        </p:nvSpPr>
        <p:spPr>
          <a:xfrm>
            <a:off x="9823373" y="7020263"/>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153" name="object 153"/>
          <p:cNvSpPr/>
          <p:nvPr/>
        </p:nvSpPr>
        <p:spPr>
          <a:xfrm>
            <a:off x="9986812" y="6992509"/>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4" name="object 154"/>
          <p:cNvSpPr/>
          <p:nvPr/>
        </p:nvSpPr>
        <p:spPr>
          <a:xfrm>
            <a:off x="9823374" y="7020265"/>
            <a:ext cx="169386" cy="131829"/>
          </a:xfrm>
          <a:custGeom>
            <a:avLst/>
            <a:gdLst/>
            <a:ahLst/>
            <a:cxnLst/>
            <a:rect l="l" t="t" r="r" b="b"/>
            <a:pathLst>
              <a:path w="73025" h="60325">
                <a:moveTo>
                  <a:pt x="0" y="57760"/>
                </a:moveTo>
                <a:lnTo>
                  <a:pt x="12700" y="60325"/>
                </a:lnTo>
                <a:lnTo>
                  <a:pt x="36179" y="55583"/>
                </a:lnTo>
                <a:lnTo>
                  <a:pt x="55354" y="42655"/>
                </a:lnTo>
                <a:lnTo>
                  <a:pt x="68284" y="23479"/>
                </a:lnTo>
                <a:lnTo>
                  <a:pt x="73025" y="0"/>
                </a:lnTo>
              </a:path>
            </a:pathLst>
          </a:custGeom>
          <a:ln w="11112">
            <a:solidFill>
              <a:srgbClr val="9D9D9D"/>
            </a:solidFill>
          </a:ln>
        </p:spPr>
        <p:txBody>
          <a:bodyPr wrap="square" lIns="0" tIns="0" rIns="0" bIns="0" rtlCol="0"/>
          <a:lstStyle/>
          <a:p>
            <a:endParaRPr/>
          </a:p>
        </p:txBody>
      </p:sp>
      <p:sp>
        <p:nvSpPr>
          <p:cNvPr id="155" name="object 155"/>
          <p:cNvSpPr/>
          <p:nvPr/>
        </p:nvSpPr>
        <p:spPr>
          <a:xfrm>
            <a:off x="9979448" y="6992509"/>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6" name="object 156"/>
          <p:cNvSpPr/>
          <p:nvPr/>
        </p:nvSpPr>
        <p:spPr>
          <a:xfrm>
            <a:off x="9823373" y="7020263"/>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157" name="object 157"/>
          <p:cNvSpPr/>
          <p:nvPr/>
        </p:nvSpPr>
        <p:spPr>
          <a:xfrm>
            <a:off x="9972083" y="6992509"/>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58" name="object 158"/>
          <p:cNvSpPr/>
          <p:nvPr/>
        </p:nvSpPr>
        <p:spPr>
          <a:xfrm>
            <a:off x="9823374" y="7020264"/>
            <a:ext cx="154657" cy="117953"/>
          </a:xfrm>
          <a:custGeom>
            <a:avLst/>
            <a:gdLst/>
            <a:ahLst/>
            <a:cxnLst/>
            <a:rect l="l" t="t" r="r" b="b"/>
            <a:pathLst>
              <a:path w="66675" h="53975">
                <a:moveTo>
                  <a:pt x="0" y="51410"/>
                </a:moveTo>
                <a:lnTo>
                  <a:pt x="12700" y="53975"/>
                </a:lnTo>
                <a:lnTo>
                  <a:pt x="33708" y="49732"/>
                </a:lnTo>
                <a:lnTo>
                  <a:pt x="50865" y="38164"/>
                </a:lnTo>
                <a:lnTo>
                  <a:pt x="62433" y="21007"/>
                </a:lnTo>
                <a:lnTo>
                  <a:pt x="66675" y="0"/>
                </a:lnTo>
              </a:path>
            </a:pathLst>
          </a:custGeom>
          <a:ln w="11112">
            <a:solidFill>
              <a:srgbClr val="8E8E8E"/>
            </a:solidFill>
          </a:ln>
        </p:spPr>
        <p:txBody>
          <a:bodyPr wrap="square" lIns="0" tIns="0" rIns="0" bIns="0" rtlCol="0"/>
          <a:lstStyle/>
          <a:p>
            <a:endParaRPr/>
          </a:p>
        </p:txBody>
      </p:sp>
      <p:sp>
        <p:nvSpPr>
          <p:cNvPr id="159" name="object 159"/>
          <p:cNvSpPr/>
          <p:nvPr/>
        </p:nvSpPr>
        <p:spPr>
          <a:xfrm>
            <a:off x="9964721" y="6992509"/>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0" name="object 160"/>
          <p:cNvSpPr/>
          <p:nvPr/>
        </p:nvSpPr>
        <p:spPr>
          <a:xfrm>
            <a:off x="9823373" y="7020263"/>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868686"/>
            </a:solidFill>
          </a:ln>
        </p:spPr>
        <p:txBody>
          <a:bodyPr wrap="square" lIns="0" tIns="0" rIns="0" bIns="0" rtlCol="0"/>
          <a:lstStyle/>
          <a:p>
            <a:endParaRPr/>
          </a:p>
        </p:txBody>
      </p:sp>
      <p:sp>
        <p:nvSpPr>
          <p:cNvPr id="161" name="object 161"/>
          <p:cNvSpPr/>
          <p:nvPr/>
        </p:nvSpPr>
        <p:spPr>
          <a:xfrm>
            <a:off x="9964721" y="6992509"/>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2" name="object 162"/>
          <p:cNvSpPr/>
          <p:nvPr/>
        </p:nvSpPr>
        <p:spPr>
          <a:xfrm>
            <a:off x="9823373" y="7020263"/>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163" name="object 163"/>
          <p:cNvSpPr/>
          <p:nvPr/>
        </p:nvSpPr>
        <p:spPr>
          <a:xfrm>
            <a:off x="9957356" y="6992509"/>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4" name="object 164"/>
          <p:cNvSpPr/>
          <p:nvPr/>
        </p:nvSpPr>
        <p:spPr>
          <a:xfrm>
            <a:off x="9823374" y="7020264"/>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165" name="object 165"/>
          <p:cNvSpPr/>
          <p:nvPr/>
        </p:nvSpPr>
        <p:spPr>
          <a:xfrm>
            <a:off x="9949987" y="6992509"/>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6" name="object 166"/>
          <p:cNvSpPr/>
          <p:nvPr/>
        </p:nvSpPr>
        <p:spPr>
          <a:xfrm>
            <a:off x="9823373" y="7020263"/>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167" name="object 167"/>
          <p:cNvSpPr/>
          <p:nvPr/>
        </p:nvSpPr>
        <p:spPr>
          <a:xfrm>
            <a:off x="9942627" y="6992509"/>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8" name="object 168"/>
          <p:cNvSpPr/>
          <p:nvPr/>
        </p:nvSpPr>
        <p:spPr>
          <a:xfrm>
            <a:off x="9823374" y="7020264"/>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169" name="object 169"/>
          <p:cNvSpPr/>
          <p:nvPr/>
        </p:nvSpPr>
        <p:spPr>
          <a:xfrm>
            <a:off x="9935258" y="6992509"/>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0" name="object 170"/>
          <p:cNvSpPr/>
          <p:nvPr/>
        </p:nvSpPr>
        <p:spPr>
          <a:xfrm>
            <a:off x="9823373" y="7020263"/>
            <a:ext cx="117834" cy="83261"/>
          </a:xfrm>
          <a:custGeom>
            <a:avLst/>
            <a:gdLst/>
            <a:ahLst/>
            <a:cxnLst/>
            <a:rect l="l" t="t" r="r" b="b"/>
            <a:pathLst>
              <a:path w="50800" h="38100">
                <a:moveTo>
                  <a:pt x="0" y="35535"/>
                </a:moveTo>
                <a:lnTo>
                  <a:pt x="12700" y="38100"/>
                </a:lnTo>
                <a:lnTo>
                  <a:pt x="27526" y="35105"/>
                </a:lnTo>
                <a:lnTo>
                  <a:pt x="39637" y="26940"/>
                </a:lnTo>
                <a:lnTo>
                  <a:pt x="47804" y="14829"/>
                </a:lnTo>
                <a:lnTo>
                  <a:pt x="50800" y="0"/>
                </a:lnTo>
              </a:path>
            </a:pathLst>
          </a:custGeom>
          <a:ln w="11112">
            <a:solidFill>
              <a:srgbClr val="7F7F7F"/>
            </a:solidFill>
          </a:ln>
        </p:spPr>
        <p:txBody>
          <a:bodyPr wrap="square" lIns="0" tIns="0" rIns="0" bIns="0" rtlCol="0"/>
          <a:lstStyle/>
          <a:p>
            <a:endParaRPr/>
          </a:p>
        </p:txBody>
      </p:sp>
      <p:sp>
        <p:nvSpPr>
          <p:cNvPr id="171" name="object 171"/>
          <p:cNvSpPr/>
          <p:nvPr/>
        </p:nvSpPr>
        <p:spPr>
          <a:xfrm>
            <a:off x="9927893" y="6992509"/>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2" name="object 172"/>
          <p:cNvSpPr/>
          <p:nvPr/>
        </p:nvSpPr>
        <p:spPr>
          <a:xfrm>
            <a:off x="9823374" y="7020264"/>
            <a:ext cx="110469" cy="76322"/>
          </a:xfrm>
          <a:custGeom>
            <a:avLst/>
            <a:gdLst/>
            <a:ahLst/>
            <a:cxnLst/>
            <a:rect l="l" t="t" r="r" b="b"/>
            <a:pathLst>
              <a:path w="47625" h="34925">
                <a:moveTo>
                  <a:pt x="0" y="32361"/>
                </a:moveTo>
                <a:lnTo>
                  <a:pt x="12700" y="34925"/>
                </a:lnTo>
                <a:lnTo>
                  <a:pt x="26290" y="32180"/>
                </a:lnTo>
                <a:lnTo>
                  <a:pt x="37392" y="24695"/>
                </a:lnTo>
                <a:lnTo>
                  <a:pt x="44879" y="13594"/>
                </a:lnTo>
                <a:lnTo>
                  <a:pt x="47625" y="0"/>
                </a:lnTo>
              </a:path>
            </a:pathLst>
          </a:custGeom>
          <a:ln w="11112">
            <a:solidFill>
              <a:srgbClr val="7F7F7F"/>
            </a:solidFill>
          </a:ln>
        </p:spPr>
        <p:txBody>
          <a:bodyPr wrap="square" lIns="0" tIns="0" rIns="0" bIns="0" rtlCol="0"/>
          <a:lstStyle/>
          <a:p>
            <a:endParaRPr/>
          </a:p>
        </p:txBody>
      </p:sp>
      <p:sp>
        <p:nvSpPr>
          <p:cNvPr id="173" name="object 173"/>
          <p:cNvSpPr/>
          <p:nvPr/>
        </p:nvSpPr>
        <p:spPr>
          <a:xfrm>
            <a:off x="9920153" y="6992509"/>
            <a:ext cx="7365" cy="27754"/>
          </a:xfrm>
          <a:custGeom>
            <a:avLst/>
            <a:gdLst/>
            <a:ahLst/>
            <a:cxnLst/>
            <a:rect l="l" t="t" r="r" b="b"/>
            <a:pathLst>
              <a:path w="3175" h="12700">
                <a:moveTo>
                  <a:pt x="2727" y="12699"/>
                </a:moveTo>
                <a:lnTo>
                  <a:pt x="231" y="343"/>
                </a:lnTo>
                <a:lnTo>
                  <a:pt x="0" y="0"/>
                </a:lnTo>
              </a:path>
            </a:pathLst>
          </a:custGeom>
          <a:ln w="11112">
            <a:solidFill>
              <a:srgbClr val="7F7F7F"/>
            </a:solidFill>
          </a:ln>
        </p:spPr>
        <p:txBody>
          <a:bodyPr wrap="square" lIns="0" tIns="0" rIns="0" bIns="0" rtlCol="0"/>
          <a:lstStyle/>
          <a:p>
            <a:endParaRPr/>
          </a:p>
        </p:txBody>
      </p:sp>
      <p:sp>
        <p:nvSpPr>
          <p:cNvPr id="174" name="object 174"/>
          <p:cNvSpPr/>
          <p:nvPr/>
        </p:nvSpPr>
        <p:spPr>
          <a:xfrm>
            <a:off x="9823373" y="7020263"/>
            <a:ext cx="103104" cy="69384"/>
          </a:xfrm>
          <a:custGeom>
            <a:avLst/>
            <a:gdLst/>
            <a:ahLst/>
            <a:cxnLst/>
            <a:rect l="l" t="t" r="r" b="b"/>
            <a:pathLst>
              <a:path w="44450" h="31750">
                <a:moveTo>
                  <a:pt x="0" y="29025"/>
                </a:moveTo>
                <a:lnTo>
                  <a:pt x="340" y="29254"/>
                </a:lnTo>
                <a:lnTo>
                  <a:pt x="12700" y="31750"/>
                </a:lnTo>
                <a:lnTo>
                  <a:pt x="25055" y="29254"/>
                </a:lnTo>
                <a:lnTo>
                  <a:pt x="35147" y="22449"/>
                </a:lnTo>
                <a:lnTo>
                  <a:pt x="41953" y="12357"/>
                </a:lnTo>
                <a:lnTo>
                  <a:pt x="44450" y="0"/>
                </a:lnTo>
              </a:path>
            </a:pathLst>
          </a:custGeom>
          <a:ln w="11112">
            <a:solidFill>
              <a:srgbClr val="7F7F7F"/>
            </a:solidFill>
          </a:ln>
        </p:spPr>
        <p:txBody>
          <a:bodyPr wrap="square" lIns="0" tIns="0" rIns="0" bIns="0" rtlCol="0"/>
          <a:lstStyle/>
          <a:p>
            <a:endParaRPr/>
          </a:p>
        </p:txBody>
      </p:sp>
      <p:sp>
        <p:nvSpPr>
          <p:cNvPr id="175" name="object 175"/>
          <p:cNvSpPr/>
          <p:nvPr/>
        </p:nvSpPr>
        <p:spPr>
          <a:xfrm>
            <a:off x="9911435" y="6992509"/>
            <a:ext cx="8838" cy="27754"/>
          </a:xfrm>
          <a:custGeom>
            <a:avLst/>
            <a:gdLst/>
            <a:ahLst/>
            <a:cxnLst/>
            <a:rect l="l" t="t" r="r" b="b"/>
            <a:pathLst>
              <a:path w="3810" h="12700">
                <a:moveTo>
                  <a:pt x="3310" y="12699"/>
                </a:moveTo>
                <a:lnTo>
                  <a:pt x="1063" y="1577"/>
                </a:lnTo>
                <a:lnTo>
                  <a:pt x="0" y="0"/>
                </a:lnTo>
              </a:path>
            </a:pathLst>
          </a:custGeom>
          <a:ln w="11112">
            <a:solidFill>
              <a:srgbClr val="7F7F7F"/>
            </a:solidFill>
          </a:ln>
        </p:spPr>
        <p:txBody>
          <a:bodyPr wrap="square" lIns="0" tIns="0" rIns="0" bIns="0" rtlCol="0"/>
          <a:lstStyle/>
          <a:p>
            <a:endParaRPr/>
          </a:p>
        </p:txBody>
      </p:sp>
      <p:sp>
        <p:nvSpPr>
          <p:cNvPr id="176" name="object 176"/>
          <p:cNvSpPr/>
          <p:nvPr/>
        </p:nvSpPr>
        <p:spPr>
          <a:xfrm>
            <a:off x="9823374" y="7020264"/>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177" name="object 177"/>
          <p:cNvSpPr/>
          <p:nvPr/>
        </p:nvSpPr>
        <p:spPr>
          <a:xfrm>
            <a:off x="9902717" y="6992509"/>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178" name="object 178"/>
          <p:cNvSpPr/>
          <p:nvPr/>
        </p:nvSpPr>
        <p:spPr>
          <a:xfrm>
            <a:off x="9823373" y="7020263"/>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93997" y="6992509"/>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180" name="object 180"/>
          <p:cNvSpPr/>
          <p:nvPr/>
        </p:nvSpPr>
        <p:spPr>
          <a:xfrm>
            <a:off x="9823374" y="7020264"/>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1" name="object 181"/>
          <p:cNvSpPr/>
          <p:nvPr/>
        </p:nvSpPr>
        <p:spPr>
          <a:xfrm>
            <a:off x="9885275" y="6992509"/>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182" name="object 182"/>
          <p:cNvSpPr/>
          <p:nvPr/>
        </p:nvSpPr>
        <p:spPr>
          <a:xfrm>
            <a:off x="9823373" y="7020263"/>
            <a:ext cx="73646" cy="41630"/>
          </a:xfrm>
          <a:custGeom>
            <a:avLst/>
            <a:gdLst/>
            <a:ahLst/>
            <a:cxnLst/>
            <a:rect l="l" t="t" r="r" b="b"/>
            <a:pathLst>
              <a:path w="31750" h="19050">
                <a:moveTo>
                  <a:pt x="0" y="13986"/>
                </a:moveTo>
                <a:lnTo>
                  <a:pt x="5287" y="17552"/>
                </a:lnTo>
                <a:lnTo>
                  <a:pt x="12700" y="19050"/>
                </a:lnTo>
                <a:lnTo>
                  <a:pt x="20113" y="17552"/>
                </a:lnTo>
                <a:lnTo>
                  <a:pt x="26168" y="13468"/>
                </a:lnTo>
                <a:lnTo>
                  <a:pt x="30252" y="7413"/>
                </a:lnTo>
                <a:lnTo>
                  <a:pt x="3175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80528" y="6992509"/>
            <a:ext cx="10310" cy="27754"/>
          </a:xfrm>
          <a:custGeom>
            <a:avLst/>
            <a:gdLst/>
            <a:ahLst/>
            <a:cxnLst/>
            <a:rect l="l" t="t" r="r" b="b"/>
            <a:pathLst>
              <a:path w="4445" h="12700">
                <a:moveTo>
                  <a:pt x="3935" y="12699"/>
                </a:moveTo>
                <a:lnTo>
                  <a:pt x="3935" y="3934"/>
                </a:lnTo>
                <a:lnTo>
                  <a:pt x="0" y="0"/>
                </a:lnTo>
              </a:path>
            </a:pathLst>
          </a:custGeom>
          <a:ln w="11112">
            <a:solidFill>
              <a:srgbClr val="7F7F7F"/>
            </a:solidFill>
          </a:ln>
        </p:spPr>
        <p:txBody>
          <a:bodyPr wrap="square" lIns="0" tIns="0" rIns="0" bIns="0" rtlCol="0"/>
          <a:lstStyle/>
          <a:p>
            <a:endParaRPr/>
          </a:p>
        </p:txBody>
      </p:sp>
      <p:sp>
        <p:nvSpPr>
          <p:cNvPr id="184" name="object 184"/>
          <p:cNvSpPr/>
          <p:nvPr/>
        </p:nvSpPr>
        <p:spPr>
          <a:xfrm>
            <a:off x="9823373" y="6992510"/>
            <a:ext cx="2946" cy="2775"/>
          </a:xfrm>
          <a:custGeom>
            <a:avLst/>
            <a:gdLst/>
            <a:ahLst/>
            <a:cxnLst/>
            <a:rect l="l" t="t" r="r" b="b"/>
            <a:pathLst>
              <a:path w="1270" h="1269">
                <a:moveTo>
                  <a:pt x="754" y="0"/>
                </a:moveTo>
                <a:lnTo>
                  <a:pt x="0" y="755"/>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4" y="7020264"/>
            <a:ext cx="66281" cy="34692"/>
          </a:xfrm>
          <a:custGeom>
            <a:avLst/>
            <a:gdLst/>
            <a:ahLst/>
            <a:cxnLst/>
            <a:rect l="l" t="t" r="r" b="b"/>
            <a:pathLst>
              <a:path w="28575" h="15875">
                <a:moveTo>
                  <a:pt x="0" y="11945"/>
                </a:moveTo>
                <a:lnTo>
                  <a:pt x="3924" y="15875"/>
                </a:lnTo>
                <a:lnTo>
                  <a:pt x="12700" y="15875"/>
                </a:lnTo>
                <a:lnTo>
                  <a:pt x="21463" y="15875"/>
                </a:lnTo>
                <a:lnTo>
                  <a:pt x="28575" y="8766"/>
                </a:lnTo>
                <a:lnTo>
                  <a:pt x="28575" y="0"/>
                </a:lnTo>
              </a:path>
            </a:pathLst>
          </a:custGeom>
          <a:ln w="11112">
            <a:solidFill>
              <a:srgbClr val="7F7F7F"/>
            </a:solidFill>
          </a:ln>
        </p:spPr>
        <p:txBody>
          <a:bodyPr wrap="square" lIns="0" tIns="0" rIns="0" bIns="0" rtlCol="0"/>
          <a:lstStyle/>
          <a:p>
            <a:endParaRPr/>
          </a:p>
        </p:txBody>
      </p:sp>
      <p:sp>
        <p:nvSpPr>
          <p:cNvPr id="186" name="object 186"/>
          <p:cNvSpPr/>
          <p:nvPr/>
        </p:nvSpPr>
        <p:spPr>
          <a:xfrm>
            <a:off x="9869095" y="6992509"/>
            <a:ext cx="13256" cy="27754"/>
          </a:xfrm>
          <a:custGeom>
            <a:avLst/>
            <a:gdLst/>
            <a:ahLst/>
            <a:cxnLst/>
            <a:rect l="l" t="t" r="r" b="b"/>
            <a:pathLst>
              <a:path w="5714" h="12700">
                <a:moveTo>
                  <a:pt x="5689" y="12699"/>
                </a:moveTo>
                <a:lnTo>
                  <a:pt x="5689" y="5690"/>
                </a:lnTo>
                <a:lnTo>
                  <a:pt x="0" y="0"/>
                </a:lnTo>
              </a:path>
            </a:pathLst>
          </a:custGeom>
          <a:ln w="11112">
            <a:solidFill>
              <a:srgbClr val="7F7F7F"/>
            </a:solidFill>
          </a:ln>
        </p:spPr>
        <p:txBody>
          <a:bodyPr wrap="square" lIns="0" tIns="0" rIns="0" bIns="0" rtlCol="0"/>
          <a:lstStyle/>
          <a:p>
            <a:endParaRPr/>
          </a:p>
        </p:txBody>
      </p:sp>
      <p:sp>
        <p:nvSpPr>
          <p:cNvPr id="187" name="object 187"/>
          <p:cNvSpPr/>
          <p:nvPr/>
        </p:nvSpPr>
        <p:spPr>
          <a:xfrm>
            <a:off x="9823375" y="6992510"/>
            <a:ext cx="58917" cy="55507"/>
          </a:xfrm>
          <a:custGeom>
            <a:avLst/>
            <a:gdLst/>
            <a:ahLst/>
            <a:cxnLst/>
            <a:rect l="l" t="t" r="r" b="b"/>
            <a:pathLst>
              <a:path w="25400" h="25400">
                <a:moveTo>
                  <a:pt x="5689" y="0"/>
                </a:moveTo>
                <a:lnTo>
                  <a:pt x="0" y="5690"/>
                </a:lnTo>
                <a:lnTo>
                  <a:pt x="0" y="12699"/>
                </a:lnTo>
                <a:lnTo>
                  <a:pt x="0" y="19710"/>
                </a:lnTo>
                <a:lnTo>
                  <a:pt x="5689" y="25399"/>
                </a:lnTo>
                <a:lnTo>
                  <a:pt x="12700" y="25399"/>
                </a:lnTo>
                <a:lnTo>
                  <a:pt x="19710" y="25399"/>
                </a:lnTo>
                <a:lnTo>
                  <a:pt x="25400" y="19710"/>
                </a:lnTo>
                <a:lnTo>
                  <a:pt x="25400" y="12699"/>
                </a:lnTo>
              </a:path>
            </a:pathLst>
          </a:custGeom>
          <a:ln w="11112">
            <a:solidFill>
              <a:srgbClr val="7F7F7F"/>
            </a:solidFill>
          </a:ln>
        </p:spPr>
        <p:txBody>
          <a:bodyPr wrap="square" lIns="0" tIns="0" rIns="0" bIns="0" rtlCol="0"/>
          <a:lstStyle/>
          <a:p>
            <a:endParaRPr/>
          </a:p>
        </p:txBody>
      </p:sp>
      <p:sp>
        <p:nvSpPr>
          <p:cNvPr id="188" name="object 188"/>
          <p:cNvSpPr/>
          <p:nvPr/>
        </p:nvSpPr>
        <p:spPr>
          <a:xfrm>
            <a:off x="9830739" y="6999448"/>
            <a:ext cx="44188" cy="41630"/>
          </a:xfrm>
          <a:custGeom>
            <a:avLst/>
            <a:gdLst/>
            <a:ahLst/>
            <a:cxnLst/>
            <a:rect l="l" t="t" r="r" b="b"/>
            <a:pathLst>
              <a:path w="19050" h="19050">
                <a:moveTo>
                  <a:pt x="19050" y="9525"/>
                </a:moveTo>
                <a:lnTo>
                  <a:pt x="19050" y="4267"/>
                </a:lnTo>
                <a:lnTo>
                  <a:pt x="14782" y="0"/>
                </a:lnTo>
                <a:lnTo>
                  <a:pt x="9525" y="0"/>
                </a:lnTo>
                <a:lnTo>
                  <a:pt x="4267" y="0"/>
                </a:lnTo>
                <a:lnTo>
                  <a:pt x="0" y="4267"/>
                </a:lnTo>
                <a:lnTo>
                  <a:pt x="0" y="9525"/>
                </a:lnTo>
                <a:lnTo>
                  <a:pt x="0" y="14784"/>
                </a:lnTo>
                <a:lnTo>
                  <a:pt x="4267" y="19050"/>
                </a:lnTo>
                <a:lnTo>
                  <a:pt x="9525" y="19050"/>
                </a:lnTo>
                <a:lnTo>
                  <a:pt x="14782" y="19050"/>
                </a:lnTo>
                <a:lnTo>
                  <a:pt x="19050" y="14784"/>
                </a:lnTo>
                <a:lnTo>
                  <a:pt x="19050" y="9525"/>
                </a:lnTo>
              </a:path>
            </a:pathLst>
          </a:custGeom>
          <a:ln w="11112">
            <a:solidFill>
              <a:srgbClr val="7F7F7F"/>
            </a:solidFill>
          </a:ln>
        </p:spPr>
        <p:txBody>
          <a:bodyPr wrap="square" lIns="0" tIns="0" rIns="0" bIns="0" rtlCol="0"/>
          <a:lstStyle/>
          <a:p>
            <a:endParaRPr/>
          </a:p>
        </p:txBody>
      </p:sp>
      <p:sp>
        <p:nvSpPr>
          <p:cNvPr id="189" name="object 189"/>
          <p:cNvSpPr/>
          <p:nvPr/>
        </p:nvSpPr>
        <p:spPr>
          <a:xfrm>
            <a:off x="9838104" y="7006386"/>
            <a:ext cx="29458" cy="27754"/>
          </a:xfrm>
          <a:custGeom>
            <a:avLst/>
            <a:gdLst/>
            <a:ahLst/>
            <a:cxnLst/>
            <a:rect l="l" t="t" r="r" b="b"/>
            <a:pathLst>
              <a:path w="12700" h="12700">
                <a:moveTo>
                  <a:pt x="12700" y="6350"/>
                </a:moveTo>
                <a:lnTo>
                  <a:pt x="12700" y="2847"/>
                </a:lnTo>
                <a:lnTo>
                  <a:pt x="9842" y="0"/>
                </a:lnTo>
                <a:lnTo>
                  <a:pt x="6350" y="0"/>
                </a:lnTo>
                <a:lnTo>
                  <a:pt x="2844" y="0"/>
                </a:lnTo>
                <a:lnTo>
                  <a:pt x="0" y="2847"/>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190" name="object 190"/>
          <p:cNvSpPr/>
          <p:nvPr/>
        </p:nvSpPr>
        <p:spPr>
          <a:xfrm>
            <a:off x="9845469" y="7013325"/>
            <a:ext cx="14729" cy="13877"/>
          </a:xfrm>
          <a:custGeom>
            <a:avLst/>
            <a:gdLst/>
            <a:ahLst/>
            <a:cxnLst/>
            <a:rect l="l" t="t" r="r" b="b"/>
            <a:pathLst>
              <a:path w="6350" h="6350">
                <a:moveTo>
                  <a:pt x="6350" y="3175"/>
                </a:moveTo>
                <a:lnTo>
                  <a:pt x="6350" y="1423"/>
                </a:lnTo>
                <a:lnTo>
                  <a:pt x="4927" y="0"/>
                </a:lnTo>
                <a:lnTo>
                  <a:pt x="3175" y="0"/>
                </a:lnTo>
                <a:lnTo>
                  <a:pt x="1422" y="0"/>
                </a:lnTo>
                <a:lnTo>
                  <a:pt x="0" y="1423"/>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191" name="object 191"/>
          <p:cNvSpPr/>
          <p:nvPr/>
        </p:nvSpPr>
        <p:spPr>
          <a:xfrm>
            <a:off x="9838104" y="7006386"/>
            <a:ext cx="29458" cy="27754"/>
          </a:xfrm>
          <a:custGeom>
            <a:avLst/>
            <a:gdLst/>
            <a:ahLst/>
            <a:cxnLst/>
            <a:rect l="l" t="t" r="r" b="b"/>
            <a:pathLst>
              <a:path w="12700" h="12700">
                <a:moveTo>
                  <a:pt x="9842" y="0"/>
                </a:moveTo>
                <a:lnTo>
                  <a:pt x="2844" y="0"/>
                </a:lnTo>
                <a:lnTo>
                  <a:pt x="0" y="2847"/>
                </a:lnTo>
                <a:lnTo>
                  <a:pt x="0" y="9852"/>
                </a:lnTo>
                <a:lnTo>
                  <a:pt x="2844" y="12700"/>
                </a:lnTo>
                <a:lnTo>
                  <a:pt x="9842" y="12700"/>
                </a:lnTo>
                <a:lnTo>
                  <a:pt x="12700" y="9852"/>
                </a:lnTo>
                <a:lnTo>
                  <a:pt x="12700" y="2847"/>
                </a:lnTo>
                <a:lnTo>
                  <a:pt x="9842" y="0"/>
                </a:lnTo>
                <a:close/>
              </a:path>
            </a:pathLst>
          </a:custGeom>
          <a:solidFill>
            <a:srgbClr val="7F7F7F"/>
          </a:solidFill>
        </p:spPr>
        <p:txBody>
          <a:bodyPr wrap="square" lIns="0" tIns="0" rIns="0" bIns="0" rtlCol="0"/>
          <a:lstStyle/>
          <a:p>
            <a:endParaRPr/>
          </a:p>
        </p:txBody>
      </p:sp>
      <p:sp>
        <p:nvSpPr>
          <p:cNvPr id="192" name="object 192"/>
          <p:cNvSpPr/>
          <p:nvPr/>
        </p:nvSpPr>
        <p:spPr>
          <a:xfrm>
            <a:off x="952093" y="7108727"/>
            <a:ext cx="8900854" cy="0"/>
          </a:xfrm>
          <a:custGeom>
            <a:avLst/>
            <a:gdLst/>
            <a:ahLst/>
            <a:cxnLst/>
            <a:rect l="l" t="t" r="r" b="b"/>
            <a:pathLst>
              <a:path w="3837304">
                <a:moveTo>
                  <a:pt x="0" y="0"/>
                </a:moveTo>
                <a:lnTo>
                  <a:pt x="3837253" y="0"/>
                </a:lnTo>
              </a:path>
            </a:pathLst>
          </a:custGeom>
          <a:ln w="4762">
            <a:solidFill>
              <a:srgbClr val="7F7F7F"/>
            </a:solidFill>
          </a:ln>
        </p:spPr>
        <p:txBody>
          <a:bodyPr wrap="square" lIns="0" tIns="0" rIns="0" bIns="0" rtlCol="0"/>
          <a:lstStyle/>
          <a:p>
            <a:endParaRPr/>
          </a:p>
        </p:txBody>
      </p:sp>
      <p:sp>
        <p:nvSpPr>
          <p:cNvPr id="193" name="object 193"/>
          <p:cNvSpPr/>
          <p:nvPr/>
        </p:nvSpPr>
        <p:spPr>
          <a:xfrm>
            <a:off x="952093" y="7117401"/>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4" name="object 194"/>
          <p:cNvSpPr/>
          <p:nvPr/>
        </p:nvSpPr>
        <p:spPr>
          <a:xfrm>
            <a:off x="952093" y="713127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5" name="object 195"/>
          <p:cNvSpPr/>
          <p:nvPr/>
        </p:nvSpPr>
        <p:spPr>
          <a:xfrm>
            <a:off x="952093" y="713127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6" name="object 196"/>
          <p:cNvSpPr/>
          <p:nvPr/>
        </p:nvSpPr>
        <p:spPr>
          <a:xfrm>
            <a:off x="952093" y="7145154"/>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197" name="object 197"/>
          <p:cNvSpPr/>
          <p:nvPr/>
        </p:nvSpPr>
        <p:spPr>
          <a:xfrm>
            <a:off x="952093" y="7159031"/>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198" name="object 198"/>
          <p:cNvSpPr/>
          <p:nvPr/>
        </p:nvSpPr>
        <p:spPr>
          <a:xfrm>
            <a:off x="952093" y="7172908"/>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199" name="object 199"/>
          <p:cNvSpPr/>
          <p:nvPr/>
        </p:nvSpPr>
        <p:spPr>
          <a:xfrm>
            <a:off x="952093" y="7186785"/>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0" name="object 200"/>
          <p:cNvSpPr/>
          <p:nvPr/>
        </p:nvSpPr>
        <p:spPr>
          <a:xfrm>
            <a:off x="952093" y="7200661"/>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1" name="object 201"/>
          <p:cNvSpPr/>
          <p:nvPr/>
        </p:nvSpPr>
        <p:spPr>
          <a:xfrm>
            <a:off x="952093" y="7214538"/>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2" name="object 202"/>
          <p:cNvSpPr/>
          <p:nvPr/>
        </p:nvSpPr>
        <p:spPr>
          <a:xfrm>
            <a:off x="952093" y="7228415"/>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4" name="object 204"/>
          <p:cNvSpPr/>
          <p:nvPr/>
        </p:nvSpPr>
        <p:spPr>
          <a:xfrm>
            <a:off x="9970665" y="2577641"/>
            <a:ext cx="117834" cy="111014"/>
          </a:xfrm>
          <a:custGeom>
            <a:avLst/>
            <a:gdLst/>
            <a:ahLst/>
            <a:cxnLst/>
            <a:rect l="l" t="t" r="r" b="b"/>
            <a:pathLst>
              <a:path w="50800" h="50800">
                <a:moveTo>
                  <a:pt x="50799" y="50798"/>
                </a:moveTo>
                <a:lnTo>
                  <a:pt x="46807" y="31027"/>
                </a:lnTo>
                <a:lnTo>
                  <a:pt x="35920" y="14879"/>
                </a:lnTo>
                <a:lnTo>
                  <a:pt x="19773" y="3992"/>
                </a:lnTo>
                <a:lnTo>
                  <a:pt x="0" y="0"/>
                </a:lnTo>
              </a:path>
            </a:pathLst>
          </a:custGeom>
          <a:ln w="11112">
            <a:solidFill>
              <a:srgbClr val="FFFFFF"/>
            </a:solidFill>
          </a:ln>
        </p:spPr>
        <p:txBody>
          <a:bodyPr wrap="square" lIns="0" tIns="0" rIns="0" bIns="0" rtlCol="0"/>
          <a:lstStyle/>
          <a:p>
            <a:endParaRPr/>
          </a:p>
        </p:txBody>
      </p:sp>
      <p:sp>
        <p:nvSpPr>
          <p:cNvPr id="205" name="object 205"/>
          <p:cNvSpPr/>
          <p:nvPr/>
        </p:nvSpPr>
        <p:spPr>
          <a:xfrm>
            <a:off x="9970665" y="2790944"/>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206" name="object 206"/>
          <p:cNvSpPr/>
          <p:nvPr/>
        </p:nvSpPr>
        <p:spPr>
          <a:xfrm>
            <a:off x="9970666" y="2584580"/>
            <a:ext cx="110469" cy="104076"/>
          </a:xfrm>
          <a:custGeom>
            <a:avLst/>
            <a:gdLst/>
            <a:ahLst/>
            <a:cxnLst/>
            <a:rect l="l" t="t" r="r" b="b"/>
            <a:pathLst>
              <a:path w="47625" h="47625">
                <a:moveTo>
                  <a:pt x="47625" y="47625"/>
                </a:moveTo>
                <a:lnTo>
                  <a:pt x="18537" y="3742"/>
                </a:lnTo>
                <a:lnTo>
                  <a:pt x="0" y="0"/>
                </a:lnTo>
              </a:path>
            </a:pathLst>
          </a:custGeom>
          <a:ln w="11112">
            <a:solidFill>
              <a:srgbClr val="F7F7F7"/>
            </a:solidFill>
          </a:ln>
        </p:spPr>
        <p:txBody>
          <a:bodyPr wrap="square" lIns="0" tIns="0" rIns="0" bIns="0" rtlCol="0"/>
          <a:lstStyle/>
          <a:p>
            <a:endParaRPr/>
          </a:p>
        </p:txBody>
      </p:sp>
      <p:sp>
        <p:nvSpPr>
          <p:cNvPr id="207" name="object 207"/>
          <p:cNvSpPr/>
          <p:nvPr/>
        </p:nvSpPr>
        <p:spPr>
          <a:xfrm>
            <a:off x="9970666" y="2688656"/>
            <a:ext cx="110469" cy="104076"/>
          </a:xfrm>
          <a:custGeom>
            <a:avLst/>
            <a:gdLst/>
            <a:ahLst/>
            <a:cxnLst/>
            <a:rect l="l" t="t" r="r" b="b"/>
            <a:pathLst>
              <a:path w="47625" h="47625">
                <a:moveTo>
                  <a:pt x="0" y="47624"/>
                </a:moveTo>
                <a:lnTo>
                  <a:pt x="18537" y="43884"/>
                </a:lnTo>
                <a:lnTo>
                  <a:pt x="33675" y="33680"/>
                </a:lnTo>
                <a:lnTo>
                  <a:pt x="43882" y="18542"/>
                </a:lnTo>
                <a:lnTo>
                  <a:pt x="47625" y="0"/>
                </a:lnTo>
              </a:path>
            </a:pathLst>
          </a:custGeom>
          <a:ln w="11112">
            <a:solidFill>
              <a:srgbClr val="F7F7F7"/>
            </a:solidFill>
          </a:ln>
        </p:spPr>
        <p:txBody>
          <a:bodyPr wrap="square" lIns="0" tIns="0" rIns="0" bIns="0" rtlCol="0"/>
          <a:lstStyle/>
          <a:p>
            <a:endParaRPr/>
          </a:p>
        </p:txBody>
      </p:sp>
      <p:sp>
        <p:nvSpPr>
          <p:cNvPr id="208" name="object 208"/>
          <p:cNvSpPr/>
          <p:nvPr/>
        </p:nvSpPr>
        <p:spPr>
          <a:xfrm>
            <a:off x="9970665" y="2591517"/>
            <a:ext cx="103104" cy="97138"/>
          </a:xfrm>
          <a:custGeom>
            <a:avLst/>
            <a:gdLst/>
            <a:ahLst/>
            <a:cxnLst/>
            <a:rect l="l" t="t" r="r" b="b"/>
            <a:pathLst>
              <a:path w="44450" h="44450">
                <a:moveTo>
                  <a:pt x="44450" y="44450"/>
                </a:moveTo>
                <a:lnTo>
                  <a:pt x="42843" y="36493"/>
                </a:lnTo>
                <a:lnTo>
                  <a:pt x="40957" y="27153"/>
                </a:lnTo>
                <a:lnTo>
                  <a:pt x="31431" y="13023"/>
                </a:lnTo>
                <a:lnTo>
                  <a:pt x="17302" y="3494"/>
                </a:lnTo>
                <a:lnTo>
                  <a:pt x="7957" y="1607"/>
                </a:lnTo>
                <a:lnTo>
                  <a:pt x="0" y="0"/>
                </a:lnTo>
              </a:path>
            </a:pathLst>
          </a:custGeom>
          <a:ln w="11112">
            <a:solidFill>
              <a:srgbClr val="F0F0F0"/>
            </a:solidFill>
          </a:ln>
        </p:spPr>
        <p:txBody>
          <a:bodyPr wrap="square" lIns="0" tIns="0" rIns="0" bIns="0" rtlCol="0"/>
          <a:lstStyle/>
          <a:p>
            <a:endParaRPr/>
          </a:p>
        </p:txBody>
      </p:sp>
      <p:sp>
        <p:nvSpPr>
          <p:cNvPr id="209" name="object 209"/>
          <p:cNvSpPr/>
          <p:nvPr/>
        </p:nvSpPr>
        <p:spPr>
          <a:xfrm>
            <a:off x="9970665" y="2688655"/>
            <a:ext cx="103104" cy="97138"/>
          </a:xfrm>
          <a:custGeom>
            <a:avLst/>
            <a:gdLst/>
            <a:ahLst/>
            <a:cxnLst/>
            <a:rect l="l" t="t" r="r" b="b"/>
            <a:pathLst>
              <a:path w="44450" h="44450">
                <a:moveTo>
                  <a:pt x="0" y="44449"/>
                </a:moveTo>
                <a:lnTo>
                  <a:pt x="17302" y="40956"/>
                </a:lnTo>
                <a:lnTo>
                  <a:pt x="31431" y="31430"/>
                </a:lnTo>
                <a:lnTo>
                  <a:pt x="40957" y="17301"/>
                </a:lnTo>
                <a:lnTo>
                  <a:pt x="44450" y="0"/>
                </a:lnTo>
              </a:path>
            </a:pathLst>
          </a:custGeom>
          <a:ln w="11112">
            <a:solidFill>
              <a:srgbClr val="F0F0F0"/>
            </a:solidFill>
          </a:ln>
        </p:spPr>
        <p:txBody>
          <a:bodyPr wrap="square" lIns="0" tIns="0" rIns="0" bIns="0" rtlCol="0"/>
          <a:lstStyle/>
          <a:p>
            <a:endParaRPr/>
          </a:p>
        </p:txBody>
      </p:sp>
      <p:sp>
        <p:nvSpPr>
          <p:cNvPr id="210" name="object 210"/>
          <p:cNvSpPr/>
          <p:nvPr/>
        </p:nvSpPr>
        <p:spPr>
          <a:xfrm>
            <a:off x="9970666" y="2598457"/>
            <a:ext cx="95740" cy="90199"/>
          </a:xfrm>
          <a:custGeom>
            <a:avLst/>
            <a:gdLst/>
            <a:ahLst/>
            <a:cxnLst/>
            <a:rect l="l" t="t" r="r" b="b"/>
            <a:pathLst>
              <a:path w="41275" h="41275">
                <a:moveTo>
                  <a:pt x="41275" y="41275"/>
                </a:moveTo>
                <a:lnTo>
                  <a:pt x="16066" y="3245"/>
                </a:lnTo>
                <a:lnTo>
                  <a:pt x="11935" y="2410"/>
                </a:lnTo>
                <a:lnTo>
                  <a:pt x="0" y="0"/>
                </a:lnTo>
              </a:path>
            </a:pathLst>
          </a:custGeom>
          <a:ln w="11112">
            <a:solidFill>
              <a:srgbClr val="E8E8E8"/>
            </a:solidFill>
          </a:ln>
        </p:spPr>
        <p:txBody>
          <a:bodyPr wrap="square" lIns="0" tIns="0" rIns="0" bIns="0" rtlCol="0"/>
          <a:lstStyle/>
          <a:p>
            <a:endParaRPr/>
          </a:p>
        </p:txBody>
      </p:sp>
      <p:sp>
        <p:nvSpPr>
          <p:cNvPr id="211" name="object 211"/>
          <p:cNvSpPr/>
          <p:nvPr/>
        </p:nvSpPr>
        <p:spPr>
          <a:xfrm>
            <a:off x="9970666" y="2688656"/>
            <a:ext cx="95740" cy="90199"/>
          </a:xfrm>
          <a:custGeom>
            <a:avLst/>
            <a:gdLst/>
            <a:ahLst/>
            <a:cxnLst/>
            <a:rect l="l" t="t" r="r" b="b"/>
            <a:pathLst>
              <a:path w="41275" h="41275">
                <a:moveTo>
                  <a:pt x="0" y="41274"/>
                </a:moveTo>
                <a:lnTo>
                  <a:pt x="16066" y="38031"/>
                </a:lnTo>
                <a:lnTo>
                  <a:pt x="29186" y="29186"/>
                </a:lnTo>
                <a:lnTo>
                  <a:pt x="38031" y="16066"/>
                </a:lnTo>
                <a:lnTo>
                  <a:pt x="41275" y="0"/>
                </a:lnTo>
              </a:path>
            </a:pathLst>
          </a:custGeom>
          <a:ln w="11112">
            <a:solidFill>
              <a:srgbClr val="E8E8E8"/>
            </a:solidFill>
          </a:ln>
        </p:spPr>
        <p:txBody>
          <a:bodyPr wrap="square" lIns="0" tIns="0" rIns="0" bIns="0" rtlCol="0"/>
          <a:lstStyle/>
          <a:p>
            <a:endParaRPr/>
          </a:p>
        </p:txBody>
      </p:sp>
      <p:sp>
        <p:nvSpPr>
          <p:cNvPr id="212" name="object 212"/>
          <p:cNvSpPr/>
          <p:nvPr/>
        </p:nvSpPr>
        <p:spPr>
          <a:xfrm>
            <a:off x="9970665" y="2605394"/>
            <a:ext cx="88375" cy="83261"/>
          </a:xfrm>
          <a:custGeom>
            <a:avLst/>
            <a:gdLst/>
            <a:ahLst/>
            <a:cxnLst/>
            <a:rect l="l" t="t" r="r" b="b"/>
            <a:pathLst>
              <a:path w="38100" h="38100">
                <a:moveTo>
                  <a:pt x="38100" y="38100"/>
                </a:moveTo>
                <a:lnTo>
                  <a:pt x="35106" y="23274"/>
                </a:lnTo>
                <a:lnTo>
                  <a:pt x="33311" y="20611"/>
                </a:lnTo>
                <a:lnTo>
                  <a:pt x="26941" y="11163"/>
                </a:lnTo>
                <a:lnTo>
                  <a:pt x="17485" y="4785"/>
                </a:lnTo>
                <a:lnTo>
                  <a:pt x="14831" y="2995"/>
                </a:lnTo>
                <a:lnTo>
                  <a:pt x="0" y="0"/>
                </a:lnTo>
              </a:path>
            </a:pathLst>
          </a:custGeom>
          <a:ln w="11112">
            <a:solidFill>
              <a:srgbClr val="E1E1E1"/>
            </a:solidFill>
          </a:ln>
        </p:spPr>
        <p:txBody>
          <a:bodyPr wrap="square" lIns="0" tIns="0" rIns="0" bIns="0" rtlCol="0"/>
          <a:lstStyle/>
          <a:p>
            <a:endParaRPr/>
          </a:p>
        </p:txBody>
      </p:sp>
      <p:sp>
        <p:nvSpPr>
          <p:cNvPr id="213" name="object 213"/>
          <p:cNvSpPr/>
          <p:nvPr/>
        </p:nvSpPr>
        <p:spPr>
          <a:xfrm>
            <a:off x="9970665" y="2688655"/>
            <a:ext cx="88375" cy="83261"/>
          </a:xfrm>
          <a:custGeom>
            <a:avLst/>
            <a:gdLst/>
            <a:ahLst/>
            <a:cxnLst/>
            <a:rect l="l" t="t" r="r" b="b"/>
            <a:pathLst>
              <a:path w="38100" h="38100">
                <a:moveTo>
                  <a:pt x="0" y="38099"/>
                </a:moveTo>
                <a:lnTo>
                  <a:pt x="14831" y="35106"/>
                </a:lnTo>
                <a:lnTo>
                  <a:pt x="26941" y="26941"/>
                </a:lnTo>
                <a:lnTo>
                  <a:pt x="35106" y="14831"/>
                </a:lnTo>
                <a:lnTo>
                  <a:pt x="38100" y="0"/>
                </a:lnTo>
              </a:path>
            </a:pathLst>
          </a:custGeom>
          <a:ln w="11112">
            <a:solidFill>
              <a:srgbClr val="E1E1E1"/>
            </a:solidFill>
          </a:ln>
        </p:spPr>
        <p:txBody>
          <a:bodyPr wrap="square" lIns="0" tIns="0" rIns="0" bIns="0" rtlCol="0"/>
          <a:lstStyle/>
          <a:p>
            <a:endParaRPr/>
          </a:p>
        </p:txBody>
      </p:sp>
      <p:sp>
        <p:nvSpPr>
          <p:cNvPr id="214" name="object 214"/>
          <p:cNvSpPr/>
          <p:nvPr/>
        </p:nvSpPr>
        <p:spPr>
          <a:xfrm>
            <a:off x="9970666" y="2612334"/>
            <a:ext cx="81011" cy="76322"/>
          </a:xfrm>
          <a:custGeom>
            <a:avLst/>
            <a:gdLst/>
            <a:ahLst/>
            <a:cxnLst/>
            <a:rect l="l" t="t" r="r" b="b"/>
            <a:pathLst>
              <a:path w="34925" h="34925">
                <a:moveTo>
                  <a:pt x="34925" y="34925"/>
                </a:moveTo>
                <a:lnTo>
                  <a:pt x="32181" y="21334"/>
                </a:lnTo>
                <a:lnTo>
                  <a:pt x="24697" y="10233"/>
                </a:lnTo>
                <a:lnTo>
                  <a:pt x="13595" y="2745"/>
                </a:lnTo>
                <a:lnTo>
                  <a:pt x="0" y="0"/>
                </a:lnTo>
              </a:path>
            </a:pathLst>
          </a:custGeom>
          <a:ln w="11112">
            <a:solidFill>
              <a:srgbClr val="D9D9D9"/>
            </a:solidFill>
          </a:ln>
        </p:spPr>
        <p:txBody>
          <a:bodyPr wrap="square" lIns="0" tIns="0" rIns="0" bIns="0" rtlCol="0"/>
          <a:lstStyle/>
          <a:p>
            <a:endParaRPr/>
          </a:p>
        </p:txBody>
      </p:sp>
      <p:sp>
        <p:nvSpPr>
          <p:cNvPr id="215" name="object 215"/>
          <p:cNvSpPr/>
          <p:nvPr/>
        </p:nvSpPr>
        <p:spPr>
          <a:xfrm>
            <a:off x="9970666" y="2688656"/>
            <a:ext cx="81011" cy="76322"/>
          </a:xfrm>
          <a:custGeom>
            <a:avLst/>
            <a:gdLst/>
            <a:ahLst/>
            <a:cxnLst/>
            <a:rect l="l" t="t" r="r" b="b"/>
            <a:pathLst>
              <a:path w="34925" h="34925">
                <a:moveTo>
                  <a:pt x="0" y="34924"/>
                </a:moveTo>
                <a:lnTo>
                  <a:pt x="13595" y="32180"/>
                </a:lnTo>
                <a:lnTo>
                  <a:pt x="24697" y="24696"/>
                </a:lnTo>
                <a:lnTo>
                  <a:pt x="32181" y="13595"/>
                </a:lnTo>
                <a:lnTo>
                  <a:pt x="34925" y="0"/>
                </a:lnTo>
              </a:path>
            </a:pathLst>
          </a:custGeom>
          <a:ln w="11112">
            <a:solidFill>
              <a:srgbClr val="D9D9D9"/>
            </a:solidFill>
          </a:ln>
        </p:spPr>
        <p:txBody>
          <a:bodyPr wrap="square" lIns="0" tIns="0" rIns="0" bIns="0" rtlCol="0"/>
          <a:lstStyle/>
          <a:p>
            <a:endParaRPr/>
          </a:p>
        </p:txBody>
      </p:sp>
      <p:sp>
        <p:nvSpPr>
          <p:cNvPr id="216" name="object 216"/>
          <p:cNvSpPr/>
          <p:nvPr/>
        </p:nvSpPr>
        <p:spPr>
          <a:xfrm>
            <a:off x="9970665" y="2619271"/>
            <a:ext cx="73646" cy="69384"/>
          </a:xfrm>
          <a:custGeom>
            <a:avLst/>
            <a:gdLst/>
            <a:ahLst/>
            <a:cxnLst/>
            <a:rect l="l" t="t" r="r" b="b"/>
            <a:pathLst>
              <a:path w="31750" h="31750">
                <a:moveTo>
                  <a:pt x="31750" y="31750"/>
                </a:moveTo>
                <a:lnTo>
                  <a:pt x="29254" y="19395"/>
                </a:lnTo>
                <a:lnTo>
                  <a:pt x="22447" y="9302"/>
                </a:lnTo>
                <a:lnTo>
                  <a:pt x="12355" y="2496"/>
                </a:lnTo>
                <a:lnTo>
                  <a:pt x="0" y="0"/>
                </a:lnTo>
              </a:path>
            </a:pathLst>
          </a:custGeom>
          <a:ln w="11112">
            <a:solidFill>
              <a:srgbClr val="D2D2D2"/>
            </a:solidFill>
          </a:ln>
        </p:spPr>
        <p:txBody>
          <a:bodyPr wrap="square" lIns="0" tIns="0" rIns="0" bIns="0" rtlCol="0"/>
          <a:lstStyle/>
          <a:p>
            <a:endParaRPr/>
          </a:p>
        </p:txBody>
      </p:sp>
      <p:sp>
        <p:nvSpPr>
          <p:cNvPr id="217" name="object 217"/>
          <p:cNvSpPr/>
          <p:nvPr/>
        </p:nvSpPr>
        <p:spPr>
          <a:xfrm>
            <a:off x="9970665" y="2688655"/>
            <a:ext cx="73646" cy="69384"/>
          </a:xfrm>
          <a:custGeom>
            <a:avLst/>
            <a:gdLst/>
            <a:ahLst/>
            <a:cxnLst/>
            <a:rect l="l" t="t" r="r" b="b"/>
            <a:pathLst>
              <a:path w="31750" h="31750">
                <a:moveTo>
                  <a:pt x="0" y="31749"/>
                </a:moveTo>
                <a:lnTo>
                  <a:pt x="12355" y="29255"/>
                </a:lnTo>
                <a:lnTo>
                  <a:pt x="22447" y="22452"/>
                </a:lnTo>
                <a:lnTo>
                  <a:pt x="29254" y="12360"/>
                </a:lnTo>
                <a:lnTo>
                  <a:pt x="31750" y="0"/>
                </a:lnTo>
              </a:path>
            </a:pathLst>
          </a:custGeom>
          <a:ln w="11112">
            <a:solidFill>
              <a:srgbClr val="D2D2D2"/>
            </a:solidFill>
          </a:ln>
        </p:spPr>
        <p:txBody>
          <a:bodyPr wrap="square" lIns="0" tIns="0" rIns="0" bIns="0" rtlCol="0"/>
          <a:lstStyle/>
          <a:p>
            <a:endParaRPr/>
          </a:p>
        </p:txBody>
      </p:sp>
      <p:sp>
        <p:nvSpPr>
          <p:cNvPr id="218" name="object 218"/>
          <p:cNvSpPr/>
          <p:nvPr/>
        </p:nvSpPr>
        <p:spPr>
          <a:xfrm>
            <a:off x="9970666" y="2626211"/>
            <a:ext cx="66281" cy="62446"/>
          </a:xfrm>
          <a:custGeom>
            <a:avLst/>
            <a:gdLst/>
            <a:ahLst/>
            <a:cxnLst/>
            <a:rect l="l" t="t" r="r" b="b"/>
            <a:pathLst>
              <a:path w="28575" h="28575">
                <a:moveTo>
                  <a:pt x="28575" y="28575"/>
                </a:moveTo>
                <a:lnTo>
                  <a:pt x="26330" y="17455"/>
                </a:lnTo>
                <a:lnTo>
                  <a:pt x="20207" y="8372"/>
                </a:lnTo>
                <a:lnTo>
                  <a:pt x="11124" y="2246"/>
                </a:lnTo>
                <a:lnTo>
                  <a:pt x="0" y="0"/>
                </a:lnTo>
              </a:path>
            </a:pathLst>
          </a:custGeom>
          <a:ln w="11112">
            <a:solidFill>
              <a:srgbClr val="CACACA"/>
            </a:solidFill>
          </a:ln>
        </p:spPr>
        <p:txBody>
          <a:bodyPr wrap="square" lIns="0" tIns="0" rIns="0" bIns="0" rtlCol="0"/>
          <a:lstStyle/>
          <a:p>
            <a:endParaRPr/>
          </a:p>
        </p:txBody>
      </p:sp>
      <p:sp>
        <p:nvSpPr>
          <p:cNvPr id="219" name="object 219"/>
          <p:cNvSpPr/>
          <p:nvPr/>
        </p:nvSpPr>
        <p:spPr>
          <a:xfrm>
            <a:off x="9970666" y="2688656"/>
            <a:ext cx="66281" cy="62446"/>
          </a:xfrm>
          <a:custGeom>
            <a:avLst/>
            <a:gdLst/>
            <a:ahLst/>
            <a:cxnLst/>
            <a:rect l="l" t="t" r="r" b="b"/>
            <a:pathLst>
              <a:path w="28575" h="28575">
                <a:moveTo>
                  <a:pt x="0" y="28574"/>
                </a:moveTo>
                <a:lnTo>
                  <a:pt x="11124" y="26330"/>
                </a:lnTo>
                <a:lnTo>
                  <a:pt x="20207" y="20207"/>
                </a:lnTo>
                <a:lnTo>
                  <a:pt x="26330" y="11124"/>
                </a:lnTo>
                <a:lnTo>
                  <a:pt x="28575" y="0"/>
                </a:lnTo>
              </a:path>
            </a:pathLst>
          </a:custGeom>
          <a:ln w="11112">
            <a:solidFill>
              <a:srgbClr val="CACACA"/>
            </a:solidFill>
          </a:ln>
        </p:spPr>
        <p:txBody>
          <a:bodyPr wrap="square" lIns="0" tIns="0" rIns="0" bIns="0" rtlCol="0"/>
          <a:lstStyle/>
          <a:p>
            <a:endParaRPr/>
          </a:p>
        </p:txBody>
      </p:sp>
      <p:sp>
        <p:nvSpPr>
          <p:cNvPr id="220" name="object 220"/>
          <p:cNvSpPr/>
          <p:nvPr/>
        </p:nvSpPr>
        <p:spPr>
          <a:xfrm>
            <a:off x="9970665" y="2633148"/>
            <a:ext cx="58917" cy="55507"/>
          </a:xfrm>
          <a:custGeom>
            <a:avLst/>
            <a:gdLst/>
            <a:ahLst/>
            <a:cxnLst/>
            <a:rect l="l" t="t" r="r" b="b"/>
            <a:pathLst>
              <a:path w="25400" h="25400">
                <a:moveTo>
                  <a:pt x="25400" y="25400"/>
                </a:moveTo>
                <a:lnTo>
                  <a:pt x="23403" y="15516"/>
                </a:lnTo>
                <a:lnTo>
                  <a:pt x="17958" y="7442"/>
                </a:lnTo>
                <a:lnTo>
                  <a:pt x="9884" y="1997"/>
                </a:lnTo>
                <a:lnTo>
                  <a:pt x="0" y="0"/>
                </a:lnTo>
              </a:path>
            </a:pathLst>
          </a:custGeom>
          <a:ln w="11112">
            <a:solidFill>
              <a:srgbClr val="C3C3C3"/>
            </a:solidFill>
          </a:ln>
        </p:spPr>
        <p:txBody>
          <a:bodyPr wrap="square" lIns="0" tIns="0" rIns="0" bIns="0" rtlCol="0"/>
          <a:lstStyle/>
          <a:p>
            <a:endParaRPr/>
          </a:p>
        </p:txBody>
      </p:sp>
      <p:sp>
        <p:nvSpPr>
          <p:cNvPr id="221" name="object 221"/>
          <p:cNvSpPr/>
          <p:nvPr/>
        </p:nvSpPr>
        <p:spPr>
          <a:xfrm>
            <a:off x="9970665" y="2688655"/>
            <a:ext cx="58917" cy="55507"/>
          </a:xfrm>
          <a:custGeom>
            <a:avLst/>
            <a:gdLst/>
            <a:ahLst/>
            <a:cxnLst/>
            <a:rect l="l" t="t" r="r" b="b"/>
            <a:pathLst>
              <a:path w="25400" h="25400">
                <a:moveTo>
                  <a:pt x="0" y="25399"/>
                </a:moveTo>
                <a:lnTo>
                  <a:pt x="9884" y="23404"/>
                </a:lnTo>
                <a:lnTo>
                  <a:pt x="17958" y="17962"/>
                </a:lnTo>
                <a:lnTo>
                  <a:pt x="23403" y="9889"/>
                </a:lnTo>
                <a:lnTo>
                  <a:pt x="25400" y="0"/>
                </a:lnTo>
              </a:path>
            </a:pathLst>
          </a:custGeom>
          <a:ln w="11112">
            <a:solidFill>
              <a:srgbClr val="C3C3C3"/>
            </a:solidFill>
          </a:ln>
        </p:spPr>
        <p:txBody>
          <a:bodyPr wrap="square" lIns="0" tIns="0" rIns="0" bIns="0" rtlCol="0"/>
          <a:lstStyle/>
          <a:p>
            <a:endParaRPr/>
          </a:p>
        </p:txBody>
      </p:sp>
      <p:sp>
        <p:nvSpPr>
          <p:cNvPr id="222" name="object 222"/>
          <p:cNvSpPr/>
          <p:nvPr/>
        </p:nvSpPr>
        <p:spPr>
          <a:xfrm>
            <a:off x="9970666" y="2640087"/>
            <a:ext cx="51552" cy="48569"/>
          </a:xfrm>
          <a:custGeom>
            <a:avLst/>
            <a:gdLst/>
            <a:ahLst/>
            <a:cxnLst/>
            <a:rect l="l" t="t" r="r" b="b"/>
            <a:pathLst>
              <a:path w="22225" h="22225">
                <a:moveTo>
                  <a:pt x="22225" y="22225"/>
                </a:moveTo>
                <a:lnTo>
                  <a:pt x="20477" y="13576"/>
                </a:lnTo>
                <a:lnTo>
                  <a:pt x="15713" y="6511"/>
                </a:lnTo>
                <a:lnTo>
                  <a:pt x="8648" y="1747"/>
                </a:lnTo>
                <a:lnTo>
                  <a:pt x="0" y="0"/>
                </a:lnTo>
              </a:path>
            </a:pathLst>
          </a:custGeom>
          <a:ln w="11112">
            <a:solidFill>
              <a:srgbClr val="BBBBBB"/>
            </a:solidFill>
          </a:ln>
        </p:spPr>
        <p:txBody>
          <a:bodyPr wrap="square" lIns="0" tIns="0" rIns="0" bIns="0" rtlCol="0"/>
          <a:lstStyle/>
          <a:p>
            <a:endParaRPr/>
          </a:p>
        </p:txBody>
      </p:sp>
      <p:sp>
        <p:nvSpPr>
          <p:cNvPr id="223" name="object 223"/>
          <p:cNvSpPr/>
          <p:nvPr/>
        </p:nvSpPr>
        <p:spPr>
          <a:xfrm>
            <a:off x="9970666" y="2688656"/>
            <a:ext cx="51552" cy="48569"/>
          </a:xfrm>
          <a:custGeom>
            <a:avLst/>
            <a:gdLst/>
            <a:ahLst/>
            <a:cxnLst/>
            <a:rect l="l" t="t" r="r" b="b"/>
            <a:pathLst>
              <a:path w="22225" h="22225">
                <a:moveTo>
                  <a:pt x="0" y="22224"/>
                </a:moveTo>
                <a:lnTo>
                  <a:pt x="8648" y="20479"/>
                </a:lnTo>
                <a:lnTo>
                  <a:pt x="15713" y="15717"/>
                </a:lnTo>
                <a:lnTo>
                  <a:pt x="20477" y="8653"/>
                </a:lnTo>
                <a:lnTo>
                  <a:pt x="22225" y="0"/>
                </a:lnTo>
              </a:path>
            </a:pathLst>
          </a:custGeom>
          <a:ln w="11112">
            <a:solidFill>
              <a:srgbClr val="BBBBBB"/>
            </a:solidFill>
          </a:ln>
        </p:spPr>
        <p:txBody>
          <a:bodyPr wrap="square" lIns="0" tIns="0" rIns="0" bIns="0" rtlCol="0"/>
          <a:lstStyle/>
          <a:p>
            <a:endParaRPr/>
          </a:p>
        </p:txBody>
      </p:sp>
      <p:sp>
        <p:nvSpPr>
          <p:cNvPr id="224" name="object 224"/>
          <p:cNvSpPr/>
          <p:nvPr/>
        </p:nvSpPr>
        <p:spPr>
          <a:xfrm>
            <a:off x="9970665" y="2647025"/>
            <a:ext cx="44188" cy="41630"/>
          </a:xfrm>
          <a:custGeom>
            <a:avLst/>
            <a:gdLst/>
            <a:ahLst/>
            <a:cxnLst/>
            <a:rect l="l" t="t" r="r" b="b"/>
            <a:pathLst>
              <a:path w="19050" h="19050">
                <a:moveTo>
                  <a:pt x="19050" y="19050"/>
                </a:moveTo>
                <a:lnTo>
                  <a:pt x="17552" y="11637"/>
                </a:lnTo>
                <a:lnTo>
                  <a:pt x="13468" y="5581"/>
                </a:lnTo>
                <a:lnTo>
                  <a:pt x="7413" y="1497"/>
                </a:lnTo>
                <a:lnTo>
                  <a:pt x="0" y="0"/>
                </a:lnTo>
              </a:path>
            </a:pathLst>
          </a:custGeom>
          <a:ln w="11112">
            <a:solidFill>
              <a:srgbClr val="B3B3B3"/>
            </a:solidFill>
          </a:ln>
        </p:spPr>
        <p:txBody>
          <a:bodyPr wrap="square" lIns="0" tIns="0" rIns="0" bIns="0" rtlCol="0"/>
          <a:lstStyle/>
          <a:p>
            <a:endParaRPr/>
          </a:p>
        </p:txBody>
      </p:sp>
      <p:sp>
        <p:nvSpPr>
          <p:cNvPr id="225" name="object 225"/>
          <p:cNvSpPr/>
          <p:nvPr/>
        </p:nvSpPr>
        <p:spPr>
          <a:xfrm>
            <a:off x="9970665" y="2688655"/>
            <a:ext cx="44188" cy="41630"/>
          </a:xfrm>
          <a:custGeom>
            <a:avLst/>
            <a:gdLst/>
            <a:ahLst/>
            <a:cxnLst/>
            <a:rect l="l" t="t" r="r" b="b"/>
            <a:pathLst>
              <a:path w="19050" h="19050">
                <a:moveTo>
                  <a:pt x="0" y="19049"/>
                </a:moveTo>
                <a:lnTo>
                  <a:pt x="7413" y="17553"/>
                </a:lnTo>
                <a:lnTo>
                  <a:pt x="13468" y="13473"/>
                </a:lnTo>
                <a:lnTo>
                  <a:pt x="17552" y="7418"/>
                </a:lnTo>
                <a:lnTo>
                  <a:pt x="19050" y="0"/>
                </a:lnTo>
              </a:path>
            </a:pathLst>
          </a:custGeom>
          <a:ln w="11112">
            <a:solidFill>
              <a:srgbClr val="B3B3B3"/>
            </a:solidFill>
          </a:ln>
        </p:spPr>
        <p:txBody>
          <a:bodyPr wrap="square" lIns="0" tIns="0" rIns="0" bIns="0" rtlCol="0"/>
          <a:lstStyle/>
          <a:p>
            <a:endParaRPr/>
          </a:p>
        </p:txBody>
      </p:sp>
      <p:sp>
        <p:nvSpPr>
          <p:cNvPr id="226" name="object 226"/>
          <p:cNvSpPr/>
          <p:nvPr/>
        </p:nvSpPr>
        <p:spPr>
          <a:xfrm>
            <a:off x="9970666" y="2653964"/>
            <a:ext cx="36823" cy="34692"/>
          </a:xfrm>
          <a:custGeom>
            <a:avLst/>
            <a:gdLst/>
            <a:ahLst/>
            <a:cxnLst/>
            <a:rect l="l" t="t" r="r" b="b"/>
            <a:pathLst>
              <a:path w="15875" h="15875">
                <a:moveTo>
                  <a:pt x="15875" y="15875"/>
                </a:moveTo>
                <a:lnTo>
                  <a:pt x="15875" y="7112"/>
                </a:lnTo>
                <a:lnTo>
                  <a:pt x="8763" y="0"/>
                </a:lnTo>
                <a:lnTo>
                  <a:pt x="0" y="0"/>
                </a:lnTo>
              </a:path>
            </a:pathLst>
          </a:custGeom>
          <a:ln w="11112">
            <a:solidFill>
              <a:srgbClr val="ACACAC"/>
            </a:solidFill>
          </a:ln>
        </p:spPr>
        <p:txBody>
          <a:bodyPr wrap="square" lIns="0" tIns="0" rIns="0" bIns="0" rtlCol="0"/>
          <a:lstStyle/>
          <a:p>
            <a:endParaRPr/>
          </a:p>
        </p:txBody>
      </p:sp>
      <p:sp>
        <p:nvSpPr>
          <p:cNvPr id="227" name="object 227"/>
          <p:cNvSpPr/>
          <p:nvPr/>
        </p:nvSpPr>
        <p:spPr>
          <a:xfrm>
            <a:off x="9970666" y="2688656"/>
            <a:ext cx="36823" cy="34692"/>
          </a:xfrm>
          <a:custGeom>
            <a:avLst/>
            <a:gdLst/>
            <a:ahLst/>
            <a:cxnLst/>
            <a:rect l="l" t="t" r="r" b="b"/>
            <a:pathLst>
              <a:path w="15875" h="15875">
                <a:moveTo>
                  <a:pt x="0" y="15875"/>
                </a:moveTo>
                <a:lnTo>
                  <a:pt x="8763" y="15875"/>
                </a:lnTo>
                <a:lnTo>
                  <a:pt x="15875" y="8775"/>
                </a:lnTo>
                <a:lnTo>
                  <a:pt x="15875" y="0"/>
                </a:lnTo>
              </a:path>
            </a:pathLst>
          </a:custGeom>
          <a:ln w="11112">
            <a:solidFill>
              <a:srgbClr val="ACACAC"/>
            </a:solidFill>
          </a:ln>
        </p:spPr>
        <p:txBody>
          <a:bodyPr wrap="square" lIns="0" tIns="0" rIns="0" bIns="0" rtlCol="0"/>
          <a:lstStyle/>
          <a:p>
            <a:endParaRPr/>
          </a:p>
        </p:txBody>
      </p:sp>
      <p:sp>
        <p:nvSpPr>
          <p:cNvPr id="228" name="object 228"/>
          <p:cNvSpPr/>
          <p:nvPr/>
        </p:nvSpPr>
        <p:spPr>
          <a:xfrm>
            <a:off x="9970665" y="2660901"/>
            <a:ext cx="29458" cy="27754"/>
          </a:xfrm>
          <a:custGeom>
            <a:avLst/>
            <a:gdLst/>
            <a:ahLst/>
            <a:cxnLst/>
            <a:rect l="l" t="t" r="r" b="b"/>
            <a:pathLst>
              <a:path w="12700" h="12700">
                <a:moveTo>
                  <a:pt x="12700" y="12700"/>
                </a:moveTo>
                <a:lnTo>
                  <a:pt x="12700" y="5702"/>
                </a:lnTo>
                <a:lnTo>
                  <a:pt x="7010" y="0"/>
                </a:lnTo>
                <a:lnTo>
                  <a:pt x="0" y="0"/>
                </a:lnTo>
              </a:path>
            </a:pathLst>
          </a:custGeom>
          <a:ln w="11112">
            <a:solidFill>
              <a:srgbClr val="A4A4A4"/>
            </a:solidFill>
          </a:ln>
        </p:spPr>
        <p:txBody>
          <a:bodyPr wrap="square" lIns="0" tIns="0" rIns="0" bIns="0" rtlCol="0"/>
          <a:lstStyle/>
          <a:p>
            <a:endParaRPr/>
          </a:p>
        </p:txBody>
      </p:sp>
      <p:sp>
        <p:nvSpPr>
          <p:cNvPr id="229" name="object 229"/>
          <p:cNvSpPr/>
          <p:nvPr/>
        </p:nvSpPr>
        <p:spPr>
          <a:xfrm>
            <a:off x="9970665" y="2688655"/>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230" name="object 230"/>
          <p:cNvSpPr/>
          <p:nvPr/>
        </p:nvSpPr>
        <p:spPr>
          <a:xfrm>
            <a:off x="9970666" y="2667841"/>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231" name="object 231"/>
          <p:cNvSpPr/>
          <p:nvPr/>
        </p:nvSpPr>
        <p:spPr>
          <a:xfrm>
            <a:off x="9970666" y="2688656"/>
            <a:ext cx="22094" cy="20815"/>
          </a:xfrm>
          <a:custGeom>
            <a:avLst/>
            <a:gdLst/>
            <a:ahLst/>
            <a:cxnLst/>
            <a:rect l="l" t="t" r="r" b="b"/>
            <a:pathLst>
              <a:path w="9525" h="9525">
                <a:moveTo>
                  <a:pt x="0" y="9525"/>
                </a:moveTo>
                <a:lnTo>
                  <a:pt x="5258" y="9525"/>
                </a:lnTo>
                <a:lnTo>
                  <a:pt x="9525" y="5270"/>
                </a:lnTo>
                <a:lnTo>
                  <a:pt x="9525" y="0"/>
                </a:lnTo>
              </a:path>
            </a:pathLst>
          </a:custGeom>
          <a:ln w="11112">
            <a:solidFill>
              <a:srgbClr val="9D9D9D"/>
            </a:solidFill>
          </a:ln>
        </p:spPr>
        <p:txBody>
          <a:bodyPr wrap="square" lIns="0" tIns="0" rIns="0" bIns="0" rtlCol="0"/>
          <a:lstStyle/>
          <a:p>
            <a:endParaRPr/>
          </a:p>
        </p:txBody>
      </p:sp>
      <p:sp>
        <p:nvSpPr>
          <p:cNvPr id="232" name="object 232"/>
          <p:cNvSpPr/>
          <p:nvPr/>
        </p:nvSpPr>
        <p:spPr>
          <a:xfrm>
            <a:off x="9970665" y="2674778"/>
            <a:ext cx="14729" cy="13877"/>
          </a:xfrm>
          <a:custGeom>
            <a:avLst/>
            <a:gdLst/>
            <a:ahLst/>
            <a:cxnLst/>
            <a:rect l="l" t="t" r="r" b="b"/>
            <a:pathLst>
              <a:path w="6350" h="6350">
                <a:moveTo>
                  <a:pt x="6350" y="6350"/>
                </a:moveTo>
                <a:lnTo>
                  <a:pt x="6350" y="2857"/>
                </a:lnTo>
                <a:lnTo>
                  <a:pt x="3505" y="0"/>
                </a:lnTo>
                <a:lnTo>
                  <a:pt x="0" y="0"/>
                </a:lnTo>
              </a:path>
            </a:pathLst>
          </a:custGeom>
          <a:ln w="11112">
            <a:solidFill>
              <a:srgbClr val="959595"/>
            </a:solidFill>
          </a:ln>
        </p:spPr>
        <p:txBody>
          <a:bodyPr wrap="square" lIns="0" tIns="0" rIns="0" bIns="0" rtlCol="0"/>
          <a:lstStyle/>
          <a:p>
            <a:endParaRPr/>
          </a:p>
        </p:txBody>
      </p:sp>
      <p:sp>
        <p:nvSpPr>
          <p:cNvPr id="233" name="object 233"/>
          <p:cNvSpPr/>
          <p:nvPr/>
        </p:nvSpPr>
        <p:spPr>
          <a:xfrm>
            <a:off x="9970665" y="2688655"/>
            <a:ext cx="14729" cy="13877"/>
          </a:xfrm>
          <a:custGeom>
            <a:avLst/>
            <a:gdLst/>
            <a:ahLst/>
            <a:cxnLst/>
            <a:rect l="l" t="t" r="r" b="b"/>
            <a:pathLst>
              <a:path w="6350" h="6350">
                <a:moveTo>
                  <a:pt x="0" y="6350"/>
                </a:moveTo>
                <a:lnTo>
                  <a:pt x="3505" y="6350"/>
                </a:lnTo>
                <a:lnTo>
                  <a:pt x="6350" y="3505"/>
                </a:lnTo>
                <a:lnTo>
                  <a:pt x="6350" y="0"/>
                </a:lnTo>
              </a:path>
            </a:pathLst>
          </a:custGeom>
          <a:ln w="11112">
            <a:solidFill>
              <a:srgbClr val="959595"/>
            </a:solidFill>
          </a:ln>
        </p:spPr>
        <p:txBody>
          <a:bodyPr wrap="square" lIns="0" tIns="0" rIns="0" bIns="0" rtlCol="0"/>
          <a:lstStyle/>
          <a:p>
            <a:endParaRPr/>
          </a:p>
        </p:txBody>
      </p:sp>
      <p:sp>
        <p:nvSpPr>
          <p:cNvPr id="234" name="object 234"/>
          <p:cNvSpPr/>
          <p:nvPr/>
        </p:nvSpPr>
        <p:spPr>
          <a:xfrm>
            <a:off x="9970666" y="2681718"/>
            <a:ext cx="7365" cy="6938"/>
          </a:xfrm>
          <a:custGeom>
            <a:avLst/>
            <a:gdLst/>
            <a:ahLst/>
            <a:cxnLst/>
            <a:rect l="l" t="t" r="r" b="b"/>
            <a:pathLst>
              <a:path w="3175" h="3175">
                <a:moveTo>
                  <a:pt x="3175" y="3175"/>
                </a:moveTo>
                <a:lnTo>
                  <a:pt x="3175" y="1435"/>
                </a:lnTo>
                <a:lnTo>
                  <a:pt x="1752" y="0"/>
                </a:lnTo>
                <a:lnTo>
                  <a:pt x="0" y="0"/>
                </a:lnTo>
              </a:path>
            </a:pathLst>
          </a:custGeom>
          <a:ln w="11112">
            <a:solidFill>
              <a:srgbClr val="8E8E8E"/>
            </a:solidFill>
          </a:ln>
        </p:spPr>
        <p:txBody>
          <a:bodyPr wrap="square" lIns="0" tIns="0" rIns="0" bIns="0" rtlCol="0"/>
          <a:lstStyle/>
          <a:p>
            <a:endParaRPr/>
          </a:p>
        </p:txBody>
      </p:sp>
      <p:sp>
        <p:nvSpPr>
          <p:cNvPr id="235" name="object 235"/>
          <p:cNvSpPr/>
          <p:nvPr/>
        </p:nvSpPr>
        <p:spPr>
          <a:xfrm>
            <a:off x="9970666" y="2688656"/>
            <a:ext cx="7365" cy="6938"/>
          </a:xfrm>
          <a:custGeom>
            <a:avLst/>
            <a:gdLst/>
            <a:ahLst/>
            <a:cxnLst/>
            <a:rect l="l" t="t" r="r" b="b"/>
            <a:pathLst>
              <a:path w="3175" h="3175">
                <a:moveTo>
                  <a:pt x="0" y="3175"/>
                </a:moveTo>
                <a:lnTo>
                  <a:pt x="1752" y="3175"/>
                </a:lnTo>
                <a:lnTo>
                  <a:pt x="3175" y="1752"/>
                </a:lnTo>
                <a:lnTo>
                  <a:pt x="3175" y="0"/>
                </a:lnTo>
              </a:path>
            </a:pathLst>
          </a:custGeom>
          <a:ln w="11112">
            <a:solidFill>
              <a:srgbClr val="8E8E8E"/>
            </a:solidFill>
          </a:ln>
        </p:spPr>
        <p:txBody>
          <a:bodyPr wrap="square" lIns="0" tIns="0" rIns="0" bIns="0" rtlCol="0"/>
          <a:lstStyle/>
          <a:p>
            <a:endParaRPr/>
          </a:p>
        </p:txBody>
      </p:sp>
      <p:sp>
        <p:nvSpPr>
          <p:cNvPr id="236" name="object 236"/>
          <p:cNvSpPr/>
          <p:nvPr/>
        </p:nvSpPr>
        <p:spPr>
          <a:xfrm>
            <a:off x="9970665" y="2674778"/>
            <a:ext cx="14729" cy="27754"/>
          </a:xfrm>
          <a:custGeom>
            <a:avLst/>
            <a:gdLst/>
            <a:ahLst/>
            <a:cxnLst/>
            <a:rect l="l" t="t" r="r" b="b"/>
            <a:pathLst>
              <a:path w="6350" h="12700">
                <a:moveTo>
                  <a:pt x="3505" y="0"/>
                </a:moveTo>
                <a:lnTo>
                  <a:pt x="0" y="0"/>
                </a:lnTo>
                <a:lnTo>
                  <a:pt x="0" y="12700"/>
                </a:lnTo>
                <a:lnTo>
                  <a:pt x="3505" y="12700"/>
                </a:lnTo>
                <a:lnTo>
                  <a:pt x="6350" y="9855"/>
                </a:lnTo>
                <a:lnTo>
                  <a:pt x="6350" y="2857"/>
                </a:lnTo>
                <a:lnTo>
                  <a:pt x="3505" y="0"/>
                </a:lnTo>
                <a:close/>
              </a:path>
            </a:pathLst>
          </a:custGeom>
          <a:solidFill>
            <a:srgbClr val="7F7F7F"/>
          </a:solidFill>
        </p:spPr>
        <p:txBody>
          <a:bodyPr wrap="square" lIns="0" tIns="0" rIns="0" bIns="0" rtlCol="0"/>
          <a:lstStyle/>
          <a:p>
            <a:endParaRPr/>
          </a:p>
        </p:txBody>
      </p:sp>
      <p:sp>
        <p:nvSpPr>
          <p:cNvPr id="237" name="object 237"/>
          <p:cNvSpPr/>
          <p:nvPr/>
        </p:nvSpPr>
        <p:spPr>
          <a:xfrm>
            <a:off x="9976185" y="2688679"/>
            <a:ext cx="0" cy="4332334"/>
          </a:xfrm>
          <a:custGeom>
            <a:avLst/>
            <a:gdLst/>
            <a:ahLst/>
            <a:cxnLst/>
            <a:rect l="l" t="t" r="r" b="b"/>
            <a:pathLst>
              <a:path h="1982470">
                <a:moveTo>
                  <a:pt x="0" y="0"/>
                </a:moveTo>
                <a:lnTo>
                  <a:pt x="0" y="1982127"/>
                </a:lnTo>
              </a:path>
            </a:pathLst>
          </a:custGeom>
          <a:ln w="4758">
            <a:solidFill>
              <a:srgbClr val="7F7F7F"/>
            </a:solidFill>
          </a:ln>
        </p:spPr>
        <p:txBody>
          <a:bodyPr wrap="square" lIns="0" tIns="0" rIns="0" bIns="0" rtlCol="0"/>
          <a:lstStyle/>
          <a:p>
            <a:endParaRPr/>
          </a:p>
        </p:txBody>
      </p:sp>
      <p:sp>
        <p:nvSpPr>
          <p:cNvPr id="238" name="object 238"/>
          <p:cNvSpPr/>
          <p:nvPr/>
        </p:nvSpPr>
        <p:spPr>
          <a:xfrm>
            <a:off x="9976185" y="2688679"/>
            <a:ext cx="0" cy="4332334"/>
          </a:xfrm>
          <a:custGeom>
            <a:avLst/>
            <a:gdLst/>
            <a:ahLst/>
            <a:cxnLst/>
            <a:rect l="l" t="t" r="r" b="b"/>
            <a:pathLst>
              <a:path h="1982470">
                <a:moveTo>
                  <a:pt x="0" y="0"/>
                </a:moveTo>
                <a:lnTo>
                  <a:pt x="0" y="1982127"/>
                </a:lnTo>
              </a:path>
            </a:pathLst>
          </a:custGeom>
          <a:ln w="4758">
            <a:solidFill>
              <a:srgbClr val="7F7F7F"/>
            </a:solidFill>
          </a:ln>
        </p:spPr>
        <p:txBody>
          <a:bodyPr wrap="square" lIns="0" tIns="0" rIns="0" bIns="0" rtlCol="0"/>
          <a:lstStyle/>
          <a:p>
            <a:endParaRPr/>
          </a:p>
        </p:txBody>
      </p:sp>
      <p:sp>
        <p:nvSpPr>
          <p:cNvPr id="239" name="object 239"/>
          <p:cNvSpPr/>
          <p:nvPr/>
        </p:nvSpPr>
        <p:spPr>
          <a:xfrm>
            <a:off x="9985380" y="2688679"/>
            <a:ext cx="0" cy="4332334"/>
          </a:xfrm>
          <a:custGeom>
            <a:avLst/>
            <a:gdLst/>
            <a:ahLst/>
            <a:cxnLst/>
            <a:rect l="l" t="t" r="r" b="b"/>
            <a:pathLst>
              <a:path h="1982470">
                <a:moveTo>
                  <a:pt x="0" y="0"/>
                </a:moveTo>
                <a:lnTo>
                  <a:pt x="0" y="1982127"/>
                </a:lnTo>
              </a:path>
            </a:pathLst>
          </a:custGeom>
          <a:ln w="9525">
            <a:solidFill>
              <a:srgbClr val="8D8D8D"/>
            </a:solidFill>
          </a:ln>
        </p:spPr>
        <p:txBody>
          <a:bodyPr wrap="square" lIns="0" tIns="0" rIns="0" bIns="0" rtlCol="0"/>
          <a:lstStyle/>
          <a:p>
            <a:endParaRPr/>
          </a:p>
        </p:txBody>
      </p:sp>
      <p:sp>
        <p:nvSpPr>
          <p:cNvPr id="240" name="object 240"/>
          <p:cNvSpPr/>
          <p:nvPr/>
        </p:nvSpPr>
        <p:spPr>
          <a:xfrm>
            <a:off x="10000112" y="2688679"/>
            <a:ext cx="0" cy="4332334"/>
          </a:xfrm>
          <a:custGeom>
            <a:avLst/>
            <a:gdLst/>
            <a:ahLst/>
            <a:cxnLst/>
            <a:rect l="l" t="t" r="r" b="b"/>
            <a:pathLst>
              <a:path h="1982470">
                <a:moveTo>
                  <a:pt x="0" y="0"/>
                </a:moveTo>
                <a:lnTo>
                  <a:pt x="0" y="1982127"/>
                </a:lnTo>
              </a:path>
            </a:pathLst>
          </a:custGeom>
          <a:ln w="9525">
            <a:solidFill>
              <a:srgbClr val="9B9B9B"/>
            </a:solidFill>
          </a:ln>
        </p:spPr>
        <p:txBody>
          <a:bodyPr wrap="square" lIns="0" tIns="0" rIns="0" bIns="0" rtlCol="0"/>
          <a:lstStyle/>
          <a:p>
            <a:endParaRPr/>
          </a:p>
        </p:txBody>
      </p:sp>
      <p:sp>
        <p:nvSpPr>
          <p:cNvPr id="241" name="object 241"/>
          <p:cNvSpPr/>
          <p:nvPr/>
        </p:nvSpPr>
        <p:spPr>
          <a:xfrm>
            <a:off x="10014843" y="2688679"/>
            <a:ext cx="0" cy="4332334"/>
          </a:xfrm>
          <a:custGeom>
            <a:avLst/>
            <a:gdLst/>
            <a:ahLst/>
            <a:cxnLst/>
            <a:rect l="l" t="t" r="r" b="b"/>
            <a:pathLst>
              <a:path h="1982470">
                <a:moveTo>
                  <a:pt x="0" y="0"/>
                </a:moveTo>
                <a:lnTo>
                  <a:pt x="0" y="1982127"/>
                </a:lnTo>
              </a:path>
            </a:pathLst>
          </a:custGeom>
          <a:ln w="9525">
            <a:solidFill>
              <a:srgbClr val="A9A9A9"/>
            </a:solidFill>
          </a:ln>
        </p:spPr>
        <p:txBody>
          <a:bodyPr wrap="square" lIns="0" tIns="0" rIns="0" bIns="0" rtlCol="0"/>
          <a:lstStyle/>
          <a:p>
            <a:endParaRPr/>
          </a:p>
        </p:txBody>
      </p:sp>
      <p:sp>
        <p:nvSpPr>
          <p:cNvPr id="242" name="object 242"/>
          <p:cNvSpPr/>
          <p:nvPr/>
        </p:nvSpPr>
        <p:spPr>
          <a:xfrm>
            <a:off x="10029577" y="2688679"/>
            <a:ext cx="0" cy="4332334"/>
          </a:xfrm>
          <a:custGeom>
            <a:avLst/>
            <a:gdLst/>
            <a:ahLst/>
            <a:cxnLst/>
            <a:rect l="l" t="t" r="r" b="b"/>
            <a:pathLst>
              <a:path h="1982470">
                <a:moveTo>
                  <a:pt x="0" y="0"/>
                </a:moveTo>
                <a:lnTo>
                  <a:pt x="0" y="1982127"/>
                </a:lnTo>
              </a:path>
            </a:pathLst>
          </a:custGeom>
          <a:ln w="9525">
            <a:solidFill>
              <a:srgbClr val="B8B8B8"/>
            </a:solidFill>
          </a:ln>
        </p:spPr>
        <p:txBody>
          <a:bodyPr wrap="square" lIns="0" tIns="0" rIns="0" bIns="0" rtlCol="0"/>
          <a:lstStyle/>
          <a:p>
            <a:endParaRPr/>
          </a:p>
        </p:txBody>
      </p:sp>
      <p:sp>
        <p:nvSpPr>
          <p:cNvPr id="243" name="object 243"/>
          <p:cNvSpPr/>
          <p:nvPr/>
        </p:nvSpPr>
        <p:spPr>
          <a:xfrm>
            <a:off x="10044299" y="2688679"/>
            <a:ext cx="0" cy="4332334"/>
          </a:xfrm>
          <a:custGeom>
            <a:avLst/>
            <a:gdLst/>
            <a:ahLst/>
            <a:cxnLst/>
            <a:rect l="l" t="t" r="r" b="b"/>
            <a:pathLst>
              <a:path h="1982470">
                <a:moveTo>
                  <a:pt x="0" y="0"/>
                </a:moveTo>
                <a:lnTo>
                  <a:pt x="0" y="1982127"/>
                </a:lnTo>
              </a:path>
            </a:pathLst>
          </a:custGeom>
          <a:ln w="9525">
            <a:solidFill>
              <a:srgbClr val="C6C6C6"/>
            </a:solidFill>
          </a:ln>
        </p:spPr>
        <p:txBody>
          <a:bodyPr wrap="square" lIns="0" tIns="0" rIns="0" bIns="0" rtlCol="0"/>
          <a:lstStyle/>
          <a:p>
            <a:endParaRPr/>
          </a:p>
        </p:txBody>
      </p:sp>
      <p:sp>
        <p:nvSpPr>
          <p:cNvPr id="244" name="object 244"/>
          <p:cNvSpPr/>
          <p:nvPr/>
        </p:nvSpPr>
        <p:spPr>
          <a:xfrm>
            <a:off x="10059031" y="2688679"/>
            <a:ext cx="0" cy="4332334"/>
          </a:xfrm>
          <a:custGeom>
            <a:avLst/>
            <a:gdLst/>
            <a:ahLst/>
            <a:cxnLst/>
            <a:rect l="l" t="t" r="r" b="b"/>
            <a:pathLst>
              <a:path h="1982470">
                <a:moveTo>
                  <a:pt x="0" y="0"/>
                </a:moveTo>
                <a:lnTo>
                  <a:pt x="0" y="1982127"/>
                </a:lnTo>
              </a:path>
            </a:pathLst>
          </a:custGeom>
          <a:ln w="9525">
            <a:solidFill>
              <a:srgbClr val="D4D4D4"/>
            </a:solidFill>
          </a:ln>
        </p:spPr>
        <p:txBody>
          <a:bodyPr wrap="square" lIns="0" tIns="0" rIns="0" bIns="0" rtlCol="0"/>
          <a:lstStyle/>
          <a:p>
            <a:endParaRPr/>
          </a:p>
        </p:txBody>
      </p:sp>
      <p:sp>
        <p:nvSpPr>
          <p:cNvPr id="245" name="object 245"/>
          <p:cNvSpPr/>
          <p:nvPr/>
        </p:nvSpPr>
        <p:spPr>
          <a:xfrm>
            <a:off x="10073762" y="2688679"/>
            <a:ext cx="0" cy="4332334"/>
          </a:xfrm>
          <a:custGeom>
            <a:avLst/>
            <a:gdLst/>
            <a:ahLst/>
            <a:cxnLst/>
            <a:rect l="l" t="t" r="r" b="b"/>
            <a:pathLst>
              <a:path h="1982470">
                <a:moveTo>
                  <a:pt x="0" y="0"/>
                </a:moveTo>
                <a:lnTo>
                  <a:pt x="0" y="1982127"/>
                </a:lnTo>
              </a:path>
            </a:pathLst>
          </a:custGeom>
          <a:ln w="9525">
            <a:solidFill>
              <a:srgbClr val="E2E2E2"/>
            </a:solidFill>
          </a:ln>
        </p:spPr>
        <p:txBody>
          <a:bodyPr wrap="square" lIns="0" tIns="0" rIns="0" bIns="0" rtlCol="0"/>
          <a:lstStyle/>
          <a:p>
            <a:endParaRPr/>
          </a:p>
        </p:txBody>
      </p:sp>
      <p:sp>
        <p:nvSpPr>
          <p:cNvPr id="246" name="object 246"/>
          <p:cNvSpPr/>
          <p:nvPr/>
        </p:nvSpPr>
        <p:spPr>
          <a:xfrm>
            <a:off x="10082969" y="2688679"/>
            <a:ext cx="0" cy="4332334"/>
          </a:xfrm>
          <a:custGeom>
            <a:avLst/>
            <a:gdLst/>
            <a:ahLst/>
            <a:cxnLst/>
            <a:rect l="l" t="t" r="r" b="b"/>
            <a:pathLst>
              <a:path h="1982470">
                <a:moveTo>
                  <a:pt x="0" y="0"/>
                </a:moveTo>
                <a:lnTo>
                  <a:pt x="0" y="1982127"/>
                </a:lnTo>
              </a:path>
            </a:pathLst>
          </a:custGeom>
          <a:ln w="4769">
            <a:solidFill>
              <a:srgbClr val="F1F1F1"/>
            </a:solidFill>
          </a:ln>
        </p:spPr>
        <p:txBody>
          <a:bodyPr wrap="square" lIns="0" tIns="0" rIns="0" bIns="0" rtlCol="0"/>
          <a:lstStyle/>
          <a:p>
            <a:endParaRPr/>
          </a:p>
        </p:txBody>
      </p:sp>
      <p:sp>
        <p:nvSpPr>
          <p:cNvPr id="247" name="object 247"/>
          <p:cNvSpPr/>
          <p:nvPr/>
        </p:nvSpPr>
        <p:spPr>
          <a:xfrm>
            <a:off x="716424" y="2991419"/>
            <a:ext cx="9254355" cy="4140832"/>
          </a:xfrm>
          <a:custGeom>
            <a:avLst/>
            <a:gdLst/>
            <a:ahLst/>
            <a:cxnLst/>
            <a:rect l="l" t="t" r="r" b="b"/>
            <a:pathLst>
              <a:path w="3989704" h="1894839">
                <a:moveTo>
                  <a:pt x="3989655" y="0"/>
                </a:moveTo>
                <a:lnTo>
                  <a:pt x="0" y="0"/>
                </a:lnTo>
                <a:lnTo>
                  <a:pt x="0" y="1843594"/>
                </a:lnTo>
                <a:lnTo>
                  <a:pt x="4008" y="1863318"/>
                </a:lnTo>
                <a:lnTo>
                  <a:pt x="14922" y="1879471"/>
                </a:lnTo>
                <a:lnTo>
                  <a:pt x="31075" y="1890385"/>
                </a:lnTo>
                <a:lnTo>
                  <a:pt x="50800" y="1894394"/>
                </a:lnTo>
                <a:lnTo>
                  <a:pt x="3938855" y="1894394"/>
                </a:lnTo>
                <a:lnTo>
                  <a:pt x="3958580" y="1890385"/>
                </a:lnTo>
                <a:lnTo>
                  <a:pt x="3974733" y="1879471"/>
                </a:lnTo>
                <a:lnTo>
                  <a:pt x="3985647" y="1863318"/>
                </a:lnTo>
                <a:lnTo>
                  <a:pt x="3989655" y="1843594"/>
                </a:lnTo>
                <a:lnTo>
                  <a:pt x="3989655" y="0"/>
                </a:lnTo>
                <a:close/>
              </a:path>
            </a:pathLst>
          </a:custGeom>
          <a:solidFill>
            <a:srgbClr val="E5EFE5"/>
          </a:solidFill>
        </p:spPr>
        <p:txBody>
          <a:bodyPr wrap="square" lIns="0" tIns="0" rIns="0" bIns="0" rtlCol="0"/>
          <a:lstStyle/>
          <a:p>
            <a:endParaRPr/>
          </a:p>
        </p:txBody>
      </p:sp>
      <p:sp>
        <p:nvSpPr>
          <p:cNvPr id="248" name="object 248"/>
          <p:cNvSpPr/>
          <p:nvPr/>
        </p:nvSpPr>
        <p:spPr>
          <a:xfrm>
            <a:off x="9970667" y="2660902"/>
            <a:ext cx="0" cy="4401717"/>
          </a:xfrm>
          <a:custGeom>
            <a:avLst/>
            <a:gdLst/>
            <a:ahLst/>
            <a:cxnLst/>
            <a:rect l="l" t="t" r="r" b="b"/>
            <a:pathLst>
              <a:path h="2014220">
                <a:moveTo>
                  <a:pt x="0" y="2013888"/>
                </a:moveTo>
                <a:lnTo>
                  <a:pt x="0" y="0"/>
                </a:lnTo>
              </a:path>
            </a:pathLst>
          </a:custGeom>
          <a:ln w="3175">
            <a:solidFill>
              <a:srgbClr val="7F7F7F"/>
            </a:solidFill>
          </a:ln>
        </p:spPr>
        <p:txBody>
          <a:bodyPr wrap="square" lIns="0" tIns="0" rIns="0" bIns="0" rtlCol="0"/>
          <a:lstStyle/>
          <a:p>
            <a:endParaRPr/>
          </a:p>
        </p:txBody>
      </p:sp>
      <p:sp>
        <p:nvSpPr>
          <p:cNvPr id="249" name="object 249"/>
          <p:cNvSpPr/>
          <p:nvPr/>
        </p:nvSpPr>
        <p:spPr>
          <a:xfrm>
            <a:off x="9970667" y="2633148"/>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50" name="object 250"/>
          <p:cNvSpPr/>
          <p:nvPr/>
        </p:nvSpPr>
        <p:spPr>
          <a:xfrm>
            <a:off x="9970667" y="2605394"/>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1" name="object 251"/>
          <p:cNvSpPr/>
          <p:nvPr/>
        </p:nvSpPr>
        <p:spPr>
          <a:xfrm>
            <a:off x="9970667" y="2577641"/>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2" name="object 252"/>
          <p:cNvSpPr/>
          <p:nvPr/>
        </p:nvSpPr>
        <p:spPr>
          <a:xfrm>
            <a:off x="9970667" y="2536011"/>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3" name="object 253"/>
          <p:cNvSpPr/>
          <p:nvPr/>
        </p:nvSpPr>
        <p:spPr>
          <a:xfrm>
            <a:off x="1041149" y="3139468"/>
            <a:ext cx="254815" cy="173460"/>
          </a:xfrm>
          <a:custGeom>
            <a:avLst/>
            <a:gdLst/>
            <a:ahLst/>
            <a:cxnLst/>
            <a:rect l="l" t="t" r="r" b="b"/>
            <a:pathLst>
              <a:path w="109854" h="79375">
                <a:moveTo>
                  <a:pt x="4487" y="0"/>
                </a:moveTo>
                <a:lnTo>
                  <a:pt x="4487" y="44459"/>
                </a:lnTo>
                <a:lnTo>
                  <a:pt x="34879" y="74855"/>
                </a:lnTo>
                <a:lnTo>
                  <a:pt x="57109" y="79344"/>
                </a:lnTo>
                <a:lnTo>
                  <a:pt x="79340" y="74855"/>
                </a:lnTo>
                <a:lnTo>
                  <a:pt x="97495" y="62613"/>
                </a:lnTo>
                <a:lnTo>
                  <a:pt x="109736" y="44459"/>
                </a:lnTo>
              </a:path>
            </a:pathLst>
          </a:custGeom>
          <a:ln w="19446">
            <a:solidFill>
              <a:srgbClr val="E5EFE5"/>
            </a:solidFill>
          </a:ln>
        </p:spPr>
        <p:txBody>
          <a:bodyPr wrap="square" lIns="0" tIns="0" rIns="0" bIns="0" rtlCol="0"/>
          <a:lstStyle/>
          <a:p>
            <a:endParaRPr/>
          </a:p>
        </p:txBody>
      </p:sp>
      <p:sp>
        <p:nvSpPr>
          <p:cNvPr id="254" name="object 254"/>
          <p:cNvSpPr/>
          <p:nvPr/>
        </p:nvSpPr>
        <p:spPr>
          <a:xfrm>
            <a:off x="1052677" y="3073819"/>
            <a:ext cx="240086" cy="226192"/>
          </a:xfrm>
          <a:custGeom>
            <a:avLst/>
            <a:gdLst/>
            <a:ahLst/>
            <a:cxnLst/>
            <a:rect l="l" t="t" r="r" b="b"/>
            <a:pathLst>
              <a:path w="103504" h="103505">
                <a:moveTo>
                  <a:pt x="103112" y="51562"/>
                </a:moveTo>
                <a:lnTo>
                  <a:pt x="99060" y="31493"/>
                </a:lnTo>
                <a:lnTo>
                  <a:pt x="88009" y="15103"/>
                </a:lnTo>
                <a:lnTo>
                  <a:pt x="71620" y="4052"/>
                </a:lnTo>
                <a:lnTo>
                  <a:pt x="51554" y="0"/>
                </a:lnTo>
                <a:lnTo>
                  <a:pt x="31487" y="4052"/>
                </a:lnTo>
                <a:lnTo>
                  <a:pt x="15100" y="15103"/>
                </a:lnTo>
                <a:lnTo>
                  <a:pt x="4051" y="31493"/>
                </a:lnTo>
                <a:lnTo>
                  <a:pt x="0" y="51562"/>
                </a:lnTo>
                <a:lnTo>
                  <a:pt x="4051" y="71623"/>
                </a:lnTo>
                <a:lnTo>
                  <a:pt x="15100" y="88009"/>
                </a:lnTo>
                <a:lnTo>
                  <a:pt x="31487" y="99059"/>
                </a:lnTo>
                <a:lnTo>
                  <a:pt x="51554" y="103111"/>
                </a:lnTo>
                <a:lnTo>
                  <a:pt x="71620" y="99059"/>
                </a:lnTo>
                <a:lnTo>
                  <a:pt x="88009" y="88009"/>
                </a:lnTo>
                <a:lnTo>
                  <a:pt x="99060" y="71623"/>
                </a:lnTo>
                <a:lnTo>
                  <a:pt x="103112" y="51562"/>
                </a:lnTo>
              </a:path>
            </a:pathLst>
          </a:custGeom>
          <a:ln w="19446">
            <a:solidFill>
              <a:srgbClr val="B7CCB7"/>
            </a:solidFill>
          </a:ln>
        </p:spPr>
        <p:txBody>
          <a:bodyPr wrap="square" lIns="0" tIns="0" rIns="0" bIns="0" rtlCol="0"/>
          <a:lstStyle/>
          <a:p>
            <a:endParaRPr/>
          </a:p>
        </p:txBody>
      </p:sp>
      <p:sp>
        <p:nvSpPr>
          <p:cNvPr id="255" name="object 255"/>
          <p:cNvSpPr/>
          <p:nvPr/>
        </p:nvSpPr>
        <p:spPr>
          <a:xfrm>
            <a:off x="1064208" y="3084394"/>
            <a:ext cx="213573" cy="201213"/>
          </a:xfrm>
          <a:custGeom>
            <a:avLst/>
            <a:gdLst/>
            <a:ahLst/>
            <a:cxnLst/>
            <a:rect l="l" t="t" r="r" b="b"/>
            <a:pathLst>
              <a:path w="92075" h="92075">
                <a:moveTo>
                  <a:pt x="91994" y="45999"/>
                </a:moveTo>
                <a:lnTo>
                  <a:pt x="88379" y="28096"/>
                </a:lnTo>
                <a:lnTo>
                  <a:pt x="78521" y="13474"/>
                </a:lnTo>
                <a:lnTo>
                  <a:pt x="63900" y="3615"/>
                </a:lnTo>
                <a:lnTo>
                  <a:pt x="45998" y="0"/>
                </a:lnTo>
                <a:lnTo>
                  <a:pt x="28095" y="3615"/>
                </a:lnTo>
                <a:lnTo>
                  <a:pt x="13474" y="13474"/>
                </a:lnTo>
                <a:lnTo>
                  <a:pt x="3615" y="28096"/>
                </a:lnTo>
                <a:lnTo>
                  <a:pt x="0" y="45999"/>
                </a:lnTo>
                <a:lnTo>
                  <a:pt x="3615" y="63902"/>
                </a:lnTo>
                <a:lnTo>
                  <a:pt x="13474" y="78524"/>
                </a:lnTo>
                <a:lnTo>
                  <a:pt x="28095" y="88383"/>
                </a:lnTo>
                <a:lnTo>
                  <a:pt x="45998" y="91998"/>
                </a:lnTo>
                <a:lnTo>
                  <a:pt x="63900" y="88383"/>
                </a:lnTo>
                <a:lnTo>
                  <a:pt x="78521" y="78524"/>
                </a:lnTo>
                <a:lnTo>
                  <a:pt x="88379" y="63902"/>
                </a:lnTo>
                <a:lnTo>
                  <a:pt x="91994" y="45999"/>
                </a:lnTo>
              </a:path>
            </a:pathLst>
          </a:custGeom>
          <a:ln w="19446">
            <a:solidFill>
              <a:srgbClr val="89A889"/>
            </a:solidFill>
          </a:ln>
        </p:spPr>
        <p:txBody>
          <a:bodyPr wrap="square" lIns="0" tIns="0" rIns="0" bIns="0" rtlCol="0"/>
          <a:lstStyle/>
          <a:p>
            <a:endParaRPr/>
          </a:p>
        </p:txBody>
      </p:sp>
      <p:sp>
        <p:nvSpPr>
          <p:cNvPr id="256" name="object 256"/>
          <p:cNvSpPr/>
          <p:nvPr/>
        </p:nvSpPr>
        <p:spPr>
          <a:xfrm>
            <a:off x="1075737" y="3094968"/>
            <a:ext cx="188534" cy="177623"/>
          </a:xfrm>
          <a:custGeom>
            <a:avLst/>
            <a:gdLst/>
            <a:ahLst/>
            <a:cxnLst/>
            <a:rect l="l" t="t" r="r" b="b"/>
            <a:pathLst>
              <a:path w="81279" h="81280">
                <a:moveTo>
                  <a:pt x="80882" y="40449"/>
                </a:moveTo>
                <a:lnTo>
                  <a:pt x="77704" y="24704"/>
                </a:lnTo>
                <a:lnTo>
                  <a:pt x="69037" y="11847"/>
                </a:lnTo>
                <a:lnTo>
                  <a:pt x="56182" y="3178"/>
                </a:lnTo>
                <a:lnTo>
                  <a:pt x="40441" y="0"/>
                </a:lnTo>
                <a:lnTo>
                  <a:pt x="24700" y="3178"/>
                </a:lnTo>
                <a:lnTo>
                  <a:pt x="11845" y="11847"/>
                </a:lnTo>
                <a:lnTo>
                  <a:pt x="3178" y="24704"/>
                </a:lnTo>
                <a:lnTo>
                  <a:pt x="0" y="40449"/>
                </a:lnTo>
                <a:lnTo>
                  <a:pt x="3178" y="56186"/>
                </a:lnTo>
                <a:lnTo>
                  <a:pt x="11845" y="69040"/>
                </a:lnTo>
                <a:lnTo>
                  <a:pt x="24700" y="77707"/>
                </a:lnTo>
                <a:lnTo>
                  <a:pt x="40441" y="80886"/>
                </a:lnTo>
                <a:lnTo>
                  <a:pt x="56182" y="77707"/>
                </a:lnTo>
                <a:lnTo>
                  <a:pt x="69037" y="69040"/>
                </a:lnTo>
                <a:lnTo>
                  <a:pt x="77704" y="56186"/>
                </a:lnTo>
                <a:lnTo>
                  <a:pt x="80882" y="40449"/>
                </a:lnTo>
              </a:path>
            </a:pathLst>
          </a:custGeom>
          <a:ln w="19446">
            <a:solidFill>
              <a:srgbClr val="5B855B"/>
            </a:solidFill>
          </a:ln>
        </p:spPr>
        <p:txBody>
          <a:bodyPr wrap="square" lIns="0" tIns="0" rIns="0" bIns="0" rtlCol="0"/>
          <a:lstStyle/>
          <a:p>
            <a:endParaRPr/>
          </a:p>
        </p:txBody>
      </p:sp>
      <p:sp>
        <p:nvSpPr>
          <p:cNvPr id="257" name="object 257"/>
          <p:cNvSpPr/>
          <p:nvPr/>
        </p:nvSpPr>
        <p:spPr>
          <a:xfrm>
            <a:off x="1087268" y="3105568"/>
            <a:ext cx="162021" cy="152645"/>
          </a:xfrm>
          <a:custGeom>
            <a:avLst/>
            <a:gdLst/>
            <a:ahLst/>
            <a:cxnLst/>
            <a:rect l="l" t="t" r="r" b="b"/>
            <a:pathLst>
              <a:path w="69850" h="69850">
                <a:moveTo>
                  <a:pt x="69769" y="34874"/>
                </a:moveTo>
                <a:lnTo>
                  <a:pt x="67028" y="21302"/>
                </a:lnTo>
                <a:lnTo>
                  <a:pt x="59551" y="10217"/>
                </a:lnTo>
                <a:lnTo>
                  <a:pt x="48463" y="2741"/>
                </a:lnTo>
                <a:lnTo>
                  <a:pt x="34885" y="0"/>
                </a:lnTo>
                <a:lnTo>
                  <a:pt x="21308" y="2741"/>
                </a:lnTo>
                <a:lnTo>
                  <a:pt x="10219" y="10217"/>
                </a:lnTo>
                <a:lnTo>
                  <a:pt x="2741" y="21302"/>
                </a:lnTo>
                <a:lnTo>
                  <a:pt x="0" y="34874"/>
                </a:lnTo>
                <a:lnTo>
                  <a:pt x="2741" y="48453"/>
                </a:lnTo>
                <a:lnTo>
                  <a:pt x="10219" y="59542"/>
                </a:lnTo>
                <a:lnTo>
                  <a:pt x="21308" y="67019"/>
                </a:lnTo>
                <a:lnTo>
                  <a:pt x="34885" y="69761"/>
                </a:lnTo>
                <a:lnTo>
                  <a:pt x="48463" y="67019"/>
                </a:lnTo>
                <a:lnTo>
                  <a:pt x="59551" y="59542"/>
                </a:lnTo>
                <a:lnTo>
                  <a:pt x="67028" y="48453"/>
                </a:lnTo>
                <a:lnTo>
                  <a:pt x="69769" y="34874"/>
                </a:lnTo>
              </a:path>
            </a:pathLst>
          </a:custGeom>
          <a:ln w="19446">
            <a:solidFill>
              <a:srgbClr val="2D622D"/>
            </a:solidFill>
          </a:ln>
        </p:spPr>
        <p:txBody>
          <a:bodyPr wrap="square" lIns="0" tIns="0" rIns="0" bIns="0" rtlCol="0"/>
          <a:lstStyle/>
          <a:p>
            <a:endParaRPr/>
          </a:p>
        </p:txBody>
      </p:sp>
      <p:sp>
        <p:nvSpPr>
          <p:cNvPr id="258" name="object 258"/>
          <p:cNvSpPr/>
          <p:nvPr/>
        </p:nvSpPr>
        <p:spPr>
          <a:xfrm>
            <a:off x="1053827" y="3073763"/>
            <a:ext cx="226830" cy="213703"/>
          </a:xfrm>
          <a:custGeom>
            <a:avLst/>
            <a:gdLst/>
            <a:ahLst/>
            <a:cxnLst/>
            <a:rect l="l" t="t" r="r" b="b"/>
            <a:pathLst>
              <a:path w="97790" h="97790">
                <a:moveTo>
                  <a:pt x="97428" y="48717"/>
                </a:moveTo>
                <a:lnTo>
                  <a:pt x="93600" y="29751"/>
                </a:lnTo>
                <a:lnTo>
                  <a:pt x="83161" y="14266"/>
                </a:lnTo>
                <a:lnTo>
                  <a:pt x="67677" y="3827"/>
                </a:lnTo>
                <a:lnTo>
                  <a:pt x="48717" y="0"/>
                </a:lnTo>
                <a:lnTo>
                  <a:pt x="29755" y="3827"/>
                </a:lnTo>
                <a:lnTo>
                  <a:pt x="14269" y="14266"/>
                </a:lnTo>
                <a:lnTo>
                  <a:pt x="3828" y="29751"/>
                </a:lnTo>
                <a:lnTo>
                  <a:pt x="0" y="48717"/>
                </a:lnTo>
                <a:lnTo>
                  <a:pt x="3828" y="67677"/>
                </a:lnTo>
                <a:lnTo>
                  <a:pt x="14269" y="83162"/>
                </a:lnTo>
                <a:lnTo>
                  <a:pt x="29755" y="93604"/>
                </a:lnTo>
                <a:lnTo>
                  <a:pt x="48717" y="97434"/>
                </a:lnTo>
                <a:lnTo>
                  <a:pt x="67677" y="93604"/>
                </a:lnTo>
                <a:lnTo>
                  <a:pt x="83161" y="83162"/>
                </a:lnTo>
                <a:lnTo>
                  <a:pt x="93600" y="67677"/>
                </a:lnTo>
                <a:lnTo>
                  <a:pt x="97428" y="48717"/>
                </a:lnTo>
              </a:path>
            </a:pathLst>
          </a:custGeom>
          <a:ln w="19446">
            <a:solidFill>
              <a:srgbClr val="003F00"/>
            </a:solidFill>
          </a:ln>
        </p:spPr>
        <p:txBody>
          <a:bodyPr wrap="square" lIns="0" tIns="0" rIns="0" bIns="0" rtlCol="0"/>
          <a:lstStyle/>
          <a:p>
            <a:endParaRPr/>
          </a:p>
        </p:txBody>
      </p:sp>
      <p:sp>
        <p:nvSpPr>
          <p:cNvPr id="259" name="object 259"/>
          <p:cNvSpPr/>
          <p:nvPr/>
        </p:nvSpPr>
        <p:spPr>
          <a:xfrm>
            <a:off x="1073896" y="3090416"/>
            <a:ext cx="164967" cy="155420"/>
          </a:xfrm>
          <a:custGeom>
            <a:avLst/>
            <a:gdLst/>
            <a:ahLst/>
            <a:cxnLst/>
            <a:rect l="l" t="t" r="r" b="b"/>
            <a:pathLst>
              <a:path w="71120" h="71119">
                <a:moveTo>
                  <a:pt x="70852" y="35433"/>
                </a:moveTo>
                <a:lnTo>
                  <a:pt x="68067" y="21640"/>
                </a:lnTo>
                <a:lnTo>
                  <a:pt x="60474" y="10377"/>
                </a:lnTo>
                <a:lnTo>
                  <a:pt x="49213" y="2784"/>
                </a:lnTo>
                <a:lnTo>
                  <a:pt x="35425" y="0"/>
                </a:lnTo>
                <a:lnTo>
                  <a:pt x="21638" y="2784"/>
                </a:lnTo>
                <a:lnTo>
                  <a:pt x="10377" y="10377"/>
                </a:lnTo>
                <a:lnTo>
                  <a:pt x="2784" y="21640"/>
                </a:lnTo>
                <a:lnTo>
                  <a:pt x="0" y="35433"/>
                </a:lnTo>
                <a:lnTo>
                  <a:pt x="2784" y="49218"/>
                </a:lnTo>
                <a:lnTo>
                  <a:pt x="10377" y="60477"/>
                </a:lnTo>
                <a:lnTo>
                  <a:pt x="21638" y="68069"/>
                </a:lnTo>
                <a:lnTo>
                  <a:pt x="35425" y="70853"/>
                </a:lnTo>
                <a:lnTo>
                  <a:pt x="49213" y="68069"/>
                </a:lnTo>
                <a:lnTo>
                  <a:pt x="60474" y="60477"/>
                </a:lnTo>
                <a:lnTo>
                  <a:pt x="68067" y="49218"/>
                </a:lnTo>
                <a:lnTo>
                  <a:pt x="70852" y="35433"/>
                </a:lnTo>
              </a:path>
            </a:pathLst>
          </a:custGeom>
          <a:ln w="19446">
            <a:solidFill>
              <a:srgbClr val="005900"/>
            </a:solidFill>
          </a:ln>
        </p:spPr>
        <p:txBody>
          <a:bodyPr wrap="square" lIns="0" tIns="0" rIns="0" bIns="0" rtlCol="0"/>
          <a:lstStyle/>
          <a:p>
            <a:endParaRPr/>
          </a:p>
        </p:txBody>
      </p:sp>
      <p:sp>
        <p:nvSpPr>
          <p:cNvPr id="260" name="object 260"/>
          <p:cNvSpPr/>
          <p:nvPr/>
        </p:nvSpPr>
        <p:spPr>
          <a:xfrm>
            <a:off x="1083920" y="3099270"/>
            <a:ext cx="139927" cy="131829"/>
          </a:xfrm>
          <a:custGeom>
            <a:avLst/>
            <a:gdLst/>
            <a:ahLst/>
            <a:cxnLst/>
            <a:rect l="l" t="t" r="r" b="b"/>
            <a:pathLst>
              <a:path w="60325" h="60325">
                <a:moveTo>
                  <a:pt x="59739" y="29870"/>
                </a:moveTo>
                <a:lnTo>
                  <a:pt x="57392" y="18243"/>
                </a:lnTo>
                <a:lnTo>
                  <a:pt x="50990" y="8748"/>
                </a:lnTo>
                <a:lnTo>
                  <a:pt x="41496" y="2347"/>
                </a:lnTo>
                <a:lnTo>
                  <a:pt x="29870" y="0"/>
                </a:lnTo>
                <a:lnTo>
                  <a:pt x="18243" y="2347"/>
                </a:lnTo>
                <a:lnTo>
                  <a:pt x="8749" y="8748"/>
                </a:lnTo>
                <a:lnTo>
                  <a:pt x="2347" y="18243"/>
                </a:lnTo>
                <a:lnTo>
                  <a:pt x="0" y="29870"/>
                </a:lnTo>
                <a:lnTo>
                  <a:pt x="2347" y="41497"/>
                </a:lnTo>
                <a:lnTo>
                  <a:pt x="8749" y="50992"/>
                </a:lnTo>
                <a:lnTo>
                  <a:pt x="18243" y="57393"/>
                </a:lnTo>
                <a:lnTo>
                  <a:pt x="29870" y="59740"/>
                </a:lnTo>
                <a:lnTo>
                  <a:pt x="41496" y="57393"/>
                </a:lnTo>
                <a:lnTo>
                  <a:pt x="50990" y="50992"/>
                </a:lnTo>
                <a:lnTo>
                  <a:pt x="57392" y="41497"/>
                </a:lnTo>
                <a:lnTo>
                  <a:pt x="59739" y="29870"/>
                </a:lnTo>
              </a:path>
            </a:pathLst>
          </a:custGeom>
          <a:ln w="19446">
            <a:solidFill>
              <a:srgbClr val="0C670C"/>
            </a:solidFill>
          </a:ln>
        </p:spPr>
        <p:txBody>
          <a:bodyPr wrap="square" lIns="0" tIns="0" rIns="0" bIns="0" rtlCol="0"/>
          <a:lstStyle/>
          <a:p>
            <a:endParaRPr/>
          </a:p>
        </p:txBody>
      </p:sp>
      <p:sp>
        <p:nvSpPr>
          <p:cNvPr id="261" name="object 261"/>
          <p:cNvSpPr/>
          <p:nvPr/>
        </p:nvSpPr>
        <p:spPr>
          <a:xfrm>
            <a:off x="1093945" y="3108096"/>
            <a:ext cx="113415" cy="106851"/>
          </a:xfrm>
          <a:custGeom>
            <a:avLst/>
            <a:gdLst/>
            <a:ahLst/>
            <a:cxnLst/>
            <a:rect l="l" t="t" r="r" b="b"/>
            <a:pathLst>
              <a:path w="48895" h="48894">
                <a:moveTo>
                  <a:pt x="48627" y="24320"/>
                </a:moveTo>
                <a:lnTo>
                  <a:pt x="46715" y="14857"/>
                </a:lnTo>
                <a:lnTo>
                  <a:pt x="41503" y="7126"/>
                </a:lnTo>
                <a:lnTo>
                  <a:pt x="33775" y="1912"/>
                </a:lnTo>
                <a:lnTo>
                  <a:pt x="24312" y="0"/>
                </a:lnTo>
                <a:lnTo>
                  <a:pt x="14850" y="1912"/>
                </a:lnTo>
                <a:lnTo>
                  <a:pt x="7122" y="7126"/>
                </a:lnTo>
                <a:lnTo>
                  <a:pt x="1911" y="14857"/>
                </a:lnTo>
                <a:lnTo>
                  <a:pt x="0" y="24320"/>
                </a:lnTo>
                <a:lnTo>
                  <a:pt x="1911" y="33781"/>
                </a:lnTo>
                <a:lnTo>
                  <a:pt x="7122" y="41508"/>
                </a:lnTo>
                <a:lnTo>
                  <a:pt x="14850" y="46717"/>
                </a:lnTo>
                <a:lnTo>
                  <a:pt x="24312" y="48628"/>
                </a:lnTo>
                <a:lnTo>
                  <a:pt x="33775" y="46717"/>
                </a:lnTo>
                <a:lnTo>
                  <a:pt x="41503" y="41508"/>
                </a:lnTo>
                <a:lnTo>
                  <a:pt x="46715" y="33781"/>
                </a:lnTo>
                <a:lnTo>
                  <a:pt x="48627" y="24320"/>
                </a:lnTo>
              </a:path>
            </a:pathLst>
          </a:custGeom>
          <a:ln w="19446">
            <a:solidFill>
              <a:srgbClr val="197519"/>
            </a:solidFill>
          </a:ln>
        </p:spPr>
        <p:txBody>
          <a:bodyPr wrap="square" lIns="0" tIns="0" rIns="0" bIns="0" rtlCol="0"/>
          <a:lstStyle/>
          <a:p>
            <a:endParaRPr/>
          </a:p>
        </p:txBody>
      </p:sp>
      <p:sp>
        <p:nvSpPr>
          <p:cNvPr id="262" name="object 262"/>
          <p:cNvSpPr/>
          <p:nvPr/>
        </p:nvSpPr>
        <p:spPr>
          <a:xfrm>
            <a:off x="1103953" y="3116947"/>
            <a:ext cx="88375" cy="83261"/>
          </a:xfrm>
          <a:custGeom>
            <a:avLst/>
            <a:gdLst/>
            <a:ahLst/>
            <a:cxnLst/>
            <a:rect l="l" t="t" r="r" b="b"/>
            <a:pathLst>
              <a:path w="38100" h="38100">
                <a:moveTo>
                  <a:pt x="37519" y="18757"/>
                </a:moveTo>
                <a:lnTo>
                  <a:pt x="36045" y="11455"/>
                </a:lnTo>
                <a:lnTo>
                  <a:pt x="32025" y="5492"/>
                </a:lnTo>
                <a:lnTo>
                  <a:pt x="26062" y="1473"/>
                </a:lnTo>
                <a:lnTo>
                  <a:pt x="18761" y="0"/>
                </a:lnTo>
                <a:lnTo>
                  <a:pt x="11460" y="1473"/>
                </a:lnTo>
                <a:lnTo>
                  <a:pt x="5496" y="5492"/>
                </a:lnTo>
                <a:lnTo>
                  <a:pt x="1474" y="11455"/>
                </a:lnTo>
                <a:lnTo>
                  <a:pt x="0" y="18757"/>
                </a:lnTo>
                <a:lnTo>
                  <a:pt x="1474" y="26060"/>
                </a:lnTo>
                <a:lnTo>
                  <a:pt x="5496" y="32023"/>
                </a:lnTo>
                <a:lnTo>
                  <a:pt x="11460" y="36042"/>
                </a:lnTo>
                <a:lnTo>
                  <a:pt x="18761" y="37515"/>
                </a:lnTo>
                <a:lnTo>
                  <a:pt x="26062" y="36042"/>
                </a:lnTo>
                <a:lnTo>
                  <a:pt x="32025" y="32023"/>
                </a:lnTo>
                <a:lnTo>
                  <a:pt x="36045" y="26060"/>
                </a:lnTo>
                <a:lnTo>
                  <a:pt x="37519" y="18757"/>
                </a:lnTo>
              </a:path>
            </a:pathLst>
          </a:custGeom>
          <a:ln w="19446">
            <a:solidFill>
              <a:srgbClr val="268326"/>
            </a:solidFill>
          </a:ln>
        </p:spPr>
        <p:txBody>
          <a:bodyPr wrap="square" lIns="0" tIns="0" rIns="0" bIns="0" rtlCol="0"/>
          <a:lstStyle/>
          <a:p>
            <a:endParaRPr/>
          </a:p>
        </p:txBody>
      </p:sp>
      <p:sp>
        <p:nvSpPr>
          <p:cNvPr id="263" name="object 263"/>
          <p:cNvSpPr/>
          <p:nvPr/>
        </p:nvSpPr>
        <p:spPr>
          <a:xfrm>
            <a:off x="1113975" y="3125774"/>
            <a:ext cx="61863" cy="58283"/>
          </a:xfrm>
          <a:custGeom>
            <a:avLst/>
            <a:gdLst/>
            <a:ahLst/>
            <a:cxnLst/>
            <a:rect l="l" t="t" r="r" b="b"/>
            <a:pathLst>
              <a:path w="26670" h="26669">
                <a:moveTo>
                  <a:pt x="26407" y="13208"/>
                </a:moveTo>
                <a:lnTo>
                  <a:pt x="26407" y="5918"/>
                </a:lnTo>
                <a:lnTo>
                  <a:pt x="20488" y="0"/>
                </a:lnTo>
                <a:lnTo>
                  <a:pt x="13201" y="0"/>
                </a:lnTo>
                <a:lnTo>
                  <a:pt x="5914" y="0"/>
                </a:lnTo>
                <a:lnTo>
                  <a:pt x="0" y="5918"/>
                </a:lnTo>
                <a:lnTo>
                  <a:pt x="0" y="13208"/>
                </a:lnTo>
                <a:lnTo>
                  <a:pt x="0" y="20497"/>
                </a:lnTo>
                <a:lnTo>
                  <a:pt x="5914" y="26403"/>
                </a:lnTo>
                <a:lnTo>
                  <a:pt x="13201" y="26403"/>
                </a:lnTo>
                <a:lnTo>
                  <a:pt x="20488" y="26403"/>
                </a:lnTo>
                <a:lnTo>
                  <a:pt x="26407" y="20497"/>
                </a:lnTo>
                <a:lnTo>
                  <a:pt x="26407" y="13208"/>
                </a:lnTo>
              </a:path>
            </a:pathLst>
          </a:custGeom>
          <a:ln w="19446">
            <a:solidFill>
              <a:srgbClr val="329132"/>
            </a:solidFill>
          </a:ln>
        </p:spPr>
        <p:txBody>
          <a:bodyPr wrap="square" lIns="0" tIns="0" rIns="0" bIns="0" rtlCol="0"/>
          <a:lstStyle/>
          <a:p>
            <a:endParaRPr/>
          </a:p>
        </p:txBody>
      </p:sp>
      <p:sp>
        <p:nvSpPr>
          <p:cNvPr id="264" name="object 264"/>
          <p:cNvSpPr/>
          <p:nvPr/>
        </p:nvSpPr>
        <p:spPr>
          <a:xfrm>
            <a:off x="1100649" y="3112618"/>
            <a:ext cx="82484" cy="77710"/>
          </a:xfrm>
          <a:custGeom>
            <a:avLst/>
            <a:gdLst/>
            <a:ahLst/>
            <a:cxnLst/>
            <a:rect l="l" t="t" r="r" b="b"/>
            <a:pathLst>
              <a:path w="35559" h="35559">
                <a:moveTo>
                  <a:pt x="35425" y="17716"/>
                </a:moveTo>
                <a:lnTo>
                  <a:pt x="35425" y="7937"/>
                </a:lnTo>
                <a:lnTo>
                  <a:pt x="27487" y="0"/>
                </a:lnTo>
                <a:lnTo>
                  <a:pt x="17710" y="0"/>
                </a:lnTo>
                <a:lnTo>
                  <a:pt x="7932" y="0"/>
                </a:lnTo>
                <a:lnTo>
                  <a:pt x="0" y="7937"/>
                </a:lnTo>
                <a:lnTo>
                  <a:pt x="0" y="17716"/>
                </a:lnTo>
                <a:lnTo>
                  <a:pt x="0" y="27495"/>
                </a:lnTo>
                <a:lnTo>
                  <a:pt x="7932" y="35433"/>
                </a:lnTo>
                <a:lnTo>
                  <a:pt x="17710" y="35433"/>
                </a:lnTo>
                <a:lnTo>
                  <a:pt x="27487" y="35433"/>
                </a:lnTo>
                <a:lnTo>
                  <a:pt x="35425" y="27495"/>
                </a:lnTo>
                <a:lnTo>
                  <a:pt x="35425" y="17716"/>
                </a:lnTo>
              </a:path>
            </a:pathLst>
          </a:custGeom>
          <a:ln w="19446">
            <a:solidFill>
              <a:srgbClr val="3F9F3F"/>
            </a:solidFill>
          </a:ln>
        </p:spPr>
        <p:txBody>
          <a:bodyPr wrap="square" lIns="0" tIns="0" rIns="0" bIns="0" rtlCol="0"/>
          <a:lstStyle/>
          <a:p>
            <a:endParaRPr/>
          </a:p>
        </p:txBody>
      </p:sp>
      <p:sp>
        <p:nvSpPr>
          <p:cNvPr id="265" name="object 265"/>
          <p:cNvSpPr/>
          <p:nvPr/>
        </p:nvSpPr>
        <p:spPr>
          <a:xfrm>
            <a:off x="1110673" y="3121472"/>
            <a:ext cx="57444" cy="54119"/>
          </a:xfrm>
          <a:custGeom>
            <a:avLst/>
            <a:gdLst/>
            <a:ahLst/>
            <a:cxnLst/>
            <a:rect l="l" t="t" r="r" b="b"/>
            <a:pathLst>
              <a:path w="24765" h="24765">
                <a:moveTo>
                  <a:pt x="24314" y="12153"/>
                </a:moveTo>
                <a:lnTo>
                  <a:pt x="24314" y="5448"/>
                </a:lnTo>
                <a:lnTo>
                  <a:pt x="18867" y="0"/>
                </a:lnTo>
                <a:lnTo>
                  <a:pt x="12155" y="0"/>
                </a:lnTo>
                <a:lnTo>
                  <a:pt x="5441" y="0"/>
                </a:lnTo>
                <a:lnTo>
                  <a:pt x="0" y="5448"/>
                </a:lnTo>
                <a:lnTo>
                  <a:pt x="0" y="12153"/>
                </a:lnTo>
                <a:lnTo>
                  <a:pt x="0" y="18872"/>
                </a:lnTo>
                <a:lnTo>
                  <a:pt x="5441" y="24307"/>
                </a:lnTo>
                <a:lnTo>
                  <a:pt x="12155" y="24307"/>
                </a:lnTo>
                <a:lnTo>
                  <a:pt x="18867" y="24307"/>
                </a:lnTo>
                <a:lnTo>
                  <a:pt x="24314" y="18872"/>
                </a:lnTo>
                <a:lnTo>
                  <a:pt x="24314" y="12153"/>
                </a:lnTo>
              </a:path>
            </a:pathLst>
          </a:custGeom>
          <a:ln w="19446">
            <a:solidFill>
              <a:srgbClr val="5EAE5E"/>
            </a:solidFill>
          </a:ln>
        </p:spPr>
        <p:txBody>
          <a:bodyPr wrap="square" lIns="0" tIns="0" rIns="0" bIns="0" rtlCol="0"/>
          <a:lstStyle/>
          <a:p>
            <a:endParaRPr/>
          </a:p>
        </p:txBody>
      </p:sp>
      <p:sp>
        <p:nvSpPr>
          <p:cNvPr id="266" name="object 266"/>
          <p:cNvSpPr/>
          <p:nvPr/>
        </p:nvSpPr>
        <p:spPr>
          <a:xfrm>
            <a:off x="1120687" y="3130299"/>
            <a:ext cx="30931" cy="29141"/>
          </a:xfrm>
          <a:custGeom>
            <a:avLst/>
            <a:gdLst/>
            <a:ahLst/>
            <a:cxnLst/>
            <a:rect l="l" t="t" r="r" b="b"/>
            <a:pathLst>
              <a:path w="13334" h="13334">
                <a:moveTo>
                  <a:pt x="13200" y="6604"/>
                </a:moveTo>
                <a:lnTo>
                  <a:pt x="13200" y="2959"/>
                </a:lnTo>
                <a:lnTo>
                  <a:pt x="10243" y="0"/>
                </a:lnTo>
                <a:lnTo>
                  <a:pt x="6602" y="0"/>
                </a:lnTo>
                <a:lnTo>
                  <a:pt x="2961" y="0"/>
                </a:lnTo>
                <a:lnTo>
                  <a:pt x="0" y="2959"/>
                </a:lnTo>
                <a:lnTo>
                  <a:pt x="0" y="6604"/>
                </a:lnTo>
                <a:lnTo>
                  <a:pt x="0" y="10248"/>
                </a:lnTo>
                <a:lnTo>
                  <a:pt x="2961" y="13208"/>
                </a:lnTo>
                <a:lnTo>
                  <a:pt x="6602" y="13208"/>
                </a:lnTo>
                <a:lnTo>
                  <a:pt x="10243" y="13208"/>
                </a:lnTo>
                <a:lnTo>
                  <a:pt x="13200" y="10248"/>
                </a:lnTo>
                <a:lnTo>
                  <a:pt x="13200" y="6604"/>
                </a:lnTo>
              </a:path>
            </a:pathLst>
          </a:custGeom>
          <a:ln w="19446">
            <a:solidFill>
              <a:srgbClr val="7CBD7C"/>
            </a:solidFill>
          </a:ln>
        </p:spPr>
        <p:txBody>
          <a:bodyPr wrap="square" lIns="0" tIns="0" rIns="0" bIns="0" rtlCol="0"/>
          <a:lstStyle/>
          <a:p>
            <a:endParaRPr/>
          </a:p>
        </p:txBody>
      </p:sp>
      <p:sp>
        <p:nvSpPr>
          <p:cNvPr id="267" name="object 267"/>
          <p:cNvSpPr/>
          <p:nvPr/>
        </p:nvSpPr>
        <p:spPr>
          <a:xfrm>
            <a:off x="1130706" y="3139150"/>
            <a:ext cx="5892" cy="5551"/>
          </a:xfrm>
          <a:custGeom>
            <a:avLst/>
            <a:gdLst/>
            <a:ahLst/>
            <a:cxnLst/>
            <a:rect l="l" t="t" r="r" b="b"/>
            <a:pathLst>
              <a:path w="2540" h="2540">
                <a:moveTo>
                  <a:pt x="2089" y="1041"/>
                </a:moveTo>
                <a:lnTo>
                  <a:pt x="2089" y="469"/>
                </a:lnTo>
                <a:lnTo>
                  <a:pt x="1621" y="0"/>
                </a:lnTo>
                <a:lnTo>
                  <a:pt x="1046" y="0"/>
                </a:lnTo>
                <a:lnTo>
                  <a:pt x="471" y="0"/>
                </a:lnTo>
                <a:lnTo>
                  <a:pt x="0" y="469"/>
                </a:lnTo>
                <a:lnTo>
                  <a:pt x="0" y="1041"/>
                </a:lnTo>
                <a:lnTo>
                  <a:pt x="0" y="1612"/>
                </a:lnTo>
                <a:lnTo>
                  <a:pt x="471" y="2082"/>
                </a:lnTo>
                <a:lnTo>
                  <a:pt x="1046" y="2082"/>
                </a:lnTo>
                <a:lnTo>
                  <a:pt x="1621" y="2082"/>
                </a:lnTo>
                <a:lnTo>
                  <a:pt x="2089" y="1612"/>
                </a:lnTo>
                <a:lnTo>
                  <a:pt x="2089" y="1041"/>
                </a:lnTo>
              </a:path>
            </a:pathLst>
          </a:custGeom>
          <a:ln w="19446">
            <a:solidFill>
              <a:srgbClr val="9BCD9B"/>
            </a:solidFill>
          </a:ln>
        </p:spPr>
        <p:txBody>
          <a:bodyPr wrap="square" lIns="0" tIns="0" rIns="0" bIns="0" rtlCol="0"/>
          <a:lstStyle/>
          <a:p>
            <a:endParaRPr/>
          </a:p>
        </p:txBody>
      </p:sp>
      <p:sp>
        <p:nvSpPr>
          <p:cNvPr id="268" name="object 268"/>
          <p:cNvSpPr/>
          <p:nvPr/>
        </p:nvSpPr>
        <p:spPr>
          <a:xfrm>
            <a:off x="1119798" y="3128273"/>
            <a:ext cx="22094" cy="20815"/>
          </a:xfrm>
          <a:custGeom>
            <a:avLst/>
            <a:gdLst/>
            <a:ahLst/>
            <a:cxnLst/>
            <a:rect l="l" t="t" r="r" b="b"/>
            <a:pathLst>
              <a:path w="9525" h="9525">
                <a:moveTo>
                  <a:pt x="0" y="4508"/>
                </a:moveTo>
                <a:lnTo>
                  <a:pt x="0" y="6997"/>
                </a:lnTo>
                <a:lnTo>
                  <a:pt x="2024" y="9017"/>
                </a:lnTo>
                <a:lnTo>
                  <a:pt x="4514" y="9017"/>
                </a:lnTo>
                <a:lnTo>
                  <a:pt x="7005" y="9017"/>
                </a:lnTo>
                <a:lnTo>
                  <a:pt x="9023" y="6997"/>
                </a:lnTo>
                <a:lnTo>
                  <a:pt x="9023" y="4508"/>
                </a:lnTo>
                <a:lnTo>
                  <a:pt x="9023" y="2019"/>
                </a:lnTo>
                <a:lnTo>
                  <a:pt x="7005" y="0"/>
                </a:lnTo>
                <a:lnTo>
                  <a:pt x="4514" y="0"/>
                </a:lnTo>
                <a:lnTo>
                  <a:pt x="2024" y="0"/>
                </a:lnTo>
                <a:lnTo>
                  <a:pt x="0" y="2019"/>
                </a:lnTo>
                <a:lnTo>
                  <a:pt x="0" y="4508"/>
                </a:lnTo>
              </a:path>
            </a:pathLst>
          </a:custGeom>
          <a:ln w="19446">
            <a:solidFill>
              <a:srgbClr val="BADCBA"/>
            </a:solidFill>
          </a:ln>
        </p:spPr>
        <p:txBody>
          <a:bodyPr wrap="square" lIns="0" tIns="0" rIns="0" bIns="0" rtlCol="0"/>
          <a:lstStyle/>
          <a:p>
            <a:endParaRPr/>
          </a:p>
        </p:txBody>
      </p:sp>
      <p:sp>
        <p:nvSpPr>
          <p:cNvPr id="269" name="object 269"/>
          <p:cNvSpPr/>
          <p:nvPr/>
        </p:nvSpPr>
        <p:spPr>
          <a:xfrm>
            <a:off x="1101618" y="3110537"/>
            <a:ext cx="51552" cy="48569"/>
          </a:xfrm>
          <a:custGeom>
            <a:avLst/>
            <a:gdLst/>
            <a:ahLst/>
            <a:cxnLst/>
            <a:rect l="l" t="t" r="r" b="b"/>
            <a:pathLst>
              <a:path w="22225" h="22225">
                <a:moveTo>
                  <a:pt x="17249" y="0"/>
                </a:moveTo>
                <a:lnTo>
                  <a:pt x="4975" y="0"/>
                </a:lnTo>
                <a:lnTo>
                  <a:pt x="0" y="4978"/>
                </a:lnTo>
                <a:lnTo>
                  <a:pt x="0" y="17246"/>
                </a:lnTo>
                <a:lnTo>
                  <a:pt x="4975" y="22225"/>
                </a:lnTo>
                <a:lnTo>
                  <a:pt x="17249" y="22225"/>
                </a:lnTo>
                <a:lnTo>
                  <a:pt x="22225" y="17246"/>
                </a:lnTo>
                <a:lnTo>
                  <a:pt x="22225" y="4978"/>
                </a:lnTo>
                <a:lnTo>
                  <a:pt x="17249" y="0"/>
                </a:lnTo>
                <a:close/>
              </a:path>
            </a:pathLst>
          </a:custGeom>
          <a:solidFill>
            <a:srgbClr val="D8ECD8"/>
          </a:solidFill>
        </p:spPr>
        <p:txBody>
          <a:bodyPr wrap="square" lIns="0" tIns="0" rIns="0" bIns="0" rtlCol="0"/>
          <a:lstStyle/>
          <a:p>
            <a:endParaRPr/>
          </a:p>
        </p:txBody>
      </p:sp>
      <p:sp>
        <p:nvSpPr>
          <p:cNvPr id="270" name="object 270"/>
          <p:cNvSpPr txBox="1"/>
          <p:nvPr/>
        </p:nvSpPr>
        <p:spPr>
          <a:xfrm>
            <a:off x="1097393" y="3062137"/>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1</a:t>
            </a:r>
            <a:endParaRPr sz="1400" dirty="0">
              <a:latin typeface="Verdana" panose="020B0604030504040204"/>
              <a:cs typeface="Verdana" panose="020B0604030504040204"/>
            </a:endParaRPr>
          </a:p>
        </p:txBody>
      </p:sp>
      <p:sp>
        <p:nvSpPr>
          <p:cNvPr id="271" name="object 271"/>
          <p:cNvSpPr/>
          <p:nvPr/>
        </p:nvSpPr>
        <p:spPr>
          <a:xfrm>
            <a:off x="1041149" y="3599068"/>
            <a:ext cx="254815" cy="173460"/>
          </a:xfrm>
          <a:custGeom>
            <a:avLst/>
            <a:gdLst/>
            <a:ahLst/>
            <a:cxnLst/>
            <a:rect l="l" t="t" r="r" b="b"/>
            <a:pathLst>
              <a:path w="109854" h="79375">
                <a:moveTo>
                  <a:pt x="4487" y="0"/>
                </a:moveTo>
                <a:lnTo>
                  <a:pt x="4487" y="44464"/>
                </a:lnTo>
                <a:lnTo>
                  <a:pt x="34879" y="74856"/>
                </a:lnTo>
                <a:lnTo>
                  <a:pt x="57109" y="79344"/>
                </a:lnTo>
                <a:lnTo>
                  <a:pt x="79340" y="74856"/>
                </a:lnTo>
                <a:lnTo>
                  <a:pt x="97495" y="62618"/>
                </a:lnTo>
                <a:lnTo>
                  <a:pt x="109736" y="44464"/>
                </a:lnTo>
              </a:path>
            </a:pathLst>
          </a:custGeom>
          <a:ln w="19446">
            <a:solidFill>
              <a:srgbClr val="E5EFE5"/>
            </a:solidFill>
          </a:ln>
        </p:spPr>
        <p:txBody>
          <a:bodyPr wrap="square" lIns="0" tIns="0" rIns="0" bIns="0" rtlCol="0"/>
          <a:lstStyle/>
          <a:p>
            <a:endParaRPr/>
          </a:p>
        </p:txBody>
      </p:sp>
      <p:sp>
        <p:nvSpPr>
          <p:cNvPr id="272" name="object 272"/>
          <p:cNvSpPr/>
          <p:nvPr/>
        </p:nvSpPr>
        <p:spPr>
          <a:xfrm>
            <a:off x="1052677" y="3533418"/>
            <a:ext cx="240086" cy="226192"/>
          </a:xfrm>
          <a:custGeom>
            <a:avLst/>
            <a:gdLst/>
            <a:ahLst/>
            <a:cxnLst/>
            <a:rect l="l" t="t" r="r" b="b"/>
            <a:pathLst>
              <a:path w="103504" h="103505">
                <a:moveTo>
                  <a:pt x="103112" y="51562"/>
                </a:moveTo>
                <a:lnTo>
                  <a:pt x="99060" y="31493"/>
                </a:lnTo>
                <a:lnTo>
                  <a:pt x="88009" y="15103"/>
                </a:lnTo>
                <a:lnTo>
                  <a:pt x="71620" y="4052"/>
                </a:lnTo>
                <a:lnTo>
                  <a:pt x="51554" y="0"/>
                </a:lnTo>
                <a:lnTo>
                  <a:pt x="31487" y="4052"/>
                </a:lnTo>
                <a:lnTo>
                  <a:pt x="15100" y="15103"/>
                </a:lnTo>
                <a:lnTo>
                  <a:pt x="4051" y="31493"/>
                </a:lnTo>
                <a:lnTo>
                  <a:pt x="0" y="51562"/>
                </a:lnTo>
                <a:lnTo>
                  <a:pt x="4051" y="71628"/>
                </a:lnTo>
                <a:lnTo>
                  <a:pt x="15100" y="88014"/>
                </a:lnTo>
                <a:lnTo>
                  <a:pt x="31487" y="99060"/>
                </a:lnTo>
                <a:lnTo>
                  <a:pt x="51554" y="103111"/>
                </a:lnTo>
                <a:lnTo>
                  <a:pt x="71620" y="99060"/>
                </a:lnTo>
                <a:lnTo>
                  <a:pt x="88009" y="88014"/>
                </a:lnTo>
                <a:lnTo>
                  <a:pt x="99060" y="71628"/>
                </a:lnTo>
                <a:lnTo>
                  <a:pt x="103112" y="51562"/>
                </a:lnTo>
              </a:path>
            </a:pathLst>
          </a:custGeom>
          <a:ln w="19446">
            <a:solidFill>
              <a:srgbClr val="B7CCB7"/>
            </a:solidFill>
          </a:ln>
        </p:spPr>
        <p:txBody>
          <a:bodyPr wrap="square" lIns="0" tIns="0" rIns="0" bIns="0" rtlCol="0"/>
          <a:lstStyle/>
          <a:p>
            <a:endParaRPr/>
          </a:p>
        </p:txBody>
      </p:sp>
      <p:sp>
        <p:nvSpPr>
          <p:cNvPr id="273" name="object 273"/>
          <p:cNvSpPr/>
          <p:nvPr/>
        </p:nvSpPr>
        <p:spPr>
          <a:xfrm>
            <a:off x="1064208" y="3543993"/>
            <a:ext cx="213573" cy="201213"/>
          </a:xfrm>
          <a:custGeom>
            <a:avLst/>
            <a:gdLst/>
            <a:ahLst/>
            <a:cxnLst/>
            <a:rect l="l" t="t" r="r" b="b"/>
            <a:pathLst>
              <a:path w="92075" h="92075">
                <a:moveTo>
                  <a:pt x="91994" y="45999"/>
                </a:moveTo>
                <a:lnTo>
                  <a:pt x="88379" y="28096"/>
                </a:lnTo>
                <a:lnTo>
                  <a:pt x="78521" y="13474"/>
                </a:lnTo>
                <a:lnTo>
                  <a:pt x="63900" y="3615"/>
                </a:lnTo>
                <a:lnTo>
                  <a:pt x="45998" y="0"/>
                </a:lnTo>
                <a:lnTo>
                  <a:pt x="28095" y="3615"/>
                </a:lnTo>
                <a:lnTo>
                  <a:pt x="13474" y="13474"/>
                </a:lnTo>
                <a:lnTo>
                  <a:pt x="3615" y="28096"/>
                </a:lnTo>
                <a:lnTo>
                  <a:pt x="0" y="45999"/>
                </a:lnTo>
                <a:lnTo>
                  <a:pt x="3615" y="63902"/>
                </a:lnTo>
                <a:lnTo>
                  <a:pt x="13474" y="78524"/>
                </a:lnTo>
                <a:lnTo>
                  <a:pt x="28095" y="88383"/>
                </a:lnTo>
                <a:lnTo>
                  <a:pt x="45998" y="91998"/>
                </a:lnTo>
                <a:lnTo>
                  <a:pt x="63900" y="88383"/>
                </a:lnTo>
                <a:lnTo>
                  <a:pt x="78521" y="78524"/>
                </a:lnTo>
                <a:lnTo>
                  <a:pt x="88379" y="63902"/>
                </a:lnTo>
                <a:lnTo>
                  <a:pt x="91994" y="45999"/>
                </a:lnTo>
              </a:path>
            </a:pathLst>
          </a:custGeom>
          <a:ln w="19446">
            <a:solidFill>
              <a:srgbClr val="89A889"/>
            </a:solidFill>
          </a:ln>
        </p:spPr>
        <p:txBody>
          <a:bodyPr wrap="square" lIns="0" tIns="0" rIns="0" bIns="0" rtlCol="0"/>
          <a:lstStyle/>
          <a:p>
            <a:endParaRPr/>
          </a:p>
        </p:txBody>
      </p:sp>
      <p:sp>
        <p:nvSpPr>
          <p:cNvPr id="274" name="object 274"/>
          <p:cNvSpPr/>
          <p:nvPr/>
        </p:nvSpPr>
        <p:spPr>
          <a:xfrm>
            <a:off x="1075737" y="3554567"/>
            <a:ext cx="188534" cy="177623"/>
          </a:xfrm>
          <a:custGeom>
            <a:avLst/>
            <a:gdLst/>
            <a:ahLst/>
            <a:cxnLst/>
            <a:rect l="l" t="t" r="r" b="b"/>
            <a:pathLst>
              <a:path w="81279" h="81280">
                <a:moveTo>
                  <a:pt x="80882" y="40449"/>
                </a:moveTo>
                <a:lnTo>
                  <a:pt x="77704" y="24704"/>
                </a:lnTo>
                <a:lnTo>
                  <a:pt x="69037" y="11847"/>
                </a:lnTo>
                <a:lnTo>
                  <a:pt x="56182" y="3178"/>
                </a:lnTo>
                <a:lnTo>
                  <a:pt x="40441" y="0"/>
                </a:lnTo>
                <a:lnTo>
                  <a:pt x="24700" y="3178"/>
                </a:lnTo>
                <a:lnTo>
                  <a:pt x="11845" y="11847"/>
                </a:lnTo>
                <a:lnTo>
                  <a:pt x="3178" y="24704"/>
                </a:lnTo>
                <a:lnTo>
                  <a:pt x="0" y="40449"/>
                </a:lnTo>
                <a:lnTo>
                  <a:pt x="3178" y="56186"/>
                </a:lnTo>
                <a:lnTo>
                  <a:pt x="11845" y="69040"/>
                </a:lnTo>
                <a:lnTo>
                  <a:pt x="24700" y="77707"/>
                </a:lnTo>
                <a:lnTo>
                  <a:pt x="40441" y="80886"/>
                </a:lnTo>
                <a:lnTo>
                  <a:pt x="56182" y="77707"/>
                </a:lnTo>
                <a:lnTo>
                  <a:pt x="69037" y="69040"/>
                </a:lnTo>
                <a:lnTo>
                  <a:pt x="77704" y="56186"/>
                </a:lnTo>
                <a:lnTo>
                  <a:pt x="80882" y="40449"/>
                </a:lnTo>
              </a:path>
            </a:pathLst>
          </a:custGeom>
          <a:ln w="19446">
            <a:solidFill>
              <a:srgbClr val="5B855B"/>
            </a:solidFill>
          </a:ln>
        </p:spPr>
        <p:txBody>
          <a:bodyPr wrap="square" lIns="0" tIns="0" rIns="0" bIns="0" rtlCol="0"/>
          <a:lstStyle/>
          <a:p>
            <a:endParaRPr/>
          </a:p>
        </p:txBody>
      </p:sp>
      <p:sp>
        <p:nvSpPr>
          <p:cNvPr id="275" name="object 275"/>
          <p:cNvSpPr/>
          <p:nvPr/>
        </p:nvSpPr>
        <p:spPr>
          <a:xfrm>
            <a:off x="1087268" y="3565139"/>
            <a:ext cx="162021" cy="152645"/>
          </a:xfrm>
          <a:custGeom>
            <a:avLst/>
            <a:gdLst/>
            <a:ahLst/>
            <a:cxnLst/>
            <a:rect l="l" t="t" r="r" b="b"/>
            <a:pathLst>
              <a:path w="69850" h="69850">
                <a:moveTo>
                  <a:pt x="69769" y="34886"/>
                </a:moveTo>
                <a:lnTo>
                  <a:pt x="67028" y="21308"/>
                </a:lnTo>
                <a:lnTo>
                  <a:pt x="59551" y="10218"/>
                </a:lnTo>
                <a:lnTo>
                  <a:pt x="48463" y="2741"/>
                </a:lnTo>
                <a:lnTo>
                  <a:pt x="34885" y="0"/>
                </a:lnTo>
                <a:lnTo>
                  <a:pt x="21308" y="2741"/>
                </a:lnTo>
                <a:lnTo>
                  <a:pt x="10219" y="10218"/>
                </a:lnTo>
                <a:lnTo>
                  <a:pt x="2741" y="21308"/>
                </a:lnTo>
                <a:lnTo>
                  <a:pt x="0" y="34886"/>
                </a:lnTo>
                <a:lnTo>
                  <a:pt x="2741" y="48465"/>
                </a:lnTo>
                <a:lnTo>
                  <a:pt x="10219" y="59555"/>
                </a:lnTo>
                <a:lnTo>
                  <a:pt x="21308" y="67031"/>
                </a:lnTo>
                <a:lnTo>
                  <a:pt x="34885" y="69773"/>
                </a:lnTo>
                <a:lnTo>
                  <a:pt x="48463" y="67031"/>
                </a:lnTo>
                <a:lnTo>
                  <a:pt x="59551" y="59555"/>
                </a:lnTo>
                <a:lnTo>
                  <a:pt x="67028" y="48465"/>
                </a:lnTo>
                <a:lnTo>
                  <a:pt x="69769" y="34886"/>
                </a:lnTo>
              </a:path>
            </a:pathLst>
          </a:custGeom>
          <a:ln w="19446">
            <a:solidFill>
              <a:srgbClr val="2D622D"/>
            </a:solidFill>
          </a:ln>
        </p:spPr>
        <p:txBody>
          <a:bodyPr wrap="square" lIns="0" tIns="0" rIns="0" bIns="0" rtlCol="0"/>
          <a:lstStyle/>
          <a:p>
            <a:endParaRPr/>
          </a:p>
        </p:txBody>
      </p:sp>
      <p:sp>
        <p:nvSpPr>
          <p:cNvPr id="276" name="object 276"/>
          <p:cNvSpPr/>
          <p:nvPr/>
        </p:nvSpPr>
        <p:spPr>
          <a:xfrm>
            <a:off x="1053827" y="3533362"/>
            <a:ext cx="226830" cy="213703"/>
          </a:xfrm>
          <a:custGeom>
            <a:avLst/>
            <a:gdLst/>
            <a:ahLst/>
            <a:cxnLst/>
            <a:rect l="l" t="t" r="r" b="b"/>
            <a:pathLst>
              <a:path w="97790" h="97789">
                <a:moveTo>
                  <a:pt x="97428" y="48717"/>
                </a:moveTo>
                <a:lnTo>
                  <a:pt x="93600" y="29757"/>
                </a:lnTo>
                <a:lnTo>
                  <a:pt x="83161" y="14271"/>
                </a:lnTo>
                <a:lnTo>
                  <a:pt x="67677" y="3829"/>
                </a:lnTo>
                <a:lnTo>
                  <a:pt x="48717" y="0"/>
                </a:lnTo>
                <a:lnTo>
                  <a:pt x="29755" y="3829"/>
                </a:lnTo>
                <a:lnTo>
                  <a:pt x="14269" y="14271"/>
                </a:lnTo>
                <a:lnTo>
                  <a:pt x="3828" y="29757"/>
                </a:lnTo>
                <a:lnTo>
                  <a:pt x="0" y="48717"/>
                </a:lnTo>
                <a:lnTo>
                  <a:pt x="3828" y="67677"/>
                </a:lnTo>
                <a:lnTo>
                  <a:pt x="14269" y="83162"/>
                </a:lnTo>
                <a:lnTo>
                  <a:pt x="29755" y="93604"/>
                </a:lnTo>
                <a:lnTo>
                  <a:pt x="48717" y="97434"/>
                </a:lnTo>
                <a:lnTo>
                  <a:pt x="67677" y="93604"/>
                </a:lnTo>
                <a:lnTo>
                  <a:pt x="83161" y="83162"/>
                </a:lnTo>
                <a:lnTo>
                  <a:pt x="93600" y="67677"/>
                </a:lnTo>
                <a:lnTo>
                  <a:pt x="97428" y="48717"/>
                </a:lnTo>
              </a:path>
            </a:pathLst>
          </a:custGeom>
          <a:ln w="19446">
            <a:solidFill>
              <a:srgbClr val="003F00"/>
            </a:solidFill>
          </a:ln>
        </p:spPr>
        <p:txBody>
          <a:bodyPr wrap="square" lIns="0" tIns="0" rIns="0" bIns="0" rtlCol="0"/>
          <a:lstStyle/>
          <a:p>
            <a:endParaRPr/>
          </a:p>
        </p:txBody>
      </p:sp>
      <p:sp>
        <p:nvSpPr>
          <p:cNvPr id="277" name="object 277"/>
          <p:cNvSpPr/>
          <p:nvPr/>
        </p:nvSpPr>
        <p:spPr>
          <a:xfrm>
            <a:off x="1073896" y="3550015"/>
            <a:ext cx="164967" cy="155420"/>
          </a:xfrm>
          <a:custGeom>
            <a:avLst/>
            <a:gdLst/>
            <a:ahLst/>
            <a:cxnLst/>
            <a:rect l="l" t="t" r="r" b="b"/>
            <a:pathLst>
              <a:path w="71120" h="71119">
                <a:moveTo>
                  <a:pt x="70852" y="35433"/>
                </a:moveTo>
                <a:lnTo>
                  <a:pt x="68067" y="21645"/>
                </a:lnTo>
                <a:lnTo>
                  <a:pt x="60474" y="10382"/>
                </a:lnTo>
                <a:lnTo>
                  <a:pt x="49213" y="2786"/>
                </a:lnTo>
                <a:lnTo>
                  <a:pt x="35425" y="0"/>
                </a:lnTo>
                <a:lnTo>
                  <a:pt x="21638" y="2786"/>
                </a:lnTo>
                <a:lnTo>
                  <a:pt x="10377" y="10382"/>
                </a:lnTo>
                <a:lnTo>
                  <a:pt x="2784" y="21645"/>
                </a:lnTo>
                <a:lnTo>
                  <a:pt x="0" y="35433"/>
                </a:lnTo>
                <a:lnTo>
                  <a:pt x="2784" y="49218"/>
                </a:lnTo>
                <a:lnTo>
                  <a:pt x="10377" y="60477"/>
                </a:lnTo>
                <a:lnTo>
                  <a:pt x="21638" y="68069"/>
                </a:lnTo>
                <a:lnTo>
                  <a:pt x="35425" y="70853"/>
                </a:lnTo>
                <a:lnTo>
                  <a:pt x="49213" y="68069"/>
                </a:lnTo>
                <a:lnTo>
                  <a:pt x="60474" y="60477"/>
                </a:lnTo>
                <a:lnTo>
                  <a:pt x="68067" y="49218"/>
                </a:lnTo>
                <a:lnTo>
                  <a:pt x="70852" y="35433"/>
                </a:lnTo>
              </a:path>
            </a:pathLst>
          </a:custGeom>
          <a:ln w="19446">
            <a:solidFill>
              <a:srgbClr val="005900"/>
            </a:solidFill>
          </a:ln>
        </p:spPr>
        <p:txBody>
          <a:bodyPr wrap="square" lIns="0" tIns="0" rIns="0" bIns="0" rtlCol="0"/>
          <a:lstStyle/>
          <a:p>
            <a:endParaRPr/>
          </a:p>
        </p:txBody>
      </p:sp>
      <p:sp>
        <p:nvSpPr>
          <p:cNvPr id="278" name="object 278"/>
          <p:cNvSpPr/>
          <p:nvPr/>
        </p:nvSpPr>
        <p:spPr>
          <a:xfrm>
            <a:off x="1083920" y="3558869"/>
            <a:ext cx="139927" cy="131829"/>
          </a:xfrm>
          <a:custGeom>
            <a:avLst/>
            <a:gdLst/>
            <a:ahLst/>
            <a:cxnLst/>
            <a:rect l="l" t="t" r="r" b="b"/>
            <a:pathLst>
              <a:path w="60325" h="60325">
                <a:moveTo>
                  <a:pt x="59739" y="29870"/>
                </a:moveTo>
                <a:lnTo>
                  <a:pt x="57392" y="18243"/>
                </a:lnTo>
                <a:lnTo>
                  <a:pt x="50990" y="8748"/>
                </a:lnTo>
                <a:lnTo>
                  <a:pt x="41496" y="2347"/>
                </a:lnTo>
                <a:lnTo>
                  <a:pt x="29870" y="0"/>
                </a:lnTo>
                <a:lnTo>
                  <a:pt x="18243" y="2347"/>
                </a:lnTo>
                <a:lnTo>
                  <a:pt x="8749" y="8748"/>
                </a:lnTo>
                <a:lnTo>
                  <a:pt x="2347" y="18243"/>
                </a:lnTo>
                <a:lnTo>
                  <a:pt x="0" y="29870"/>
                </a:lnTo>
                <a:lnTo>
                  <a:pt x="2347" y="41497"/>
                </a:lnTo>
                <a:lnTo>
                  <a:pt x="8749" y="50992"/>
                </a:lnTo>
                <a:lnTo>
                  <a:pt x="18243" y="57393"/>
                </a:lnTo>
                <a:lnTo>
                  <a:pt x="29870" y="59740"/>
                </a:lnTo>
                <a:lnTo>
                  <a:pt x="41496" y="57393"/>
                </a:lnTo>
                <a:lnTo>
                  <a:pt x="50990" y="50992"/>
                </a:lnTo>
                <a:lnTo>
                  <a:pt x="57392" y="41497"/>
                </a:lnTo>
                <a:lnTo>
                  <a:pt x="59739" y="29870"/>
                </a:lnTo>
              </a:path>
            </a:pathLst>
          </a:custGeom>
          <a:ln w="19446">
            <a:solidFill>
              <a:srgbClr val="0C670C"/>
            </a:solidFill>
          </a:ln>
        </p:spPr>
        <p:txBody>
          <a:bodyPr wrap="square" lIns="0" tIns="0" rIns="0" bIns="0" rtlCol="0"/>
          <a:lstStyle/>
          <a:p>
            <a:endParaRPr/>
          </a:p>
        </p:txBody>
      </p:sp>
      <p:sp>
        <p:nvSpPr>
          <p:cNvPr id="279" name="object 279"/>
          <p:cNvSpPr/>
          <p:nvPr/>
        </p:nvSpPr>
        <p:spPr>
          <a:xfrm>
            <a:off x="1093945" y="3567724"/>
            <a:ext cx="113415" cy="106851"/>
          </a:xfrm>
          <a:custGeom>
            <a:avLst/>
            <a:gdLst/>
            <a:ahLst/>
            <a:cxnLst/>
            <a:rect l="l" t="t" r="r" b="b"/>
            <a:pathLst>
              <a:path w="48895" h="48894">
                <a:moveTo>
                  <a:pt x="48627" y="24307"/>
                </a:moveTo>
                <a:lnTo>
                  <a:pt x="46715" y="14846"/>
                </a:lnTo>
                <a:lnTo>
                  <a:pt x="41503" y="7119"/>
                </a:lnTo>
                <a:lnTo>
                  <a:pt x="33775" y="1910"/>
                </a:lnTo>
                <a:lnTo>
                  <a:pt x="24312" y="0"/>
                </a:lnTo>
                <a:lnTo>
                  <a:pt x="14850" y="1910"/>
                </a:lnTo>
                <a:lnTo>
                  <a:pt x="7122" y="7119"/>
                </a:lnTo>
                <a:lnTo>
                  <a:pt x="1911" y="14846"/>
                </a:lnTo>
                <a:lnTo>
                  <a:pt x="0" y="24307"/>
                </a:lnTo>
                <a:lnTo>
                  <a:pt x="1911" y="33769"/>
                </a:lnTo>
                <a:lnTo>
                  <a:pt x="7122" y="41495"/>
                </a:lnTo>
                <a:lnTo>
                  <a:pt x="14850" y="46705"/>
                </a:lnTo>
                <a:lnTo>
                  <a:pt x="24312" y="48615"/>
                </a:lnTo>
                <a:lnTo>
                  <a:pt x="33775" y="46705"/>
                </a:lnTo>
                <a:lnTo>
                  <a:pt x="41503" y="41495"/>
                </a:lnTo>
                <a:lnTo>
                  <a:pt x="46715" y="33769"/>
                </a:lnTo>
                <a:lnTo>
                  <a:pt x="48627" y="24307"/>
                </a:lnTo>
              </a:path>
            </a:pathLst>
          </a:custGeom>
          <a:ln w="19446">
            <a:solidFill>
              <a:srgbClr val="197519"/>
            </a:solidFill>
          </a:ln>
        </p:spPr>
        <p:txBody>
          <a:bodyPr wrap="square" lIns="0" tIns="0" rIns="0" bIns="0" rtlCol="0"/>
          <a:lstStyle/>
          <a:p>
            <a:endParaRPr/>
          </a:p>
        </p:txBody>
      </p:sp>
      <p:sp>
        <p:nvSpPr>
          <p:cNvPr id="280" name="object 280"/>
          <p:cNvSpPr/>
          <p:nvPr/>
        </p:nvSpPr>
        <p:spPr>
          <a:xfrm>
            <a:off x="1103953" y="3576547"/>
            <a:ext cx="88375" cy="83261"/>
          </a:xfrm>
          <a:custGeom>
            <a:avLst/>
            <a:gdLst/>
            <a:ahLst/>
            <a:cxnLst/>
            <a:rect l="l" t="t" r="r" b="b"/>
            <a:pathLst>
              <a:path w="38100" h="38100">
                <a:moveTo>
                  <a:pt x="37519" y="18757"/>
                </a:moveTo>
                <a:lnTo>
                  <a:pt x="36045" y="11455"/>
                </a:lnTo>
                <a:lnTo>
                  <a:pt x="32025" y="5492"/>
                </a:lnTo>
                <a:lnTo>
                  <a:pt x="26062" y="1473"/>
                </a:lnTo>
                <a:lnTo>
                  <a:pt x="18761" y="0"/>
                </a:lnTo>
                <a:lnTo>
                  <a:pt x="11460" y="1473"/>
                </a:lnTo>
                <a:lnTo>
                  <a:pt x="5496" y="5492"/>
                </a:lnTo>
                <a:lnTo>
                  <a:pt x="1474" y="11455"/>
                </a:lnTo>
                <a:lnTo>
                  <a:pt x="0" y="18757"/>
                </a:lnTo>
                <a:lnTo>
                  <a:pt x="1474" y="26055"/>
                </a:lnTo>
                <a:lnTo>
                  <a:pt x="5496" y="32018"/>
                </a:lnTo>
                <a:lnTo>
                  <a:pt x="11460" y="36040"/>
                </a:lnTo>
                <a:lnTo>
                  <a:pt x="18761" y="37515"/>
                </a:lnTo>
                <a:lnTo>
                  <a:pt x="26062" y="36040"/>
                </a:lnTo>
                <a:lnTo>
                  <a:pt x="32025" y="32018"/>
                </a:lnTo>
                <a:lnTo>
                  <a:pt x="36045" y="26055"/>
                </a:lnTo>
                <a:lnTo>
                  <a:pt x="37519" y="18757"/>
                </a:lnTo>
              </a:path>
            </a:pathLst>
          </a:custGeom>
          <a:ln w="19446">
            <a:solidFill>
              <a:srgbClr val="268326"/>
            </a:solidFill>
          </a:ln>
        </p:spPr>
        <p:txBody>
          <a:bodyPr wrap="square" lIns="0" tIns="0" rIns="0" bIns="0" rtlCol="0"/>
          <a:lstStyle/>
          <a:p>
            <a:endParaRPr/>
          </a:p>
        </p:txBody>
      </p:sp>
      <p:sp>
        <p:nvSpPr>
          <p:cNvPr id="281" name="object 281"/>
          <p:cNvSpPr/>
          <p:nvPr/>
        </p:nvSpPr>
        <p:spPr>
          <a:xfrm>
            <a:off x="1113975" y="3585399"/>
            <a:ext cx="61863" cy="58283"/>
          </a:xfrm>
          <a:custGeom>
            <a:avLst/>
            <a:gdLst/>
            <a:ahLst/>
            <a:cxnLst/>
            <a:rect l="l" t="t" r="r" b="b"/>
            <a:pathLst>
              <a:path w="26670" h="26669">
                <a:moveTo>
                  <a:pt x="26407" y="13195"/>
                </a:moveTo>
                <a:lnTo>
                  <a:pt x="26407" y="5905"/>
                </a:lnTo>
                <a:lnTo>
                  <a:pt x="20488" y="0"/>
                </a:lnTo>
                <a:lnTo>
                  <a:pt x="13201" y="0"/>
                </a:lnTo>
                <a:lnTo>
                  <a:pt x="5914" y="0"/>
                </a:lnTo>
                <a:lnTo>
                  <a:pt x="0" y="5905"/>
                </a:lnTo>
                <a:lnTo>
                  <a:pt x="0" y="13195"/>
                </a:lnTo>
                <a:lnTo>
                  <a:pt x="0" y="20485"/>
                </a:lnTo>
                <a:lnTo>
                  <a:pt x="5914" y="26403"/>
                </a:lnTo>
                <a:lnTo>
                  <a:pt x="13201" y="26403"/>
                </a:lnTo>
                <a:lnTo>
                  <a:pt x="20488" y="26403"/>
                </a:lnTo>
                <a:lnTo>
                  <a:pt x="26407" y="20485"/>
                </a:lnTo>
                <a:lnTo>
                  <a:pt x="26407" y="13195"/>
                </a:lnTo>
              </a:path>
            </a:pathLst>
          </a:custGeom>
          <a:ln w="19446">
            <a:solidFill>
              <a:srgbClr val="329132"/>
            </a:solidFill>
          </a:ln>
        </p:spPr>
        <p:txBody>
          <a:bodyPr wrap="square" lIns="0" tIns="0" rIns="0" bIns="0" rtlCol="0"/>
          <a:lstStyle/>
          <a:p>
            <a:endParaRPr/>
          </a:p>
        </p:txBody>
      </p:sp>
      <p:sp>
        <p:nvSpPr>
          <p:cNvPr id="282" name="object 282"/>
          <p:cNvSpPr/>
          <p:nvPr/>
        </p:nvSpPr>
        <p:spPr>
          <a:xfrm>
            <a:off x="1100649" y="3572218"/>
            <a:ext cx="82484" cy="77710"/>
          </a:xfrm>
          <a:custGeom>
            <a:avLst/>
            <a:gdLst/>
            <a:ahLst/>
            <a:cxnLst/>
            <a:rect l="l" t="t" r="r" b="b"/>
            <a:pathLst>
              <a:path w="35559" h="35560">
                <a:moveTo>
                  <a:pt x="35425" y="17716"/>
                </a:moveTo>
                <a:lnTo>
                  <a:pt x="35425" y="7937"/>
                </a:lnTo>
                <a:lnTo>
                  <a:pt x="27487" y="0"/>
                </a:lnTo>
                <a:lnTo>
                  <a:pt x="17710" y="0"/>
                </a:lnTo>
                <a:lnTo>
                  <a:pt x="7932" y="0"/>
                </a:lnTo>
                <a:lnTo>
                  <a:pt x="0" y="7937"/>
                </a:lnTo>
                <a:lnTo>
                  <a:pt x="0" y="17716"/>
                </a:lnTo>
                <a:lnTo>
                  <a:pt x="0" y="27495"/>
                </a:lnTo>
                <a:lnTo>
                  <a:pt x="7932" y="35433"/>
                </a:lnTo>
                <a:lnTo>
                  <a:pt x="17710" y="35433"/>
                </a:lnTo>
                <a:lnTo>
                  <a:pt x="27487" y="35433"/>
                </a:lnTo>
                <a:lnTo>
                  <a:pt x="35425" y="27495"/>
                </a:lnTo>
                <a:lnTo>
                  <a:pt x="35425" y="17716"/>
                </a:lnTo>
              </a:path>
            </a:pathLst>
          </a:custGeom>
          <a:ln w="19446">
            <a:solidFill>
              <a:srgbClr val="3F9F3F"/>
            </a:solidFill>
          </a:ln>
        </p:spPr>
        <p:txBody>
          <a:bodyPr wrap="square" lIns="0" tIns="0" rIns="0" bIns="0" rtlCol="0"/>
          <a:lstStyle/>
          <a:p>
            <a:endParaRPr/>
          </a:p>
        </p:txBody>
      </p:sp>
      <p:sp>
        <p:nvSpPr>
          <p:cNvPr id="283" name="object 283"/>
          <p:cNvSpPr/>
          <p:nvPr/>
        </p:nvSpPr>
        <p:spPr>
          <a:xfrm>
            <a:off x="1110673" y="3581072"/>
            <a:ext cx="57444" cy="54119"/>
          </a:xfrm>
          <a:custGeom>
            <a:avLst/>
            <a:gdLst/>
            <a:ahLst/>
            <a:cxnLst/>
            <a:rect l="l" t="t" r="r" b="b"/>
            <a:pathLst>
              <a:path w="24765" h="24764">
                <a:moveTo>
                  <a:pt x="24314" y="12153"/>
                </a:moveTo>
                <a:lnTo>
                  <a:pt x="24314" y="5448"/>
                </a:lnTo>
                <a:lnTo>
                  <a:pt x="18867" y="0"/>
                </a:lnTo>
                <a:lnTo>
                  <a:pt x="12155" y="0"/>
                </a:lnTo>
                <a:lnTo>
                  <a:pt x="5441" y="0"/>
                </a:lnTo>
                <a:lnTo>
                  <a:pt x="0" y="5448"/>
                </a:lnTo>
                <a:lnTo>
                  <a:pt x="0" y="12153"/>
                </a:lnTo>
                <a:lnTo>
                  <a:pt x="0" y="18872"/>
                </a:lnTo>
                <a:lnTo>
                  <a:pt x="5441" y="24307"/>
                </a:lnTo>
                <a:lnTo>
                  <a:pt x="12155" y="24307"/>
                </a:lnTo>
                <a:lnTo>
                  <a:pt x="18867" y="24307"/>
                </a:lnTo>
                <a:lnTo>
                  <a:pt x="24314" y="18872"/>
                </a:lnTo>
                <a:lnTo>
                  <a:pt x="24314" y="12153"/>
                </a:lnTo>
              </a:path>
            </a:pathLst>
          </a:custGeom>
          <a:ln w="19446">
            <a:solidFill>
              <a:srgbClr val="5EAE5E"/>
            </a:solidFill>
          </a:ln>
        </p:spPr>
        <p:txBody>
          <a:bodyPr wrap="square" lIns="0" tIns="0" rIns="0" bIns="0" rtlCol="0"/>
          <a:lstStyle/>
          <a:p>
            <a:endParaRPr/>
          </a:p>
        </p:txBody>
      </p:sp>
      <p:sp>
        <p:nvSpPr>
          <p:cNvPr id="284" name="object 284"/>
          <p:cNvSpPr/>
          <p:nvPr/>
        </p:nvSpPr>
        <p:spPr>
          <a:xfrm>
            <a:off x="1120687" y="3589927"/>
            <a:ext cx="30931" cy="29141"/>
          </a:xfrm>
          <a:custGeom>
            <a:avLst/>
            <a:gdLst/>
            <a:ahLst/>
            <a:cxnLst/>
            <a:rect l="l" t="t" r="r" b="b"/>
            <a:pathLst>
              <a:path w="13334" h="13335">
                <a:moveTo>
                  <a:pt x="13200" y="6591"/>
                </a:moveTo>
                <a:lnTo>
                  <a:pt x="13200" y="2946"/>
                </a:lnTo>
                <a:lnTo>
                  <a:pt x="10243" y="0"/>
                </a:lnTo>
                <a:lnTo>
                  <a:pt x="6602" y="0"/>
                </a:lnTo>
                <a:lnTo>
                  <a:pt x="2961" y="0"/>
                </a:lnTo>
                <a:lnTo>
                  <a:pt x="0" y="2946"/>
                </a:lnTo>
                <a:lnTo>
                  <a:pt x="0" y="6591"/>
                </a:lnTo>
                <a:lnTo>
                  <a:pt x="0" y="10236"/>
                </a:lnTo>
                <a:lnTo>
                  <a:pt x="2961" y="13195"/>
                </a:lnTo>
                <a:lnTo>
                  <a:pt x="6602" y="13195"/>
                </a:lnTo>
                <a:lnTo>
                  <a:pt x="10243" y="13195"/>
                </a:lnTo>
                <a:lnTo>
                  <a:pt x="13200" y="10236"/>
                </a:lnTo>
                <a:lnTo>
                  <a:pt x="13200" y="6591"/>
                </a:lnTo>
              </a:path>
            </a:pathLst>
          </a:custGeom>
          <a:ln w="19446">
            <a:solidFill>
              <a:srgbClr val="7CBD7C"/>
            </a:solidFill>
          </a:ln>
        </p:spPr>
        <p:txBody>
          <a:bodyPr wrap="square" lIns="0" tIns="0" rIns="0" bIns="0" rtlCol="0"/>
          <a:lstStyle/>
          <a:p>
            <a:endParaRPr/>
          </a:p>
        </p:txBody>
      </p:sp>
      <p:sp>
        <p:nvSpPr>
          <p:cNvPr id="285" name="object 285"/>
          <p:cNvSpPr/>
          <p:nvPr/>
        </p:nvSpPr>
        <p:spPr>
          <a:xfrm>
            <a:off x="1130706" y="3598749"/>
            <a:ext cx="5892" cy="5551"/>
          </a:xfrm>
          <a:custGeom>
            <a:avLst/>
            <a:gdLst/>
            <a:ahLst/>
            <a:cxnLst/>
            <a:rect l="l" t="t" r="r" b="b"/>
            <a:pathLst>
              <a:path w="2540" h="2539">
                <a:moveTo>
                  <a:pt x="2089" y="1041"/>
                </a:moveTo>
                <a:lnTo>
                  <a:pt x="2089" y="469"/>
                </a:lnTo>
                <a:lnTo>
                  <a:pt x="1621" y="0"/>
                </a:lnTo>
                <a:lnTo>
                  <a:pt x="1046" y="0"/>
                </a:lnTo>
                <a:lnTo>
                  <a:pt x="471" y="0"/>
                </a:lnTo>
                <a:lnTo>
                  <a:pt x="0" y="469"/>
                </a:lnTo>
                <a:lnTo>
                  <a:pt x="0" y="1041"/>
                </a:lnTo>
                <a:lnTo>
                  <a:pt x="0" y="1625"/>
                </a:lnTo>
                <a:lnTo>
                  <a:pt x="471" y="2082"/>
                </a:lnTo>
                <a:lnTo>
                  <a:pt x="1046" y="2082"/>
                </a:lnTo>
                <a:lnTo>
                  <a:pt x="1621" y="2082"/>
                </a:lnTo>
                <a:lnTo>
                  <a:pt x="2089" y="1625"/>
                </a:lnTo>
                <a:lnTo>
                  <a:pt x="2089" y="1041"/>
                </a:lnTo>
              </a:path>
            </a:pathLst>
          </a:custGeom>
          <a:ln w="19446">
            <a:solidFill>
              <a:srgbClr val="9BCD9B"/>
            </a:solidFill>
          </a:ln>
        </p:spPr>
        <p:txBody>
          <a:bodyPr wrap="square" lIns="0" tIns="0" rIns="0" bIns="0" rtlCol="0"/>
          <a:lstStyle/>
          <a:p>
            <a:endParaRPr/>
          </a:p>
        </p:txBody>
      </p:sp>
      <p:sp>
        <p:nvSpPr>
          <p:cNvPr id="286" name="object 286"/>
          <p:cNvSpPr/>
          <p:nvPr/>
        </p:nvSpPr>
        <p:spPr>
          <a:xfrm>
            <a:off x="1119798" y="3587872"/>
            <a:ext cx="22094" cy="20815"/>
          </a:xfrm>
          <a:custGeom>
            <a:avLst/>
            <a:gdLst/>
            <a:ahLst/>
            <a:cxnLst/>
            <a:rect l="l" t="t" r="r" b="b"/>
            <a:pathLst>
              <a:path w="9525" h="9525">
                <a:moveTo>
                  <a:pt x="0" y="4508"/>
                </a:moveTo>
                <a:lnTo>
                  <a:pt x="0" y="6997"/>
                </a:lnTo>
                <a:lnTo>
                  <a:pt x="2024" y="9017"/>
                </a:lnTo>
                <a:lnTo>
                  <a:pt x="4514" y="9017"/>
                </a:lnTo>
                <a:lnTo>
                  <a:pt x="7005" y="9017"/>
                </a:lnTo>
                <a:lnTo>
                  <a:pt x="9023" y="6997"/>
                </a:lnTo>
                <a:lnTo>
                  <a:pt x="9023" y="4508"/>
                </a:lnTo>
                <a:lnTo>
                  <a:pt x="9023" y="2019"/>
                </a:lnTo>
                <a:lnTo>
                  <a:pt x="7005" y="0"/>
                </a:lnTo>
                <a:lnTo>
                  <a:pt x="4514" y="0"/>
                </a:lnTo>
                <a:lnTo>
                  <a:pt x="2024" y="0"/>
                </a:lnTo>
                <a:lnTo>
                  <a:pt x="0" y="2019"/>
                </a:lnTo>
                <a:lnTo>
                  <a:pt x="0" y="4508"/>
                </a:lnTo>
              </a:path>
            </a:pathLst>
          </a:custGeom>
          <a:ln w="19446">
            <a:solidFill>
              <a:srgbClr val="BADCBA"/>
            </a:solidFill>
          </a:ln>
        </p:spPr>
        <p:txBody>
          <a:bodyPr wrap="square" lIns="0" tIns="0" rIns="0" bIns="0" rtlCol="0"/>
          <a:lstStyle/>
          <a:p>
            <a:endParaRPr/>
          </a:p>
        </p:txBody>
      </p:sp>
      <p:sp>
        <p:nvSpPr>
          <p:cNvPr id="287" name="object 287"/>
          <p:cNvSpPr/>
          <p:nvPr/>
        </p:nvSpPr>
        <p:spPr>
          <a:xfrm>
            <a:off x="1101618" y="3570138"/>
            <a:ext cx="51552" cy="48569"/>
          </a:xfrm>
          <a:custGeom>
            <a:avLst/>
            <a:gdLst/>
            <a:ahLst/>
            <a:cxnLst/>
            <a:rect l="l" t="t" r="r" b="b"/>
            <a:pathLst>
              <a:path w="22225" h="22225">
                <a:moveTo>
                  <a:pt x="17249" y="0"/>
                </a:moveTo>
                <a:lnTo>
                  <a:pt x="4975" y="0"/>
                </a:lnTo>
                <a:lnTo>
                  <a:pt x="0" y="4978"/>
                </a:lnTo>
                <a:lnTo>
                  <a:pt x="0" y="17259"/>
                </a:lnTo>
                <a:lnTo>
                  <a:pt x="4975" y="22225"/>
                </a:lnTo>
                <a:lnTo>
                  <a:pt x="17249" y="22225"/>
                </a:lnTo>
                <a:lnTo>
                  <a:pt x="22225" y="17259"/>
                </a:lnTo>
                <a:lnTo>
                  <a:pt x="22225" y="4978"/>
                </a:lnTo>
                <a:lnTo>
                  <a:pt x="17249" y="0"/>
                </a:lnTo>
                <a:close/>
              </a:path>
            </a:pathLst>
          </a:custGeom>
          <a:solidFill>
            <a:srgbClr val="D8ECD8"/>
          </a:solidFill>
        </p:spPr>
        <p:txBody>
          <a:bodyPr wrap="square" lIns="0" tIns="0" rIns="0" bIns="0" rtlCol="0"/>
          <a:lstStyle/>
          <a:p>
            <a:endParaRPr/>
          </a:p>
        </p:txBody>
      </p:sp>
      <p:sp>
        <p:nvSpPr>
          <p:cNvPr id="288" name="object 288"/>
          <p:cNvSpPr txBox="1"/>
          <p:nvPr/>
        </p:nvSpPr>
        <p:spPr>
          <a:xfrm>
            <a:off x="1097393" y="3521736"/>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2</a:t>
            </a:r>
            <a:endParaRPr sz="1400" dirty="0">
              <a:latin typeface="Verdana" panose="020B0604030504040204"/>
              <a:cs typeface="Verdana" panose="020B0604030504040204"/>
            </a:endParaRPr>
          </a:p>
        </p:txBody>
      </p:sp>
      <p:sp>
        <p:nvSpPr>
          <p:cNvPr id="289" name="object 289"/>
          <p:cNvSpPr/>
          <p:nvPr/>
        </p:nvSpPr>
        <p:spPr>
          <a:xfrm>
            <a:off x="1041149" y="4055336"/>
            <a:ext cx="254815" cy="173460"/>
          </a:xfrm>
          <a:custGeom>
            <a:avLst/>
            <a:gdLst/>
            <a:ahLst/>
            <a:cxnLst/>
            <a:rect l="l" t="t" r="r" b="b"/>
            <a:pathLst>
              <a:path w="109854" h="79375">
                <a:moveTo>
                  <a:pt x="4487" y="0"/>
                </a:moveTo>
                <a:lnTo>
                  <a:pt x="4487" y="44459"/>
                </a:lnTo>
                <a:lnTo>
                  <a:pt x="34879" y="74855"/>
                </a:lnTo>
                <a:lnTo>
                  <a:pt x="57109" y="79344"/>
                </a:lnTo>
                <a:lnTo>
                  <a:pt x="79340" y="74855"/>
                </a:lnTo>
                <a:lnTo>
                  <a:pt x="97495" y="62613"/>
                </a:lnTo>
                <a:lnTo>
                  <a:pt x="109736" y="44459"/>
                </a:lnTo>
              </a:path>
            </a:pathLst>
          </a:custGeom>
          <a:ln w="19446">
            <a:solidFill>
              <a:srgbClr val="E5EFE5"/>
            </a:solidFill>
          </a:ln>
        </p:spPr>
        <p:txBody>
          <a:bodyPr wrap="square" lIns="0" tIns="0" rIns="0" bIns="0" rtlCol="0"/>
          <a:lstStyle/>
          <a:p>
            <a:endParaRPr/>
          </a:p>
        </p:txBody>
      </p:sp>
      <p:sp>
        <p:nvSpPr>
          <p:cNvPr id="290" name="object 290"/>
          <p:cNvSpPr/>
          <p:nvPr/>
        </p:nvSpPr>
        <p:spPr>
          <a:xfrm>
            <a:off x="1052677" y="3989687"/>
            <a:ext cx="240086" cy="226192"/>
          </a:xfrm>
          <a:custGeom>
            <a:avLst/>
            <a:gdLst/>
            <a:ahLst/>
            <a:cxnLst/>
            <a:rect l="l" t="t" r="r" b="b"/>
            <a:pathLst>
              <a:path w="103504" h="103505">
                <a:moveTo>
                  <a:pt x="103112" y="51562"/>
                </a:moveTo>
                <a:lnTo>
                  <a:pt x="99060" y="31493"/>
                </a:lnTo>
                <a:lnTo>
                  <a:pt x="88009" y="15103"/>
                </a:lnTo>
                <a:lnTo>
                  <a:pt x="71620" y="4052"/>
                </a:lnTo>
                <a:lnTo>
                  <a:pt x="51554" y="0"/>
                </a:lnTo>
                <a:lnTo>
                  <a:pt x="31487" y="4052"/>
                </a:lnTo>
                <a:lnTo>
                  <a:pt x="15100" y="15103"/>
                </a:lnTo>
                <a:lnTo>
                  <a:pt x="4051" y="31493"/>
                </a:lnTo>
                <a:lnTo>
                  <a:pt x="0" y="51562"/>
                </a:lnTo>
                <a:lnTo>
                  <a:pt x="4051" y="71623"/>
                </a:lnTo>
                <a:lnTo>
                  <a:pt x="15100" y="88009"/>
                </a:lnTo>
                <a:lnTo>
                  <a:pt x="31487" y="99059"/>
                </a:lnTo>
                <a:lnTo>
                  <a:pt x="51554" y="103111"/>
                </a:lnTo>
                <a:lnTo>
                  <a:pt x="71620" y="99059"/>
                </a:lnTo>
                <a:lnTo>
                  <a:pt x="88009" y="88009"/>
                </a:lnTo>
                <a:lnTo>
                  <a:pt x="99060" y="71623"/>
                </a:lnTo>
                <a:lnTo>
                  <a:pt x="103112" y="51562"/>
                </a:lnTo>
              </a:path>
            </a:pathLst>
          </a:custGeom>
          <a:ln w="19446">
            <a:solidFill>
              <a:srgbClr val="B7CCB7"/>
            </a:solidFill>
          </a:ln>
        </p:spPr>
        <p:txBody>
          <a:bodyPr wrap="square" lIns="0" tIns="0" rIns="0" bIns="0" rtlCol="0"/>
          <a:lstStyle/>
          <a:p>
            <a:endParaRPr/>
          </a:p>
        </p:txBody>
      </p:sp>
      <p:sp>
        <p:nvSpPr>
          <p:cNvPr id="291" name="object 291"/>
          <p:cNvSpPr/>
          <p:nvPr/>
        </p:nvSpPr>
        <p:spPr>
          <a:xfrm>
            <a:off x="1064208" y="4000262"/>
            <a:ext cx="213573" cy="201213"/>
          </a:xfrm>
          <a:custGeom>
            <a:avLst/>
            <a:gdLst/>
            <a:ahLst/>
            <a:cxnLst/>
            <a:rect l="l" t="t" r="r" b="b"/>
            <a:pathLst>
              <a:path w="92075" h="92075">
                <a:moveTo>
                  <a:pt x="91994" y="45999"/>
                </a:moveTo>
                <a:lnTo>
                  <a:pt x="88379" y="28096"/>
                </a:lnTo>
                <a:lnTo>
                  <a:pt x="78521" y="13474"/>
                </a:lnTo>
                <a:lnTo>
                  <a:pt x="63900" y="3615"/>
                </a:lnTo>
                <a:lnTo>
                  <a:pt x="45998" y="0"/>
                </a:lnTo>
                <a:lnTo>
                  <a:pt x="28095" y="3615"/>
                </a:lnTo>
                <a:lnTo>
                  <a:pt x="13474" y="13474"/>
                </a:lnTo>
                <a:lnTo>
                  <a:pt x="3615" y="28096"/>
                </a:lnTo>
                <a:lnTo>
                  <a:pt x="0" y="45999"/>
                </a:lnTo>
                <a:lnTo>
                  <a:pt x="3615" y="63902"/>
                </a:lnTo>
                <a:lnTo>
                  <a:pt x="13474" y="78524"/>
                </a:lnTo>
                <a:lnTo>
                  <a:pt x="28095" y="88383"/>
                </a:lnTo>
                <a:lnTo>
                  <a:pt x="45998" y="91998"/>
                </a:lnTo>
                <a:lnTo>
                  <a:pt x="63900" y="88383"/>
                </a:lnTo>
                <a:lnTo>
                  <a:pt x="78521" y="78524"/>
                </a:lnTo>
                <a:lnTo>
                  <a:pt x="88379" y="63902"/>
                </a:lnTo>
                <a:lnTo>
                  <a:pt x="91994" y="45999"/>
                </a:lnTo>
              </a:path>
            </a:pathLst>
          </a:custGeom>
          <a:ln w="19446">
            <a:solidFill>
              <a:srgbClr val="89A889"/>
            </a:solidFill>
          </a:ln>
        </p:spPr>
        <p:txBody>
          <a:bodyPr wrap="square" lIns="0" tIns="0" rIns="0" bIns="0" rtlCol="0"/>
          <a:lstStyle/>
          <a:p>
            <a:endParaRPr/>
          </a:p>
        </p:txBody>
      </p:sp>
      <p:sp>
        <p:nvSpPr>
          <p:cNvPr id="292" name="object 292"/>
          <p:cNvSpPr/>
          <p:nvPr/>
        </p:nvSpPr>
        <p:spPr>
          <a:xfrm>
            <a:off x="1075737" y="4010836"/>
            <a:ext cx="188534" cy="177623"/>
          </a:xfrm>
          <a:custGeom>
            <a:avLst/>
            <a:gdLst/>
            <a:ahLst/>
            <a:cxnLst/>
            <a:rect l="l" t="t" r="r" b="b"/>
            <a:pathLst>
              <a:path w="81279" h="81280">
                <a:moveTo>
                  <a:pt x="80882" y="40449"/>
                </a:moveTo>
                <a:lnTo>
                  <a:pt x="77704" y="24704"/>
                </a:lnTo>
                <a:lnTo>
                  <a:pt x="69037" y="11847"/>
                </a:lnTo>
                <a:lnTo>
                  <a:pt x="56182" y="3178"/>
                </a:lnTo>
                <a:lnTo>
                  <a:pt x="40441" y="0"/>
                </a:lnTo>
                <a:lnTo>
                  <a:pt x="24700" y="3178"/>
                </a:lnTo>
                <a:lnTo>
                  <a:pt x="11845" y="11847"/>
                </a:lnTo>
                <a:lnTo>
                  <a:pt x="3178" y="24704"/>
                </a:lnTo>
                <a:lnTo>
                  <a:pt x="0" y="40449"/>
                </a:lnTo>
                <a:lnTo>
                  <a:pt x="3178" y="56186"/>
                </a:lnTo>
                <a:lnTo>
                  <a:pt x="11845" y="69040"/>
                </a:lnTo>
                <a:lnTo>
                  <a:pt x="24700" y="77707"/>
                </a:lnTo>
                <a:lnTo>
                  <a:pt x="40441" y="80886"/>
                </a:lnTo>
                <a:lnTo>
                  <a:pt x="56182" y="77707"/>
                </a:lnTo>
                <a:lnTo>
                  <a:pt x="69037" y="69040"/>
                </a:lnTo>
                <a:lnTo>
                  <a:pt x="77704" y="56186"/>
                </a:lnTo>
                <a:lnTo>
                  <a:pt x="80882" y="40449"/>
                </a:lnTo>
              </a:path>
            </a:pathLst>
          </a:custGeom>
          <a:ln w="19446">
            <a:solidFill>
              <a:srgbClr val="5B855B"/>
            </a:solidFill>
          </a:ln>
        </p:spPr>
        <p:txBody>
          <a:bodyPr wrap="square" lIns="0" tIns="0" rIns="0" bIns="0" rtlCol="0"/>
          <a:lstStyle/>
          <a:p>
            <a:endParaRPr/>
          </a:p>
        </p:txBody>
      </p:sp>
      <p:sp>
        <p:nvSpPr>
          <p:cNvPr id="293" name="object 293"/>
          <p:cNvSpPr/>
          <p:nvPr/>
        </p:nvSpPr>
        <p:spPr>
          <a:xfrm>
            <a:off x="1087268" y="4021436"/>
            <a:ext cx="162021" cy="152645"/>
          </a:xfrm>
          <a:custGeom>
            <a:avLst/>
            <a:gdLst/>
            <a:ahLst/>
            <a:cxnLst/>
            <a:rect l="l" t="t" r="r" b="b"/>
            <a:pathLst>
              <a:path w="69850" h="69850">
                <a:moveTo>
                  <a:pt x="69769" y="34874"/>
                </a:moveTo>
                <a:lnTo>
                  <a:pt x="67028" y="21302"/>
                </a:lnTo>
                <a:lnTo>
                  <a:pt x="59551" y="10217"/>
                </a:lnTo>
                <a:lnTo>
                  <a:pt x="48463" y="2741"/>
                </a:lnTo>
                <a:lnTo>
                  <a:pt x="34885" y="0"/>
                </a:lnTo>
                <a:lnTo>
                  <a:pt x="21308" y="2741"/>
                </a:lnTo>
                <a:lnTo>
                  <a:pt x="10219" y="10217"/>
                </a:lnTo>
                <a:lnTo>
                  <a:pt x="2741" y="21302"/>
                </a:lnTo>
                <a:lnTo>
                  <a:pt x="0" y="34874"/>
                </a:lnTo>
                <a:lnTo>
                  <a:pt x="2741" y="48453"/>
                </a:lnTo>
                <a:lnTo>
                  <a:pt x="10219" y="59542"/>
                </a:lnTo>
                <a:lnTo>
                  <a:pt x="21308" y="67019"/>
                </a:lnTo>
                <a:lnTo>
                  <a:pt x="34885" y="69761"/>
                </a:lnTo>
                <a:lnTo>
                  <a:pt x="48463" y="67019"/>
                </a:lnTo>
                <a:lnTo>
                  <a:pt x="59551" y="59542"/>
                </a:lnTo>
                <a:lnTo>
                  <a:pt x="67028" y="48453"/>
                </a:lnTo>
                <a:lnTo>
                  <a:pt x="69769" y="34874"/>
                </a:lnTo>
              </a:path>
            </a:pathLst>
          </a:custGeom>
          <a:ln w="19446">
            <a:solidFill>
              <a:srgbClr val="2D622D"/>
            </a:solidFill>
          </a:ln>
        </p:spPr>
        <p:txBody>
          <a:bodyPr wrap="square" lIns="0" tIns="0" rIns="0" bIns="0" rtlCol="0"/>
          <a:lstStyle/>
          <a:p>
            <a:endParaRPr/>
          </a:p>
        </p:txBody>
      </p:sp>
      <p:sp>
        <p:nvSpPr>
          <p:cNvPr id="294" name="object 294"/>
          <p:cNvSpPr/>
          <p:nvPr/>
        </p:nvSpPr>
        <p:spPr>
          <a:xfrm>
            <a:off x="1053827" y="3989631"/>
            <a:ext cx="226830" cy="213703"/>
          </a:xfrm>
          <a:custGeom>
            <a:avLst/>
            <a:gdLst/>
            <a:ahLst/>
            <a:cxnLst/>
            <a:rect l="l" t="t" r="r" b="b"/>
            <a:pathLst>
              <a:path w="97790" h="97789">
                <a:moveTo>
                  <a:pt x="97428" y="48717"/>
                </a:moveTo>
                <a:lnTo>
                  <a:pt x="93600" y="29751"/>
                </a:lnTo>
                <a:lnTo>
                  <a:pt x="83161" y="14266"/>
                </a:lnTo>
                <a:lnTo>
                  <a:pt x="67677" y="3827"/>
                </a:lnTo>
                <a:lnTo>
                  <a:pt x="48717" y="0"/>
                </a:lnTo>
                <a:lnTo>
                  <a:pt x="29755" y="3827"/>
                </a:lnTo>
                <a:lnTo>
                  <a:pt x="14269" y="14266"/>
                </a:lnTo>
                <a:lnTo>
                  <a:pt x="3828" y="29751"/>
                </a:lnTo>
                <a:lnTo>
                  <a:pt x="0" y="48717"/>
                </a:lnTo>
                <a:lnTo>
                  <a:pt x="3828" y="67677"/>
                </a:lnTo>
                <a:lnTo>
                  <a:pt x="14269" y="83162"/>
                </a:lnTo>
                <a:lnTo>
                  <a:pt x="29755" y="93604"/>
                </a:lnTo>
                <a:lnTo>
                  <a:pt x="48717" y="97434"/>
                </a:lnTo>
                <a:lnTo>
                  <a:pt x="67677" y="93604"/>
                </a:lnTo>
                <a:lnTo>
                  <a:pt x="83161" y="83162"/>
                </a:lnTo>
                <a:lnTo>
                  <a:pt x="93600" y="67677"/>
                </a:lnTo>
                <a:lnTo>
                  <a:pt x="97428" y="48717"/>
                </a:lnTo>
              </a:path>
            </a:pathLst>
          </a:custGeom>
          <a:ln w="19446">
            <a:solidFill>
              <a:srgbClr val="003F00"/>
            </a:solidFill>
          </a:ln>
        </p:spPr>
        <p:txBody>
          <a:bodyPr wrap="square" lIns="0" tIns="0" rIns="0" bIns="0" rtlCol="0"/>
          <a:lstStyle/>
          <a:p>
            <a:endParaRPr/>
          </a:p>
        </p:txBody>
      </p:sp>
      <p:sp>
        <p:nvSpPr>
          <p:cNvPr id="295" name="object 295"/>
          <p:cNvSpPr/>
          <p:nvPr/>
        </p:nvSpPr>
        <p:spPr>
          <a:xfrm>
            <a:off x="1073896" y="4006284"/>
            <a:ext cx="164967" cy="155420"/>
          </a:xfrm>
          <a:custGeom>
            <a:avLst/>
            <a:gdLst/>
            <a:ahLst/>
            <a:cxnLst/>
            <a:rect l="l" t="t" r="r" b="b"/>
            <a:pathLst>
              <a:path w="71120" h="71119">
                <a:moveTo>
                  <a:pt x="70852" y="35433"/>
                </a:moveTo>
                <a:lnTo>
                  <a:pt x="68067" y="21640"/>
                </a:lnTo>
                <a:lnTo>
                  <a:pt x="60474" y="10377"/>
                </a:lnTo>
                <a:lnTo>
                  <a:pt x="49213" y="2784"/>
                </a:lnTo>
                <a:lnTo>
                  <a:pt x="35425" y="0"/>
                </a:lnTo>
                <a:lnTo>
                  <a:pt x="21638" y="2784"/>
                </a:lnTo>
                <a:lnTo>
                  <a:pt x="10377" y="10377"/>
                </a:lnTo>
                <a:lnTo>
                  <a:pt x="2784" y="21640"/>
                </a:lnTo>
                <a:lnTo>
                  <a:pt x="0" y="35433"/>
                </a:lnTo>
                <a:lnTo>
                  <a:pt x="2784" y="49218"/>
                </a:lnTo>
                <a:lnTo>
                  <a:pt x="10377" y="60477"/>
                </a:lnTo>
                <a:lnTo>
                  <a:pt x="21638" y="68069"/>
                </a:lnTo>
                <a:lnTo>
                  <a:pt x="35425" y="70853"/>
                </a:lnTo>
                <a:lnTo>
                  <a:pt x="49213" y="68069"/>
                </a:lnTo>
                <a:lnTo>
                  <a:pt x="60474" y="60477"/>
                </a:lnTo>
                <a:lnTo>
                  <a:pt x="68067" y="49218"/>
                </a:lnTo>
                <a:lnTo>
                  <a:pt x="70852" y="35433"/>
                </a:lnTo>
              </a:path>
            </a:pathLst>
          </a:custGeom>
          <a:ln w="19446">
            <a:solidFill>
              <a:srgbClr val="005900"/>
            </a:solidFill>
          </a:ln>
        </p:spPr>
        <p:txBody>
          <a:bodyPr wrap="square" lIns="0" tIns="0" rIns="0" bIns="0" rtlCol="0"/>
          <a:lstStyle/>
          <a:p>
            <a:endParaRPr/>
          </a:p>
        </p:txBody>
      </p:sp>
      <p:sp>
        <p:nvSpPr>
          <p:cNvPr id="296" name="object 296"/>
          <p:cNvSpPr/>
          <p:nvPr/>
        </p:nvSpPr>
        <p:spPr>
          <a:xfrm>
            <a:off x="1083920" y="4015138"/>
            <a:ext cx="139927" cy="131829"/>
          </a:xfrm>
          <a:custGeom>
            <a:avLst/>
            <a:gdLst/>
            <a:ahLst/>
            <a:cxnLst/>
            <a:rect l="l" t="t" r="r" b="b"/>
            <a:pathLst>
              <a:path w="60325" h="60325">
                <a:moveTo>
                  <a:pt x="59739" y="29870"/>
                </a:moveTo>
                <a:lnTo>
                  <a:pt x="57392" y="18243"/>
                </a:lnTo>
                <a:lnTo>
                  <a:pt x="50990" y="8748"/>
                </a:lnTo>
                <a:lnTo>
                  <a:pt x="41496" y="2347"/>
                </a:lnTo>
                <a:lnTo>
                  <a:pt x="29870" y="0"/>
                </a:lnTo>
                <a:lnTo>
                  <a:pt x="18243" y="2347"/>
                </a:lnTo>
                <a:lnTo>
                  <a:pt x="8749" y="8748"/>
                </a:lnTo>
                <a:lnTo>
                  <a:pt x="2347" y="18243"/>
                </a:lnTo>
                <a:lnTo>
                  <a:pt x="0" y="29870"/>
                </a:lnTo>
                <a:lnTo>
                  <a:pt x="2347" y="41497"/>
                </a:lnTo>
                <a:lnTo>
                  <a:pt x="8749" y="50992"/>
                </a:lnTo>
                <a:lnTo>
                  <a:pt x="18243" y="57393"/>
                </a:lnTo>
                <a:lnTo>
                  <a:pt x="29870" y="59740"/>
                </a:lnTo>
                <a:lnTo>
                  <a:pt x="41496" y="57393"/>
                </a:lnTo>
                <a:lnTo>
                  <a:pt x="50990" y="50992"/>
                </a:lnTo>
                <a:lnTo>
                  <a:pt x="57392" y="41497"/>
                </a:lnTo>
                <a:lnTo>
                  <a:pt x="59739" y="29870"/>
                </a:lnTo>
              </a:path>
            </a:pathLst>
          </a:custGeom>
          <a:ln w="19446">
            <a:solidFill>
              <a:srgbClr val="0C670C"/>
            </a:solidFill>
          </a:ln>
        </p:spPr>
        <p:txBody>
          <a:bodyPr wrap="square" lIns="0" tIns="0" rIns="0" bIns="0" rtlCol="0"/>
          <a:lstStyle/>
          <a:p>
            <a:endParaRPr/>
          </a:p>
        </p:txBody>
      </p:sp>
      <p:sp>
        <p:nvSpPr>
          <p:cNvPr id="297" name="object 297"/>
          <p:cNvSpPr/>
          <p:nvPr/>
        </p:nvSpPr>
        <p:spPr>
          <a:xfrm>
            <a:off x="1093945" y="4023964"/>
            <a:ext cx="113415" cy="106851"/>
          </a:xfrm>
          <a:custGeom>
            <a:avLst/>
            <a:gdLst/>
            <a:ahLst/>
            <a:cxnLst/>
            <a:rect l="l" t="t" r="r" b="b"/>
            <a:pathLst>
              <a:path w="48895" h="48894">
                <a:moveTo>
                  <a:pt x="48627" y="24320"/>
                </a:moveTo>
                <a:lnTo>
                  <a:pt x="46715" y="14857"/>
                </a:lnTo>
                <a:lnTo>
                  <a:pt x="41503" y="7126"/>
                </a:lnTo>
                <a:lnTo>
                  <a:pt x="33775" y="1912"/>
                </a:lnTo>
                <a:lnTo>
                  <a:pt x="24312" y="0"/>
                </a:lnTo>
                <a:lnTo>
                  <a:pt x="14850" y="1912"/>
                </a:lnTo>
                <a:lnTo>
                  <a:pt x="7122" y="7126"/>
                </a:lnTo>
                <a:lnTo>
                  <a:pt x="1911" y="14857"/>
                </a:lnTo>
                <a:lnTo>
                  <a:pt x="0" y="24320"/>
                </a:lnTo>
                <a:lnTo>
                  <a:pt x="1911" y="33781"/>
                </a:lnTo>
                <a:lnTo>
                  <a:pt x="7122" y="41508"/>
                </a:lnTo>
                <a:lnTo>
                  <a:pt x="14850" y="46717"/>
                </a:lnTo>
                <a:lnTo>
                  <a:pt x="24312" y="48628"/>
                </a:lnTo>
                <a:lnTo>
                  <a:pt x="33775" y="46717"/>
                </a:lnTo>
                <a:lnTo>
                  <a:pt x="41503" y="41508"/>
                </a:lnTo>
                <a:lnTo>
                  <a:pt x="46715" y="33781"/>
                </a:lnTo>
                <a:lnTo>
                  <a:pt x="48627" y="24320"/>
                </a:lnTo>
              </a:path>
            </a:pathLst>
          </a:custGeom>
          <a:ln w="19446">
            <a:solidFill>
              <a:srgbClr val="197519"/>
            </a:solidFill>
          </a:ln>
        </p:spPr>
        <p:txBody>
          <a:bodyPr wrap="square" lIns="0" tIns="0" rIns="0" bIns="0" rtlCol="0"/>
          <a:lstStyle/>
          <a:p>
            <a:endParaRPr/>
          </a:p>
        </p:txBody>
      </p:sp>
      <p:sp>
        <p:nvSpPr>
          <p:cNvPr id="298" name="object 298"/>
          <p:cNvSpPr/>
          <p:nvPr/>
        </p:nvSpPr>
        <p:spPr>
          <a:xfrm>
            <a:off x="1103953" y="4032815"/>
            <a:ext cx="88375" cy="83261"/>
          </a:xfrm>
          <a:custGeom>
            <a:avLst/>
            <a:gdLst/>
            <a:ahLst/>
            <a:cxnLst/>
            <a:rect l="l" t="t" r="r" b="b"/>
            <a:pathLst>
              <a:path w="38100" h="38100">
                <a:moveTo>
                  <a:pt x="37519" y="18757"/>
                </a:moveTo>
                <a:lnTo>
                  <a:pt x="36045" y="11455"/>
                </a:lnTo>
                <a:lnTo>
                  <a:pt x="32025" y="5492"/>
                </a:lnTo>
                <a:lnTo>
                  <a:pt x="26062" y="1473"/>
                </a:lnTo>
                <a:lnTo>
                  <a:pt x="18761" y="0"/>
                </a:lnTo>
                <a:lnTo>
                  <a:pt x="11460" y="1473"/>
                </a:lnTo>
                <a:lnTo>
                  <a:pt x="5496" y="5492"/>
                </a:lnTo>
                <a:lnTo>
                  <a:pt x="1474" y="11455"/>
                </a:lnTo>
                <a:lnTo>
                  <a:pt x="0" y="18757"/>
                </a:lnTo>
                <a:lnTo>
                  <a:pt x="1474" y="26060"/>
                </a:lnTo>
                <a:lnTo>
                  <a:pt x="5496" y="32023"/>
                </a:lnTo>
                <a:lnTo>
                  <a:pt x="11460" y="36042"/>
                </a:lnTo>
                <a:lnTo>
                  <a:pt x="18761" y="37515"/>
                </a:lnTo>
                <a:lnTo>
                  <a:pt x="26062" y="36042"/>
                </a:lnTo>
                <a:lnTo>
                  <a:pt x="32025" y="32023"/>
                </a:lnTo>
                <a:lnTo>
                  <a:pt x="36045" y="26060"/>
                </a:lnTo>
                <a:lnTo>
                  <a:pt x="37519" y="18757"/>
                </a:lnTo>
              </a:path>
            </a:pathLst>
          </a:custGeom>
          <a:ln w="19446">
            <a:solidFill>
              <a:srgbClr val="268326"/>
            </a:solidFill>
          </a:ln>
        </p:spPr>
        <p:txBody>
          <a:bodyPr wrap="square" lIns="0" tIns="0" rIns="0" bIns="0" rtlCol="0"/>
          <a:lstStyle/>
          <a:p>
            <a:endParaRPr/>
          </a:p>
        </p:txBody>
      </p:sp>
      <p:sp>
        <p:nvSpPr>
          <p:cNvPr id="299" name="object 299"/>
          <p:cNvSpPr/>
          <p:nvPr/>
        </p:nvSpPr>
        <p:spPr>
          <a:xfrm>
            <a:off x="1113975" y="4041642"/>
            <a:ext cx="61863" cy="58283"/>
          </a:xfrm>
          <a:custGeom>
            <a:avLst/>
            <a:gdLst/>
            <a:ahLst/>
            <a:cxnLst/>
            <a:rect l="l" t="t" r="r" b="b"/>
            <a:pathLst>
              <a:path w="26670" h="26669">
                <a:moveTo>
                  <a:pt x="26407" y="13208"/>
                </a:moveTo>
                <a:lnTo>
                  <a:pt x="26407" y="5918"/>
                </a:lnTo>
                <a:lnTo>
                  <a:pt x="20488" y="0"/>
                </a:lnTo>
                <a:lnTo>
                  <a:pt x="13201" y="0"/>
                </a:lnTo>
                <a:lnTo>
                  <a:pt x="5914" y="0"/>
                </a:lnTo>
                <a:lnTo>
                  <a:pt x="0" y="5918"/>
                </a:lnTo>
                <a:lnTo>
                  <a:pt x="0" y="13208"/>
                </a:lnTo>
                <a:lnTo>
                  <a:pt x="0" y="20497"/>
                </a:lnTo>
                <a:lnTo>
                  <a:pt x="5914" y="26403"/>
                </a:lnTo>
                <a:lnTo>
                  <a:pt x="13201" y="26403"/>
                </a:lnTo>
                <a:lnTo>
                  <a:pt x="20488" y="26403"/>
                </a:lnTo>
                <a:lnTo>
                  <a:pt x="26407" y="20497"/>
                </a:lnTo>
                <a:lnTo>
                  <a:pt x="26407" y="13208"/>
                </a:lnTo>
              </a:path>
            </a:pathLst>
          </a:custGeom>
          <a:ln w="19446">
            <a:solidFill>
              <a:srgbClr val="329132"/>
            </a:solidFill>
          </a:ln>
        </p:spPr>
        <p:txBody>
          <a:bodyPr wrap="square" lIns="0" tIns="0" rIns="0" bIns="0" rtlCol="0"/>
          <a:lstStyle/>
          <a:p>
            <a:endParaRPr/>
          </a:p>
        </p:txBody>
      </p:sp>
      <p:sp>
        <p:nvSpPr>
          <p:cNvPr id="300" name="object 300"/>
          <p:cNvSpPr/>
          <p:nvPr/>
        </p:nvSpPr>
        <p:spPr>
          <a:xfrm>
            <a:off x="1100649" y="4028486"/>
            <a:ext cx="82484" cy="77710"/>
          </a:xfrm>
          <a:custGeom>
            <a:avLst/>
            <a:gdLst/>
            <a:ahLst/>
            <a:cxnLst/>
            <a:rect l="l" t="t" r="r" b="b"/>
            <a:pathLst>
              <a:path w="35559" h="35560">
                <a:moveTo>
                  <a:pt x="35425" y="17716"/>
                </a:moveTo>
                <a:lnTo>
                  <a:pt x="35425" y="7937"/>
                </a:lnTo>
                <a:lnTo>
                  <a:pt x="27487" y="0"/>
                </a:lnTo>
                <a:lnTo>
                  <a:pt x="17710" y="0"/>
                </a:lnTo>
                <a:lnTo>
                  <a:pt x="7932" y="0"/>
                </a:lnTo>
                <a:lnTo>
                  <a:pt x="0" y="7937"/>
                </a:lnTo>
                <a:lnTo>
                  <a:pt x="0" y="17716"/>
                </a:lnTo>
                <a:lnTo>
                  <a:pt x="0" y="27495"/>
                </a:lnTo>
                <a:lnTo>
                  <a:pt x="7932" y="35433"/>
                </a:lnTo>
                <a:lnTo>
                  <a:pt x="17710" y="35433"/>
                </a:lnTo>
                <a:lnTo>
                  <a:pt x="27487" y="35433"/>
                </a:lnTo>
                <a:lnTo>
                  <a:pt x="35425" y="27495"/>
                </a:lnTo>
                <a:lnTo>
                  <a:pt x="35425" y="17716"/>
                </a:lnTo>
              </a:path>
            </a:pathLst>
          </a:custGeom>
          <a:ln w="19446">
            <a:solidFill>
              <a:srgbClr val="3F9F3F"/>
            </a:solidFill>
          </a:ln>
        </p:spPr>
        <p:txBody>
          <a:bodyPr wrap="square" lIns="0" tIns="0" rIns="0" bIns="0" rtlCol="0"/>
          <a:lstStyle/>
          <a:p>
            <a:endParaRPr/>
          </a:p>
        </p:txBody>
      </p:sp>
      <p:sp>
        <p:nvSpPr>
          <p:cNvPr id="301" name="object 301"/>
          <p:cNvSpPr/>
          <p:nvPr/>
        </p:nvSpPr>
        <p:spPr>
          <a:xfrm>
            <a:off x="1110673" y="4037341"/>
            <a:ext cx="57444" cy="54119"/>
          </a:xfrm>
          <a:custGeom>
            <a:avLst/>
            <a:gdLst/>
            <a:ahLst/>
            <a:cxnLst/>
            <a:rect l="l" t="t" r="r" b="b"/>
            <a:pathLst>
              <a:path w="24765" h="24764">
                <a:moveTo>
                  <a:pt x="24314" y="12153"/>
                </a:moveTo>
                <a:lnTo>
                  <a:pt x="24314" y="5448"/>
                </a:lnTo>
                <a:lnTo>
                  <a:pt x="18867" y="0"/>
                </a:lnTo>
                <a:lnTo>
                  <a:pt x="12155" y="0"/>
                </a:lnTo>
                <a:lnTo>
                  <a:pt x="5441" y="0"/>
                </a:lnTo>
                <a:lnTo>
                  <a:pt x="0" y="5448"/>
                </a:lnTo>
                <a:lnTo>
                  <a:pt x="0" y="12153"/>
                </a:lnTo>
                <a:lnTo>
                  <a:pt x="0" y="18872"/>
                </a:lnTo>
                <a:lnTo>
                  <a:pt x="5441" y="24307"/>
                </a:lnTo>
                <a:lnTo>
                  <a:pt x="12155" y="24307"/>
                </a:lnTo>
                <a:lnTo>
                  <a:pt x="18867" y="24307"/>
                </a:lnTo>
                <a:lnTo>
                  <a:pt x="24314" y="18872"/>
                </a:lnTo>
                <a:lnTo>
                  <a:pt x="24314" y="12153"/>
                </a:lnTo>
              </a:path>
            </a:pathLst>
          </a:custGeom>
          <a:ln w="19446">
            <a:solidFill>
              <a:srgbClr val="5EAE5E"/>
            </a:solidFill>
          </a:ln>
        </p:spPr>
        <p:txBody>
          <a:bodyPr wrap="square" lIns="0" tIns="0" rIns="0" bIns="0" rtlCol="0"/>
          <a:lstStyle/>
          <a:p>
            <a:endParaRPr/>
          </a:p>
        </p:txBody>
      </p:sp>
      <p:sp>
        <p:nvSpPr>
          <p:cNvPr id="302" name="object 302"/>
          <p:cNvSpPr/>
          <p:nvPr/>
        </p:nvSpPr>
        <p:spPr>
          <a:xfrm>
            <a:off x="1120687" y="4046167"/>
            <a:ext cx="30931" cy="29141"/>
          </a:xfrm>
          <a:custGeom>
            <a:avLst/>
            <a:gdLst/>
            <a:ahLst/>
            <a:cxnLst/>
            <a:rect l="l" t="t" r="r" b="b"/>
            <a:pathLst>
              <a:path w="13334" h="13335">
                <a:moveTo>
                  <a:pt x="13200" y="6604"/>
                </a:moveTo>
                <a:lnTo>
                  <a:pt x="13200" y="2959"/>
                </a:lnTo>
                <a:lnTo>
                  <a:pt x="10243" y="0"/>
                </a:lnTo>
                <a:lnTo>
                  <a:pt x="6602" y="0"/>
                </a:lnTo>
                <a:lnTo>
                  <a:pt x="2961" y="0"/>
                </a:lnTo>
                <a:lnTo>
                  <a:pt x="0" y="2959"/>
                </a:lnTo>
                <a:lnTo>
                  <a:pt x="0" y="6604"/>
                </a:lnTo>
                <a:lnTo>
                  <a:pt x="0" y="10248"/>
                </a:lnTo>
                <a:lnTo>
                  <a:pt x="2961" y="13208"/>
                </a:lnTo>
                <a:lnTo>
                  <a:pt x="6602" y="13208"/>
                </a:lnTo>
                <a:lnTo>
                  <a:pt x="10243" y="13208"/>
                </a:lnTo>
                <a:lnTo>
                  <a:pt x="13200" y="10248"/>
                </a:lnTo>
                <a:lnTo>
                  <a:pt x="13200" y="6604"/>
                </a:lnTo>
              </a:path>
            </a:pathLst>
          </a:custGeom>
          <a:ln w="19446">
            <a:solidFill>
              <a:srgbClr val="7CBD7C"/>
            </a:solidFill>
          </a:ln>
        </p:spPr>
        <p:txBody>
          <a:bodyPr wrap="square" lIns="0" tIns="0" rIns="0" bIns="0" rtlCol="0"/>
          <a:lstStyle/>
          <a:p>
            <a:endParaRPr/>
          </a:p>
        </p:txBody>
      </p:sp>
      <p:sp>
        <p:nvSpPr>
          <p:cNvPr id="303" name="object 303"/>
          <p:cNvSpPr/>
          <p:nvPr/>
        </p:nvSpPr>
        <p:spPr>
          <a:xfrm>
            <a:off x="1130706" y="4055018"/>
            <a:ext cx="5892" cy="5551"/>
          </a:xfrm>
          <a:custGeom>
            <a:avLst/>
            <a:gdLst/>
            <a:ahLst/>
            <a:cxnLst/>
            <a:rect l="l" t="t" r="r" b="b"/>
            <a:pathLst>
              <a:path w="2540" h="2539">
                <a:moveTo>
                  <a:pt x="2089" y="1041"/>
                </a:moveTo>
                <a:lnTo>
                  <a:pt x="2089" y="469"/>
                </a:lnTo>
                <a:lnTo>
                  <a:pt x="1621" y="0"/>
                </a:lnTo>
                <a:lnTo>
                  <a:pt x="1046" y="0"/>
                </a:lnTo>
                <a:lnTo>
                  <a:pt x="471" y="0"/>
                </a:lnTo>
                <a:lnTo>
                  <a:pt x="0" y="469"/>
                </a:lnTo>
                <a:lnTo>
                  <a:pt x="0" y="1041"/>
                </a:lnTo>
                <a:lnTo>
                  <a:pt x="0" y="1612"/>
                </a:lnTo>
                <a:lnTo>
                  <a:pt x="471" y="2082"/>
                </a:lnTo>
                <a:lnTo>
                  <a:pt x="1046" y="2082"/>
                </a:lnTo>
                <a:lnTo>
                  <a:pt x="1621" y="2082"/>
                </a:lnTo>
                <a:lnTo>
                  <a:pt x="2089" y="1612"/>
                </a:lnTo>
                <a:lnTo>
                  <a:pt x="2089" y="1041"/>
                </a:lnTo>
              </a:path>
            </a:pathLst>
          </a:custGeom>
          <a:ln w="19446">
            <a:solidFill>
              <a:srgbClr val="9BCD9B"/>
            </a:solidFill>
          </a:ln>
        </p:spPr>
        <p:txBody>
          <a:bodyPr wrap="square" lIns="0" tIns="0" rIns="0" bIns="0" rtlCol="0"/>
          <a:lstStyle/>
          <a:p>
            <a:endParaRPr/>
          </a:p>
        </p:txBody>
      </p:sp>
      <p:sp>
        <p:nvSpPr>
          <p:cNvPr id="304" name="object 304"/>
          <p:cNvSpPr/>
          <p:nvPr/>
        </p:nvSpPr>
        <p:spPr>
          <a:xfrm>
            <a:off x="1119798" y="4044141"/>
            <a:ext cx="22094" cy="20815"/>
          </a:xfrm>
          <a:custGeom>
            <a:avLst/>
            <a:gdLst/>
            <a:ahLst/>
            <a:cxnLst/>
            <a:rect l="l" t="t" r="r" b="b"/>
            <a:pathLst>
              <a:path w="9525" h="9525">
                <a:moveTo>
                  <a:pt x="0" y="4508"/>
                </a:moveTo>
                <a:lnTo>
                  <a:pt x="0" y="6997"/>
                </a:lnTo>
                <a:lnTo>
                  <a:pt x="2024" y="9017"/>
                </a:lnTo>
                <a:lnTo>
                  <a:pt x="4514" y="9017"/>
                </a:lnTo>
                <a:lnTo>
                  <a:pt x="7005" y="9017"/>
                </a:lnTo>
                <a:lnTo>
                  <a:pt x="9023" y="6997"/>
                </a:lnTo>
                <a:lnTo>
                  <a:pt x="9023" y="4508"/>
                </a:lnTo>
                <a:lnTo>
                  <a:pt x="9023" y="2019"/>
                </a:lnTo>
                <a:lnTo>
                  <a:pt x="7005" y="0"/>
                </a:lnTo>
                <a:lnTo>
                  <a:pt x="4514" y="0"/>
                </a:lnTo>
                <a:lnTo>
                  <a:pt x="2024" y="0"/>
                </a:lnTo>
                <a:lnTo>
                  <a:pt x="0" y="2019"/>
                </a:lnTo>
                <a:lnTo>
                  <a:pt x="0" y="4508"/>
                </a:lnTo>
              </a:path>
            </a:pathLst>
          </a:custGeom>
          <a:ln w="19446">
            <a:solidFill>
              <a:srgbClr val="BADCBA"/>
            </a:solidFill>
          </a:ln>
        </p:spPr>
        <p:txBody>
          <a:bodyPr wrap="square" lIns="0" tIns="0" rIns="0" bIns="0" rtlCol="0"/>
          <a:lstStyle/>
          <a:p>
            <a:endParaRPr/>
          </a:p>
        </p:txBody>
      </p:sp>
      <p:sp>
        <p:nvSpPr>
          <p:cNvPr id="305" name="object 305"/>
          <p:cNvSpPr/>
          <p:nvPr/>
        </p:nvSpPr>
        <p:spPr>
          <a:xfrm>
            <a:off x="1101618" y="4026405"/>
            <a:ext cx="51552" cy="48569"/>
          </a:xfrm>
          <a:custGeom>
            <a:avLst/>
            <a:gdLst/>
            <a:ahLst/>
            <a:cxnLst/>
            <a:rect l="l" t="t" r="r" b="b"/>
            <a:pathLst>
              <a:path w="22225" h="22225">
                <a:moveTo>
                  <a:pt x="17249" y="0"/>
                </a:moveTo>
                <a:lnTo>
                  <a:pt x="4975" y="0"/>
                </a:lnTo>
                <a:lnTo>
                  <a:pt x="0" y="4978"/>
                </a:lnTo>
                <a:lnTo>
                  <a:pt x="0" y="17246"/>
                </a:lnTo>
                <a:lnTo>
                  <a:pt x="4975" y="22225"/>
                </a:lnTo>
                <a:lnTo>
                  <a:pt x="17249" y="22225"/>
                </a:lnTo>
                <a:lnTo>
                  <a:pt x="22225" y="17246"/>
                </a:lnTo>
                <a:lnTo>
                  <a:pt x="22225" y="4978"/>
                </a:lnTo>
                <a:lnTo>
                  <a:pt x="17249" y="0"/>
                </a:lnTo>
                <a:close/>
              </a:path>
            </a:pathLst>
          </a:custGeom>
          <a:solidFill>
            <a:srgbClr val="D8ECD8"/>
          </a:solidFill>
        </p:spPr>
        <p:txBody>
          <a:bodyPr wrap="square" lIns="0" tIns="0" rIns="0" bIns="0" rtlCol="0"/>
          <a:lstStyle/>
          <a:p>
            <a:endParaRPr/>
          </a:p>
        </p:txBody>
      </p:sp>
      <p:sp>
        <p:nvSpPr>
          <p:cNvPr id="306" name="object 306"/>
          <p:cNvSpPr txBox="1"/>
          <p:nvPr/>
        </p:nvSpPr>
        <p:spPr>
          <a:xfrm>
            <a:off x="1097393" y="3978005"/>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3</a:t>
            </a:r>
            <a:endParaRPr sz="1400" dirty="0">
              <a:latin typeface="Verdana" panose="020B0604030504040204"/>
              <a:cs typeface="Verdana" panose="020B0604030504040204"/>
            </a:endParaRPr>
          </a:p>
        </p:txBody>
      </p:sp>
      <p:sp>
        <p:nvSpPr>
          <p:cNvPr id="307" name="object 307"/>
          <p:cNvSpPr/>
          <p:nvPr/>
        </p:nvSpPr>
        <p:spPr>
          <a:xfrm>
            <a:off x="1041149" y="4514936"/>
            <a:ext cx="254815" cy="173460"/>
          </a:xfrm>
          <a:custGeom>
            <a:avLst/>
            <a:gdLst/>
            <a:ahLst/>
            <a:cxnLst/>
            <a:rect l="l" t="t" r="r" b="b"/>
            <a:pathLst>
              <a:path w="109854" h="79375">
                <a:moveTo>
                  <a:pt x="4487" y="0"/>
                </a:moveTo>
                <a:lnTo>
                  <a:pt x="4487" y="44464"/>
                </a:lnTo>
                <a:lnTo>
                  <a:pt x="34879" y="74856"/>
                </a:lnTo>
                <a:lnTo>
                  <a:pt x="57109" y="79344"/>
                </a:lnTo>
                <a:lnTo>
                  <a:pt x="79340" y="74856"/>
                </a:lnTo>
                <a:lnTo>
                  <a:pt x="97495" y="62618"/>
                </a:lnTo>
                <a:lnTo>
                  <a:pt x="109736" y="44465"/>
                </a:lnTo>
              </a:path>
            </a:pathLst>
          </a:custGeom>
          <a:ln w="19446">
            <a:solidFill>
              <a:srgbClr val="E5EFE5"/>
            </a:solidFill>
          </a:ln>
        </p:spPr>
        <p:txBody>
          <a:bodyPr wrap="square" lIns="0" tIns="0" rIns="0" bIns="0" rtlCol="0"/>
          <a:lstStyle/>
          <a:p>
            <a:endParaRPr/>
          </a:p>
        </p:txBody>
      </p:sp>
      <p:sp>
        <p:nvSpPr>
          <p:cNvPr id="308" name="object 308"/>
          <p:cNvSpPr/>
          <p:nvPr/>
        </p:nvSpPr>
        <p:spPr>
          <a:xfrm>
            <a:off x="1052677" y="4449286"/>
            <a:ext cx="240086" cy="226192"/>
          </a:xfrm>
          <a:custGeom>
            <a:avLst/>
            <a:gdLst/>
            <a:ahLst/>
            <a:cxnLst/>
            <a:rect l="l" t="t" r="r" b="b"/>
            <a:pathLst>
              <a:path w="103504" h="103505">
                <a:moveTo>
                  <a:pt x="103112" y="51562"/>
                </a:moveTo>
                <a:lnTo>
                  <a:pt x="99060" y="31493"/>
                </a:lnTo>
                <a:lnTo>
                  <a:pt x="88009" y="15103"/>
                </a:lnTo>
                <a:lnTo>
                  <a:pt x="71620" y="4052"/>
                </a:lnTo>
                <a:lnTo>
                  <a:pt x="51554" y="0"/>
                </a:lnTo>
                <a:lnTo>
                  <a:pt x="31487" y="4052"/>
                </a:lnTo>
                <a:lnTo>
                  <a:pt x="15100" y="15103"/>
                </a:lnTo>
                <a:lnTo>
                  <a:pt x="4051" y="31493"/>
                </a:lnTo>
                <a:lnTo>
                  <a:pt x="0" y="51562"/>
                </a:lnTo>
                <a:lnTo>
                  <a:pt x="4051" y="71628"/>
                </a:lnTo>
                <a:lnTo>
                  <a:pt x="15100" y="88014"/>
                </a:lnTo>
                <a:lnTo>
                  <a:pt x="31487" y="99060"/>
                </a:lnTo>
                <a:lnTo>
                  <a:pt x="51554" y="103111"/>
                </a:lnTo>
                <a:lnTo>
                  <a:pt x="71620" y="99060"/>
                </a:lnTo>
                <a:lnTo>
                  <a:pt x="88009" y="88014"/>
                </a:lnTo>
                <a:lnTo>
                  <a:pt x="99060" y="71628"/>
                </a:lnTo>
                <a:lnTo>
                  <a:pt x="103112" y="51562"/>
                </a:lnTo>
              </a:path>
            </a:pathLst>
          </a:custGeom>
          <a:ln w="19446">
            <a:solidFill>
              <a:srgbClr val="B7CCB7"/>
            </a:solidFill>
          </a:ln>
        </p:spPr>
        <p:txBody>
          <a:bodyPr wrap="square" lIns="0" tIns="0" rIns="0" bIns="0" rtlCol="0"/>
          <a:lstStyle/>
          <a:p>
            <a:endParaRPr/>
          </a:p>
        </p:txBody>
      </p:sp>
      <p:sp>
        <p:nvSpPr>
          <p:cNvPr id="309" name="object 309"/>
          <p:cNvSpPr/>
          <p:nvPr/>
        </p:nvSpPr>
        <p:spPr>
          <a:xfrm>
            <a:off x="1064208" y="4459861"/>
            <a:ext cx="213573" cy="201213"/>
          </a:xfrm>
          <a:custGeom>
            <a:avLst/>
            <a:gdLst/>
            <a:ahLst/>
            <a:cxnLst/>
            <a:rect l="l" t="t" r="r" b="b"/>
            <a:pathLst>
              <a:path w="92075" h="92075">
                <a:moveTo>
                  <a:pt x="91994" y="45999"/>
                </a:moveTo>
                <a:lnTo>
                  <a:pt x="88379" y="28096"/>
                </a:lnTo>
                <a:lnTo>
                  <a:pt x="78521" y="13474"/>
                </a:lnTo>
                <a:lnTo>
                  <a:pt x="63900" y="3615"/>
                </a:lnTo>
                <a:lnTo>
                  <a:pt x="45998" y="0"/>
                </a:lnTo>
                <a:lnTo>
                  <a:pt x="28095" y="3615"/>
                </a:lnTo>
                <a:lnTo>
                  <a:pt x="13474" y="13474"/>
                </a:lnTo>
                <a:lnTo>
                  <a:pt x="3615" y="28096"/>
                </a:lnTo>
                <a:lnTo>
                  <a:pt x="0" y="45999"/>
                </a:lnTo>
                <a:lnTo>
                  <a:pt x="3615" y="63902"/>
                </a:lnTo>
                <a:lnTo>
                  <a:pt x="13474" y="78524"/>
                </a:lnTo>
                <a:lnTo>
                  <a:pt x="28095" y="88383"/>
                </a:lnTo>
                <a:lnTo>
                  <a:pt x="45998" y="91998"/>
                </a:lnTo>
                <a:lnTo>
                  <a:pt x="63900" y="88383"/>
                </a:lnTo>
                <a:lnTo>
                  <a:pt x="78521" y="78524"/>
                </a:lnTo>
                <a:lnTo>
                  <a:pt x="88379" y="63902"/>
                </a:lnTo>
                <a:lnTo>
                  <a:pt x="91994" y="45999"/>
                </a:lnTo>
              </a:path>
            </a:pathLst>
          </a:custGeom>
          <a:ln w="19446">
            <a:solidFill>
              <a:srgbClr val="89A889"/>
            </a:solidFill>
          </a:ln>
        </p:spPr>
        <p:txBody>
          <a:bodyPr wrap="square" lIns="0" tIns="0" rIns="0" bIns="0" rtlCol="0"/>
          <a:lstStyle/>
          <a:p>
            <a:endParaRPr/>
          </a:p>
        </p:txBody>
      </p:sp>
      <p:sp>
        <p:nvSpPr>
          <p:cNvPr id="310" name="object 310"/>
          <p:cNvSpPr/>
          <p:nvPr/>
        </p:nvSpPr>
        <p:spPr>
          <a:xfrm>
            <a:off x="1075737" y="4470435"/>
            <a:ext cx="188534" cy="177623"/>
          </a:xfrm>
          <a:custGeom>
            <a:avLst/>
            <a:gdLst/>
            <a:ahLst/>
            <a:cxnLst/>
            <a:rect l="l" t="t" r="r" b="b"/>
            <a:pathLst>
              <a:path w="81279" h="81280">
                <a:moveTo>
                  <a:pt x="80882" y="40449"/>
                </a:moveTo>
                <a:lnTo>
                  <a:pt x="77704" y="24704"/>
                </a:lnTo>
                <a:lnTo>
                  <a:pt x="69037" y="11847"/>
                </a:lnTo>
                <a:lnTo>
                  <a:pt x="56182" y="3178"/>
                </a:lnTo>
                <a:lnTo>
                  <a:pt x="40441" y="0"/>
                </a:lnTo>
                <a:lnTo>
                  <a:pt x="24700" y="3178"/>
                </a:lnTo>
                <a:lnTo>
                  <a:pt x="11845" y="11847"/>
                </a:lnTo>
                <a:lnTo>
                  <a:pt x="3178" y="24704"/>
                </a:lnTo>
                <a:lnTo>
                  <a:pt x="0" y="40449"/>
                </a:lnTo>
                <a:lnTo>
                  <a:pt x="3178" y="56186"/>
                </a:lnTo>
                <a:lnTo>
                  <a:pt x="11845" y="69040"/>
                </a:lnTo>
                <a:lnTo>
                  <a:pt x="24700" y="77707"/>
                </a:lnTo>
                <a:lnTo>
                  <a:pt x="40441" y="80886"/>
                </a:lnTo>
                <a:lnTo>
                  <a:pt x="56182" y="77707"/>
                </a:lnTo>
                <a:lnTo>
                  <a:pt x="69037" y="69040"/>
                </a:lnTo>
                <a:lnTo>
                  <a:pt x="77704" y="56186"/>
                </a:lnTo>
                <a:lnTo>
                  <a:pt x="80882" y="40449"/>
                </a:lnTo>
              </a:path>
            </a:pathLst>
          </a:custGeom>
          <a:ln w="19446">
            <a:solidFill>
              <a:srgbClr val="5B855B"/>
            </a:solidFill>
          </a:ln>
        </p:spPr>
        <p:txBody>
          <a:bodyPr wrap="square" lIns="0" tIns="0" rIns="0" bIns="0" rtlCol="0"/>
          <a:lstStyle/>
          <a:p>
            <a:endParaRPr/>
          </a:p>
        </p:txBody>
      </p:sp>
      <p:sp>
        <p:nvSpPr>
          <p:cNvPr id="311" name="object 311"/>
          <p:cNvSpPr/>
          <p:nvPr/>
        </p:nvSpPr>
        <p:spPr>
          <a:xfrm>
            <a:off x="1087268" y="4481007"/>
            <a:ext cx="162021" cy="152645"/>
          </a:xfrm>
          <a:custGeom>
            <a:avLst/>
            <a:gdLst/>
            <a:ahLst/>
            <a:cxnLst/>
            <a:rect l="l" t="t" r="r" b="b"/>
            <a:pathLst>
              <a:path w="69850" h="69850">
                <a:moveTo>
                  <a:pt x="69769" y="34886"/>
                </a:moveTo>
                <a:lnTo>
                  <a:pt x="67028" y="21308"/>
                </a:lnTo>
                <a:lnTo>
                  <a:pt x="59551" y="10218"/>
                </a:lnTo>
                <a:lnTo>
                  <a:pt x="48463" y="2741"/>
                </a:lnTo>
                <a:lnTo>
                  <a:pt x="34885" y="0"/>
                </a:lnTo>
                <a:lnTo>
                  <a:pt x="21308" y="2741"/>
                </a:lnTo>
                <a:lnTo>
                  <a:pt x="10219" y="10218"/>
                </a:lnTo>
                <a:lnTo>
                  <a:pt x="2741" y="21308"/>
                </a:lnTo>
                <a:lnTo>
                  <a:pt x="0" y="34886"/>
                </a:lnTo>
                <a:lnTo>
                  <a:pt x="2741" y="48465"/>
                </a:lnTo>
                <a:lnTo>
                  <a:pt x="10219" y="59555"/>
                </a:lnTo>
                <a:lnTo>
                  <a:pt x="21308" y="67031"/>
                </a:lnTo>
                <a:lnTo>
                  <a:pt x="34885" y="69773"/>
                </a:lnTo>
                <a:lnTo>
                  <a:pt x="48463" y="67031"/>
                </a:lnTo>
                <a:lnTo>
                  <a:pt x="59551" y="59555"/>
                </a:lnTo>
                <a:lnTo>
                  <a:pt x="67028" y="48465"/>
                </a:lnTo>
                <a:lnTo>
                  <a:pt x="69769" y="34886"/>
                </a:lnTo>
              </a:path>
            </a:pathLst>
          </a:custGeom>
          <a:ln w="19446">
            <a:solidFill>
              <a:srgbClr val="2D622D"/>
            </a:solidFill>
          </a:ln>
        </p:spPr>
        <p:txBody>
          <a:bodyPr wrap="square" lIns="0" tIns="0" rIns="0" bIns="0" rtlCol="0"/>
          <a:lstStyle/>
          <a:p>
            <a:endParaRPr/>
          </a:p>
        </p:txBody>
      </p:sp>
      <p:sp>
        <p:nvSpPr>
          <p:cNvPr id="312" name="object 312"/>
          <p:cNvSpPr/>
          <p:nvPr/>
        </p:nvSpPr>
        <p:spPr>
          <a:xfrm>
            <a:off x="1053827" y="4449230"/>
            <a:ext cx="226830" cy="213703"/>
          </a:xfrm>
          <a:custGeom>
            <a:avLst/>
            <a:gdLst/>
            <a:ahLst/>
            <a:cxnLst/>
            <a:rect l="l" t="t" r="r" b="b"/>
            <a:pathLst>
              <a:path w="97790" h="97789">
                <a:moveTo>
                  <a:pt x="97428" y="48717"/>
                </a:moveTo>
                <a:lnTo>
                  <a:pt x="93600" y="29757"/>
                </a:lnTo>
                <a:lnTo>
                  <a:pt x="83161" y="14271"/>
                </a:lnTo>
                <a:lnTo>
                  <a:pt x="67677" y="3829"/>
                </a:lnTo>
                <a:lnTo>
                  <a:pt x="48717" y="0"/>
                </a:lnTo>
                <a:lnTo>
                  <a:pt x="29755" y="3829"/>
                </a:lnTo>
                <a:lnTo>
                  <a:pt x="14269" y="14271"/>
                </a:lnTo>
                <a:lnTo>
                  <a:pt x="3828" y="29757"/>
                </a:lnTo>
                <a:lnTo>
                  <a:pt x="0" y="48717"/>
                </a:lnTo>
                <a:lnTo>
                  <a:pt x="3828" y="67677"/>
                </a:lnTo>
                <a:lnTo>
                  <a:pt x="14269" y="83162"/>
                </a:lnTo>
                <a:lnTo>
                  <a:pt x="29755" y="93604"/>
                </a:lnTo>
                <a:lnTo>
                  <a:pt x="48717" y="97434"/>
                </a:lnTo>
                <a:lnTo>
                  <a:pt x="67677" y="93604"/>
                </a:lnTo>
                <a:lnTo>
                  <a:pt x="83161" y="83162"/>
                </a:lnTo>
                <a:lnTo>
                  <a:pt x="93600" y="67677"/>
                </a:lnTo>
                <a:lnTo>
                  <a:pt x="97428" y="48717"/>
                </a:lnTo>
              </a:path>
            </a:pathLst>
          </a:custGeom>
          <a:ln w="19446">
            <a:solidFill>
              <a:srgbClr val="003F00"/>
            </a:solidFill>
          </a:ln>
        </p:spPr>
        <p:txBody>
          <a:bodyPr wrap="square" lIns="0" tIns="0" rIns="0" bIns="0" rtlCol="0"/>
          <a:lstStyle/>
          <a:p>
            <a:endParaRPr/>
          </a:p>
        </p:txBody>
      </p:sp>
      <p:sp>
        <p:nvSpPr>
          <p:cNvPr id="313" name="object 313"/>
          <p:cNvSpPr/>
          <p:nvPr/>
        </p:nvSpPr>
        <p:spPr>
          <a:xfrm>
            <a:off x="1073896" y="4465883"/>
            <a:ext cx="164967" cy="155420"/>
          </a:xfrm>
          <a:custGeom>
            <a:avLst/>
            <a:gdLst/>
            <a:ahLst/>
            <a:cxnLst/>
            <a:rect l="l" t="t" r="r" b="b"/>
            <a:pathLst>
              <a:path w="71120" h="71119">
                <a:moveTo>
                  <a:pt x="70852" y="35433"/>
                </a:moveTo>
                <a:lnTo>
                  <a:pt x="68067" y="21645"/>
                </a:lnTo>
                <a:lnTo>
                  <a:pt x="60474" y="10382"/>
                </a:lnTo>
                <a:lnTo>
                  <a:pt x="49213" y="2786"/>
                </a:lnTo>
                <a:lnTo>
                  <a:pt x="35425" y="0"/>
                </a:lnTo>
                <a:lnTo>
                  <a:pt x="21638" y="2786"/>
                </a:lnTo>
                <a:lnTo>
                  <a:pt x="10377" y="10382"/>
                </a:lnTo>
                <a:lnTo>
                  <a:pt x="2784" y="21645"/>
                </a:lnTo>
                <a:lnTo>
                  <a:pt x="0" y="35433"/>
                </a:lnTo>
                <a:lnTo>
                  <a:pt x="2784" y="49218"/>
                </a:lnTo>
                <a:lnTo>
                  <a:pt x="10377" y="60477"/>
                </a:lnTo>
                <a:lnTo>
                  <a:pt x="21638" y="68069"/>
                </a:lnTo>
                <a:lnTo>
                  <a:pt x="35425" y="70853"/>
                </a:lnTo>
                <a:lnTo>
                  <a:pt x="49213" y="68069"/>
                </a:lnTo>
                <a:lnTo>
                  <a:pt x="60474" y="60477"/>
                </a:lnTo>
                <a:lnTo>
                  <a:pt x="68067" y="49218"/>
                </a:lnTo>
                <a:lnTo>
                  <a:pt x="70852" y="35433"/>
                </a:lnTo>
              </a:path>
            </a:pathLst>
          </a:custGeom>
          <a:ln w="19446">
            <a:solidFill>
              <a:srgbClr val="005900"/>
            </a:solidFill>
          </a:ln>
        </p:spPr>
        <p:txBody>
          <a:bodyPr wrap="square" lIns="0" tIns="0" rIns="0" bIns="0" rtlCol="0"/>
          <a:lstStyle/>
          <a:p>
            <a:endParaRPr/>
          </a:p>
        </p:txBody>
      </p:sp>
      <p:sp>
        <p:nvSpPr>
          <p:cNvPr id="314" name="object 314"/>
          <p:cNvSpPr/>
          <p:nvPr/>
        </p:nvSpPr>
        <p:spPr>
          <a:xfrm>
            <a:off x="1083920" y="4474737"/>
            <a:ext cx="139927" cy="131829"/>
          </a:xfrm>
          <a:custGeom>
            <a:avLst/>
            <a:gdLst/>
            <a:ahLst/>
            <a:cxnLst/>
            <a:rect l="l" t="t" r="r" b="b"/>
            <a:pathLst>
              <a:path w="60325" h="60325">
                <a:moveTo>
                  <a:pt x="59739" y="29870"/>
                </a:moveTo>
                <a:lnTo>
                  <a:pt x="57392" y="18243"/>
                </a:lnTo>
                <a:lnTo>
                  <a:pt x="50990" y="8748"/>
                </a:lnTo>
                <a:lnTo>
                  <a:pt x="41496" y="2347"/>
                </a:lnTo>
                <a:lnTo>
                  <a:pt x="29870" y="0"/>
                </a:lnTo>
                <a:lnTo>
                  <a:pt x="18243" y="2347"/>
                </a:lnTo>
                <a:lnTo>
                  <a:pt x="8749" y="8748"/>
                </a:lnTo>
                <a:lnTo>
                  <a:pt x="2347" y="18243"/>
                </a:lnTo>
                <a:lnTo>
                  <a:pt x="0" y="29870"/>
                </a:lnTo>
                <a:lnTo>
                  <a:pt x="2347" y="41497"/>
                </a:lnTo>
                <a:lnTo>
                  <a:pt x="8749" y="50992"/>
                </a:lnTo>
                <a:lnTo>
                  <a:pt x="18243" y="57393"/>
                </a:lnTo>
                <a:lnTo>
                  <a:pt x="29870" y="59740"/>
                </a:lnTo>
                <a:lnTo>
                  <a:pt x="41496" y="57393"/>
                </a:lnTo>
                <a:lnTo>
                  <a:pt x="50990" y="50992"/>
                </a:lnTo>
                <a:lnTo>
                  <a:pt x="57392" y="41497"/>
                </a:lnTo>
                <a:lnTo>
                  <a:pt x="59739" y="29870"/>
                </a:lnTo>
              </a:path>
            </a:pathLst>
          </a:custGeom>
          <a:ln w="19446">
            <a:solidFill>
              <a:srgbClr val="0C670C"/>
            </a:solidFill>
          </a:ln>
        </p:spPr>
        <p:txBody>
          <a:bodyPr wrap="square" lIns="0" tIns="0" rIns="0" bIns="0" rtlCol="0"/>
          <a:lstStyle/>
          <a:p>
            <a:endParaRPr/>
          </a:p>
        </p:txBody>
      </p:sp>
      <p:sp>
        <p:nvSpPr>
          <p:cNvPr id="315" name="object 315"/>
          <p:cNvSpPr/>
          <p:nvPr/>
        </p:nvSpPr>
        <p:spPr>
          <a:xfrm>
            <a:off x="1093945" y="4483592"/>
            <a:ext cx="113415" cy="106851"/>
          </a:xfrm>
          <a:custGeom>
            <a:avLst/>
            <a:gdLst/>
            <a:ahLst/>
            <a:cxnLst/>
            <a:rect l="l" t="t" r="r" b="b"/>
            <a:pathLst>
              <a:path w="48895" h="48894">
                <a:moveTo>
                  <a:pt x="48627" y="24307"/>
                </a:moveTo>
                <a:lnTo>
                  <a:pt x="46715" y="14846"/>
                </a:lnTo>
                <a:lnTo>
                  <a:pt x="41503" y="7119"/>
                </a:lnTo>
                <a:lnTo>
                  <a:pt x="33775" y="1910"/>
                </a:lnTo>
                <a:lnTo>
                  <a:pt x="24312" y="0"/>
                </a:lnTo>
                <a:lnTo>
                  <a:pt x="14850" y="1910"/>
                </a:lnTo>
                <a:lnTo>
                  <a:pt x="7122" y="7119"/>
                </a:lnTo>
                <a:lnTo>
                  <a:pt x="1911" y="14846"/>
                </a:lnTo>
                <a:lnTo>
                  <a:pt x="0" y="24307"/>
                </a:lnTo>
                <a:lnTo>
                  <a:pt x="1911" y="33769"/>
                </a:lnTo>
                <a:lnTo>
                  <a:pt x="7122" y="41495"/>
                </a:lnTo>
                <a:lnTo>
                  <a:pt x="14850" y="46705"/>
                </a:lnTo>
                <a:lnTo>
                  <a:pt x="24312" y="48615"/>
                </a:lnTo>
                <a:lnTo>
                  <a:pt x="33775" y="46705"/>
                </a:lnTo>
                <a:lnTo>
                  <a:pt x="41503" y="41495"/>
                </a:lnTo>
                <a:lnTo>
                  <a:pt x="46715" y="33769"/>
                </a:lnTo>
                <a:lnTo>
                  <a:pt x="48627" y="24307"/>
                </a:lnTo>
              </a:path>
            </a:pathLst>
          </a:custGeom>
          <a:ln w="19446">
            <a:solidFill>
              <a:srgbClr val="197519"/>
            </a:solidFill>
          </a:ln>
        </p:spPr>
        <p:txBody>
          <a:bodyPr wrap="square" lIns="0" tIns="0" rIns="0" bIns="0" rtlCol="0"/>
          <a:lstStyle/>
          <a:p>
            <a:endParaRPr/>
          </a:p>
        </p:txBody>
      </p:sp>
      <p:sp>
        <p:nvSpPr>
          <p:cNvPr id="316" name="object 316"/>
          <p:cNvSpPr/>
          <p:nvPr/>
        </p:nvSpPr>
        <p:spPr>
          <a:xfrm>
            <a:off x="1103953" y="4492415"/>
            <a:ext cx="88375" cy="83261"/>
          </a:xfrm>
          <a:custGeom>
            <a:avLst/>
            <a:gdLst/>
            <a:ahLst/>
            <a:cxnLst/>
            <a:rect l="l" t="t" r="r" b="b"/>
            <a:pathLst>
              <a:path w="38100" h="38100">
                <a:moveTo>
                  <a:pt x="37519" y="18757"/>
                </a:moveTo>
                <a:lnTo>
                  <a:pt x="36045" y="11455"/>
                </a:lnTo>
                <a:lnTo>
                  <a:pt x="32025" y="5492"/>
                </a:lnTo>
                <a:lnTo>
                  <a:pt x="26062" y="1473"/>
                </a:lnTo>
                <a:lnTo>
                  <a:pt x="18761" y="0"/>
                </a:lnTo>
                <a:lnTo>
                  <a:pt x="11460" y="1473"/>
                </a:lnTo>
                <a:lnTo>
                  <a:pt x="5496" y="5492"/>
                </a:lnTo>
                <a:lnTo>
                  <a:pt x="1474" y="11455"/>
                </a:lnTo>
                <a:lnTo>
                  <a:pt x="0" y="18757"/>
                </a:lnTo>
                <a:lnTo>
                  <a:pt x="1474" y="26055"/>
                </a:lnTo>
                <a:lnTo>
                  <a:pt x="5496" y="32018"/>
                </a:lnTo>
                <a:lnTo>
                  <a:pt x="11460" y="36040"/>
                </a:lnTo>
                <a:lnTo>
                  <a:pt x="18761" y="37515"/>
                </a:lnTo>
                <a:lnTo>
                  <a:pt x="26062" y="36040"/>
                </a:lnTo>
                <a:lnTo>
                  <a:pt x="32025" y="32018"/>
                </a:lnTo>
                <a:lnTo>
                  <a:pt x="36045" y="26055"/>
                </a:lnTo>
                <a:lnTo>
                  <a:pt x="37519" y="18757"/>
                </a:lnTo>
              </a:path>
            </a:pathLst>
          </a:custGeom>
          <a:ln w="19446">
            <a:solidFill>
              <a:srgbClr val="268326"/>
            </a:solidFill>
          </a:ln>
        </p:spPr>
        <p:txBody>
          <a:bodyPr wrap="square" lIns="0" tIns="0" rIns="0" bIns="0" rtlCol="0"/>
          <a:lstStyle/>
          <a:p>
            <a:endParaRPr/>
          </a:p>
        </p:txBody>
      </p:sp>
      <p:sp>
        <p:nvSpPr>
          <p:cNvPr id="317" name="object 317"/>
          <p:cNvSpPr/>
          <p:nvPr/>
        </p:nvSpPr>
        <p:spPr>
          <a:xfrm>
            <a:off x="1113975" y="4501267"/>
            <a:ext cx="61863" cy="58283"/>
          </a:xfrm>
          <a:custGeom>
            <a:avLst/>
            <a:gdLst/>
            <a:ahLst/>
            <a:cxnLst/>
            <a:rect l="l" t="t" r="r" b="b"/>
            <a:pathLst>
              <a:path w="26670" h="26669">
                <a:moveTo>
                  <a:pt x="26407" y="13195"/>
                </a:moveTo>
                <a:lnTo>
                  <a:pt x="26407" y="5905"/>
                </a:lnTo>
                <a:lnTo>
                  <a:pt x="20488" y="0"/>
                </a:lnTo>
                <a:lnTo>
                  <a:pt x="13201" y="0"/>
                </a:lnTo>
                <a:lnTo>
                  <a:pt x="5914" y="0"/>
                </a:lnTo>
                <a:lnTo>
                  <a:pt x="0" y="5905"/>
                </a:lnTo>
                <a:lnTo>
                  <a:pt x="0" y="13195"/>
                </a:lnTo>
                <a:lnTo>
                  <a:pt x="0" y="20485"/>
                </a:lnTo>
                <a:lnTo>
                  <a:pt x="5914" y="26403"/>
                </a:lnTo>
                <a:lnTo>
                  <a:pt x="13201" y="26403"/>
                </a:lnTo>
                <a:lnTo>
                  <a:pt x="20488" y="26403"/>
                </a:lnTo>
                <a:lnTo>
                  <a:pt x="26407" y="20485"/>
                </a:lnTo>
                <a:lnTo>
                  <a:pt x="26407" y="13195"/>
                </a:lnTo>
              </a:path>
            </a:pathLst>
          </a:custGeom>
          <a:ln w="19446">
            <a:solidFill>
              <a:srgbClr val="329132"/>
            </a:solidFill>
          </a:ln>
        </p:spPr>
        <p:txBody>
          <a:bodyPr wrap="square" lIns="0" tIns="0" rIns="0" bIns="0" rtlCol="0"/>
          <a:lstStyle/>
          <a:p>
            <a:endParaRPr/>
          </a:p>
        </p:txBody>
      </p:sp>
      <p:sp>
        <p:nvSpPr>
          <p:cNvPr id="318" name="object 318"/>
          <p:cNvSpPr/>
          <p:nvPr/>
        </p:nvSpPr>
        <p:spPr>
          <a:xfrm>
            <a:off x="1100649" y="4488086"/>
            <a:ext cx="82484" cy="77710"/>
          </a:xfrm>
          <a:custGeom>
            <a:avLst/>
            <a:gdLst/>
            <a:ahLst/>
            <a:cxnLst/>
            <a:rect l="l" t="t" r="r" b="b"/>
            <a:pathLst>
              <a:path w="35559" h="35560">
                <a:moveTo>
                  <a:pt x="35425" y="17716"/>
                </a:moveTo>
                <a:lnTo>
                  <a:pt x="35425" y="7937"/>
                </a:lnTo>
                <a:lnTo>
                  <a:pt x="27487" y="0"/>
                </a:lnTo>
                <a:lnTo>
                  <a:pt x="17710" y="0"/>
                </a:lnTo>
                <a:lnTo>
                  <a:pt x="7932" y="0"/>
                </a:lnTo>
                <a:lnTo>
                  <a:pt x="0" y="7937"/>
                </a:lnTo>
                <a:lnTo>
                  <a:pt x="0" y="17716"/>
                </a:lnTo>
                <a:lnTo>
                  <a:pt x="0" y="27495"/>
                </a:lnTo>
                <a:lnTo>
                  <a:pt x="7932" y="35433"/>
                </a:lnTo>
                <a:lnTo>
                  <a:pt x="17710" y="35433"/>
                </a:lnTo>
                <a:lnTo>
                  <a:pt x="27487" y="35433"/>
                </a:lnTo>
                <a:lnTo>
                  <a:pt x="35425" y="27495"/>
                </a:lnTo>
                <a:lnTo>
                  <a:pt x="35425" y="17716"/>
                </a:lnTo>
              </a:path>
            </a:pathLst>
          </a:custGeom>
          <a:ln w="19446">
            <a:solidFill>
              <a:srgbClr val="3F9F3F"/>
            </a:solidFill>
          </a:ln>
        </p:spPr>
        <p:txBody>
          <a:bodyPr wrap="square" lIns="0" tIns="0" rIns="0" bIns="0" rtlCol="0"/>
          <a:lstStyle/>
          <a:p>
            <a:endParaRPr/>
          </a:p>
        </p:txBody>
      </p:sp>
      <p:sp>
        <p:nvSpPr>
          <p:cNvPr id="319" name="object 319"/>
          <p:cNvSpPr/>
          <p:nvPr/>
        </p:nvSpPr>
        <p:spPr>
          <a:xfrm>
            <a:off x="1110673" y="4496940"/>
            <a:ext cx="57444" cy="54119"/>
          </a:xfrm>
          <a:custGeom>
            <a:avLst/>
            <a:gdLst/>
            <a:ahLst/>
            <a:cxnLst/>
            <a:rect l="l" t="t" r="r" b="b"/>
            <a:pathLst>
              <a:path w="24765" h="24764">
                <a:moveTo>
                  <a:pt x="24314" y="12153"/>
                </a:moveTo>
                <a:lnTo>
                  <a:pt x="24314" y="5448"/>
                </a:lnTo>
                <a:lnTo>
                  <a:pt x="18867" y="0"/>
                </a:lnTo>
                <a:lnTo>
                  <a:pt x="12155" y="0"/>
                </a:lnTo>
                <a:lnTo>
                  <a:pt x="5441" y="0"/>
                </a:lnTo>
                <a:lnTo>
                  <a:pt x="0" y="5448"/>
                </a:lnTo>
                <a:lnTo>
                  <a:pt x="0" y="12153"/>
                </a:lnTo>
                <a:lnTo>
                  <a:pt x="0" y="18872"/>
                </a:lnTo>
                <a:lnTo>
                  <a:pt x="5441" y="24307"/>
                </a:lnTo>
                <a:lnTo>
                  <a:pt x="12155" y="24307"/>
                </a:lnTo>
                <a:lnTo>
                  <a:pt x="18867" y="24307"/>
                </a:lnTo>
                <a:lnTo>
                  <a:pt x="24314" y="18872"/>
                </a:lnTo>
                <a:lnTo>
                  <a:pt x="24314" y="12153"/>
                </a:lnTo>
              </a:path>
            </a:pathLst>
          </a:custGeom>
          <a:ln w="19446">
            <a:solidFill>
              <a:srgbClr val="5EAE5E"/>
            </a:solidFill>
          </a:ln>
        </p:spPr>
        <p:txBody>
          <a:bodyPr wrap="square" lIns="0" tIns="0" rIns="0" bIns="0" rtlCol="0"/>
          <a:lstStyle/>
          <a:p>
            <a:endParaRPr/>
          </a:p>
        </p:txBody>
      </p:sp>
      <p:sp>
        <p:nvSpPr>
          <p:cNvPr id="320" name="object 320"/>
          <p:cNvSpPr/>
          <p:nvPr/>
        </p:nvSpPr>
        <p:spPr>
          <a:xfrm>
            <a:off x="1120687" y="4505795"/>
            <a:ext cx="30931" cy="29141"/>
          </a:xfrm>
          <a:custGeom>
            <a:avLst/>
            <a:gdLst/>
            <a:ahLst/>
            <a:cxnLst/>
            <a:rect l="l" t="t" r="r" b="b"/>
            <a:pathLst>
              <a:path w="13334" h="13335">
                <a:moveTo>
                  <a:pt x="13200" y="6591"/>
                </a:moveTo>
                <a:lnTo>
                  <a:pt x="13200" y="2946"/>
                </a:lnTo>
                <a:lnTo>
                  <a:pt x="10243" y="0"/>
                </a:lnTo>
                <a:lnTo>
                  <a:pt x="6602" y="0"/>
                </a:lnTo>
                <a:lnTo>
                  <a:pt x="2961" y="0"/>
                </a:lnTo>
                <a:lnTo>
                  <a:pt x="0" y="2946"/>
                </a:lnTo>
                <a:lnTo>
                  <a:pt x="0" y="6591"/>
                </a:lnTo>
                <a:lnTo>
                  <a:pt x="0" y="10236"/>
                </a:lnTo>
                <a:lnTo>
                  <a:pt x="2961" y="13195"/>
                </a:lnTo>
                <a:lnTo>
                  <a:pt x="6602" y="13195"/>
                </a:lnTo>
                <a:lnTo>
                  <a:pt x="10243" y="13195"/>
                </a:lnTo>
                <a:lnTo>
                  <a:pt x="13200" y="10236"/>
                </a:lnTo>
                <a:lnTo>
                  <a:pt x="13200" y="6591"/>
                </a:lnTo>
              </a:path>
            </a:pathLst>
          </a:custGeom>
          <a:ln w="19446">
            <a:solidFill>
              <a:srgbClr val="7CBD7C"/>
            </a:solidFill>
          </a:ln>
        </p:spPr>
        <p:txBody>
          <a:bodyPr wrap="square" lIns="0" tIns="0" rIns="0" bIns="0" rtlCol="0"/>
          <a:lstStyle/>
          <a:p>
            <a:endParaRPr/>
          </a:p>
        </p:txBody>
      </p:sp>
      <p:sp>
        <p:nvSpPr>
          <p:cNvPr id="321" name="object 321"/>
          <p:cNvSpPr/>
          <p:nvPr/>
        </p:nvSpPr>
        <p:spPr>
          <a:xfrm>
            <a:off x="1130706" y="4514618"/>
            <a:ext cx="5892" cy="5551"/>
          </a:xfrm>
          <a:custGeom>
            <a:avLst/>
            <a:gdLst/>
            <a:ahLst/>
            <a:cxnLst/>
            <a:rect l="l" t="t" r="r" b="b"/>
            <a:pathLst>
              <a:path w="2540" h="2539">
                <a:moveTo>
                  <a:pt x="2089" y="1041"/>
                </a:moveTo>
                <a:lnTo>
                  <a:pt x="2089" y="469"/>
                </a:lnTo>
                <a:lnTo>
                  <a:pt x="1621" y="0"/>
                </a:lnTo>
                <a:lnTo>
                  <a:pt x="1046" y="0"/>
                </a:lnTo>
                <a:lnTo>
                  <a:pt x="471" y="0"/>
                </a:lnTo>
                <a:lnTo>
                  <a:pt x="0" y="469"/>
                </a:lnTo>
                <a:lnTo>
                  <a:pt x="0" y="1041"/>
                </a:lnTo>
                <a:lnTo>
                  <a:pt x="0" y="1625"/>
                </a:lnTo>
                <a:lnTo>
                  <a:pt x="471" y="2082"/>
                </a:lnTo>
                <a:lnTo>
                  <a:pt x="1046" y="2082"/>
                </a:lnTo>
                <a:lnTo>
                  <a:pt x="1621" y="2082"/>
                </a:lnTo>
                <a:lnTo>
                  <a:pt x="2089" y="1625"/>
                </a:lnTo>
                <a:lnTo>
                  <a:pt x="2089" y="1041"/>
                </a:lnTo>
              </a:path>
            </a:pathLst>
          </a:custGeom>
          <a:ln w="19446">
            <a:solidFill>
              <a:srgbClr val="9BCD9B"/>
            </a:solidFill>
          </a:ln>
        </p:spPr>
        <p:txBody>
          <a:bodyPr wrap="square" lIns="0" tIns="0" rIns="0" bIns="0" rtlCol="0"/>
          <a:lstStyle/>
          <a:p>
            <a:endParaRPr/>
          </a:p>
        </p:txBody>
      </p:sp>
      <p:sp>
        <p:nvSpPr>
          <p:cNvPr id="322" name="object 322"/>
          <p:cNvSpPr/>
          <p:nvPr/>
        </p:nvSpPr>
        <p:spPr>
          <a:xfrm>
            <a:off x="1119798" y="4503740"/>
            <a:ext cx="22094" cy="20815"/>
          </a:xfrm>
          <a:custGeom>
            <a:avLst/>
            <a:gdLst/>
            <a:ahLst/>
            <a:cxnLst/>
            <a:rect l="l" t="t" r="r" b="b"/>
            <a:pathLst>
              <a:path w="9525" h="9525">
                <a:moveTo>
                  <a:pt x="0" y="4508"/>
                </a:moveTo>
                <a:lnTo>
                  <a:pt x="0" y="6997"/>
                </a:lnTo>
                <a:lnTo>
                  <a:pt x="2024" y="9017"/>
                </a:lnTo>
                <a:lnTo>
                  <a:pt x="4514" y="9017"/>
                </a:lnTo>
                <a:lnTo>
                  <a:pt x="7005" y="9017"/>
                </a:lnTo>
                <a:lnTo>
                  <a:pt x="9023" y="6997"/>
                </a:lnTo>
                <a:lnTo>
                  <a:pt x="9023" y="4508"/>
                </a:lnTo>
                <a:lnTo>
                  <a:pt x="9023" y="2019"/>
                </a:lnTo>
                <a:lnTo>
                  <a:pt x="7005" y="0"/>
                </a:lnTo>
                <a:lnTo>
                  <a:pt x="4514" y="0"/>
                </a:lnTo>
                <a:lnTo>
                  <a:pt x="2024" y="0"/>
                </a:lnTo>
                <a:lnTo>
                  <a:pt x="0" y="2019"/>
                </a:lnTo>
                <a:lnTo>
                  <a:pt x="0" y="4508"/>
                </a:lnTo>
              </a:path>
            </a:pathLst>
          </a:custGeom>
          <a:ln w="19446">
            <a:solidFill>
              <a:srgbClr val="BADCBA"/>
            </a:solidFill>
          </a:ln>
        </p:spPr>
        <p:txBody>
          <a:bodyPr wrap="square" lIns="0" tIns="0" rIns="0" bIns="0" rtlCol="0"/>
          <a:lstStyle/>
          <a:p>
            <a:endParaRPr/>
          </a:p>
        </p:txBody>
      </p:sp>
      <p:sp>
        <p:nvSpPr>
          <p:cNvPr id="323" name="object 323"/>
          <p:cNvSpPr/>
          <p:nvPr/>
        </p:nvSpPr>
        <p:spPr>
          <a:xfrm>
            <a:off x="1101618" y="4486006"/>
            <a:ext cx="51552" cy="48569"/>
          </a:xfrm>
          <a:custGeom>
            <a:avLst/>
            <a:gdLst/>
            <a:ahLst/>
            <a:cxnLst/>
            <a:rect l="l" t="t" r="r" b="b"/>
            <a:pathLst>
              <a:path w="22225" h="22225">
                <a:moveTo>
                  <a:pt x="17249" y="0"/>
                </a:moveTo>
                <a:lnTo>
                  <a:pt x="4975" y="0"/>
                </a:lnTo>
                <a:lnTo>
                  <a:pt x="0" y="4978"/>
                </a:lnTo>
                <a:lnTo>
                  <a:pt x="0" y="17246"/>
                </a:lnTo>
                <a:lnTo>
                  <a:pt x="4975" y="22225"/>
                </a:lnTo>
                <a:lnTo>
                  <a:pt x="17249" y="22225"/>
                </a:lnTo>
                <a:lnTo>
                  <a:pt x="22225" y="17246"/>
                </a:lnTo>
                <a:lnTo>
                  <a:pt x="22225" y="4978"/>
                </a:lnTo>
                <a:lnTo>
                  <a:pt x="17249" y="0"/>
                </a:lnTo>
                <a:close/>
              </a:path>
            </a:pathLst>
          </a:custGeom>
          <a:solidFill>
            <a:srgbClr val="D8ECD8"/>
          </a:solidFill>
        </p:spPr>
        <p:txBody>
          <a:bodyPr wrap="square" lIns="0" tIns="0" rIns="0" bIns="0" rtlCol="0"/>
          <a:lstStyle/>
          <a:p>
            <a:endParaRPr/>
          </a:p>
        </p:txBody>
      </p:sp>
      <p:sp>
        <p:nvSpPr>
          <p:cNvPr id="324" name="object 324"/>
          <p:cNvSpPr txBox="1"/>
          <p:nvPr/>
        </p:nvSpPr>
        <p:spPr>
          <a:xfrm>
            <a:off x="1097393" y="4437604"/>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4</a:t>
            </a:r>
            <a:endParaRPr sz="1400" dirty="0">
              <a:latin typeface="Verdana" panose="020B0604030504040204"/>
              <a:cs typeface="Verdana" panose="020B0604030504040204"/>
            </a:endParaRPr>
          </a:p>
        </p:txBody>
      </p:sp>
      <p:sp>
        <p:nvSpPr>
          <p:cNvPr id="325" name="object 325"/>
          <p:cNvSpPr/>
          <p:nvPr/>
        </p:nvSpPr>
        <p:spPr>
          <a:xfrm>
            <a:off x="1041149" y="4974544"/>
            <a:ext cx="254815" cy="173460"/>
          </a:xfrm>
          <a:custGeom>
            <a:avLst/>
            <a:gdLst/>
            <a:ahLst/>
            <a:cxnLst/>
            <a:rect l="l" t="t" r="r" b="b"/>
            <a:pathLst>
              <a:path w="109854" h="79375">
                <a:moveTo>
                  <a:pt x="4487" y="0"/>
                </a:moveTo>
                <a:lnTo>
                  <a:pt x="4487" y="44460"/>
                </a:lnTo>
                <a:lnTo>
                  <a:pt x="34879" y="74852"/>
                </a:lnTo>
                <a:lnTo>
                  <a:pt x="57109" y="79340"/>
                </a:lnTo>
                <a:lnTo>
                  <a:pt x="79340" y="74852"/>
                </a:lnTo>
                <a:lnTo>
                  <a:pt x="97495" y="62613"/>
                </a:lnTo>
                <a:lnTo>
                  <a:pt x="109736" y="44460"/>
                </a:lnTo>
              </a:path>
            </a:pathLst>
          </a:custGeom>
          <a:ln w="19446">
            <a:solidFill>
              <a:srgbClr val="E5EFE5"/>
            </a:solidFill>
          </a:ln>
        </p:spPr>
        <p:txBody>
          <a:bodyPr wrap="square" lIns="0" tIns="0" rIns="0" bIns="0" rtlCol="0"/>
          <a:lstStyle/>
          <a:p>
            <a:endParaRPr/>
          </a:p>
        </p:txBody>
      </p:sp>
      <p:sp>
        <p:nvSpPr>
          <p:cNvPr id="326" name="object 326"/>
          <p:cNvSpPr/>
          <p:nvPr/>
        </p:nvSpPr>
        <p:spPr>
          <a:xfrm>
            <a:off x="1052677" y="4908890"/>
            <a:ext cx="240086" cy="226192"/>
          </a:xfrm>
          <a:custGeom>
            <a:avLst/>
            <a:gdLst/>
            <a:ahLst/>
            <a:cxnLst/>
            <a:rect l="l" t="t" r="r" b="b"/>
            <a:pathLst>
              <a:path w="103504" h="103505">
                <a:moveTo>
                  <a:pt x="103112" y="51554"/>
                </a:moveTo>
                <a:lnTo>
                  <a:pt x="99060" y="31487"/>
                </a:lnTo>
                <a:lnTo>
                  <a:pt x="88009" y="15100"/>
                </a:lnTo>
                <a:lnTo>
                  <a:pt x="71620" y="4051"/>
                </a:lnTo>
                <a:lnTo>
                  <a:pt x="51554" y="0"/>
                </a:lnTo>
                <a:lnTo>
                  <a:pt x="31487" y="4051"/>
                </a:lnTo>
                <a:lnTo>
                  <a:pt x="15100" y="15100"/>
                </a:lnTo>
                <a:lnTo>
                  <a:pt x="4051" y="31487"/>
                </a:lnTo>
                <a:lnTo>
                  <a:pt x="0" y="51554"/>
                </a:lnTo>
                <a:lnTo>
                  <a:pt x="4051" y="71620"/>
                </a:lnTo>
                <a:lnTo>
                  <a:pt x="15100" y="88008"/>
                </a:lnTo>
                <a:lnTo>
                  <a:pt x="31487" y="99057"/>
                </a:lnTo>
                <a:lnTo>
                  <a:pt x="51554" y="103108"/>
                </a:lnTo>
                <a:lnTo>
                  <a:pt x="71620" y="99057"/>
                </a:lnTo>
                <a:lnTo>
                  <a:pt x="88009" y="88008"/>
                </a:lnTo>
                <a:lnTo>
                  <a:pt x="99060" y="71620"/>
                </a:lnTo>
                <a:lnTo>
                  <a:pt x="103112" y="51554"/>
                </a:lnTo>
              </a:path>
            </a:pathLst>
          </a:custGeom>
          <a:ln w="19446">
            <a:solidFill>
              <a:srgbClr val="B7CCB7"/>
            </a:solidFill>
          </a:ln>
        </p:spPr>
        <p:txBody>
          <a:bodyPr wrap="square" lIns="0" tIns="0" rIns="0" bIns="0" rtlCol="0"/>
          <a:lstStyle/>
          <a:p>
            <a:endParaRPr/>
          </a:p>
        </p:txBody>
      </p:sp>
      <p:sp>
        <p:nvSpPr>
          <p:cNvPr id="327" name="object 327"/>
          <p:cNvSpPr/>
          <p:nvPr/>
        </p:nvSpPr>
        <p:spPr>
          <a:xfrm>
            <a:off x="1064208" y="4919472"/>
            <a:ext cx="213573" cy="201213"/>
          </a:xfrm>
          <a:custGeom>
            <a:avLst/>
            <a:gdLst/>
            <a:ahLst/>
            <a:cxnLst/>
            <a:rect l="l" t="t" r="r" b="b"/>
            <a:pathLst>
              <a:path w="92075" h="92075">
                <a:moveTo>
                  <a:pt x="91994" y="45998"/>
                </a:moveTo>
                <a:lnTo>
                  <a:pt x="88379" y="28095"/>
                </a:lnTo>
                <a:lnTo>
                  <a:pt x="78521" y="13474"/>
                </a:lnTo>
                <a:lnTo>
                  <a:pt x="63900" y="3615"/>
                </a:lnTo>
                <a:lnTo>
                  <a:pt x="45998" y="0"/>
                </a:lnTo>
                <a:lnTo>
                  <a:pt x="28095" y="3615"/>
                </a:lnTo>
                <a:lnTo>
                  <a:pt x="13474" y="13474"/>
                </a:lnTo>
                <a:lnTo>
                  <a:pt x="3615" y="28095"/>
                </a:lnTo>
                <a:lnTo>
                  <a:pt x="0" y="45998"/>
                </a:lnTo>
                <a:lnTo>
                  <a:pt x="3615" y="63900"/>
                </a:lnTo>
                <a:lnTo>
                  <a:pt x="13474" y="78521"/>
                </a:lnTo>
                <a:lnTo>
                  <a:pt x="28095" y="88379"/>
                </a:lnTo>
                <a:lnTo>
                  <a:pt x="45998" y="91994"/>
                </a:lnTo>
                <a:lnTo>
                  <a:pt x="63900" y="88379"/>
                </a:lnTo>
                <a:lnTo>
                  <a:pt x="78521" y="78521"/>
                </a:lnTo>
                <a:lnTo>
                  <a:pt x="88379" y="63900"/>
                </a:lnTo>
                <a:lnTo>
                  <a:pt x="91994" y="45998"/>
                </a:lnTo>
              </a:path>
            </a:pathLst>
          </a:custGeom>
          <a:ln w="19446">
            <a:solidFill>
              <a:srgbClr val="89A889"/>
            </a:solidFill>
          </a:ln>
        </p:spPr>
        <p:txBody>
          <a:bodyPr wrap="square" lIns="0" tIns="0" rIns="0" bIns="0" rtlCol="0"/>
          <a:lstStyle/>
          <a:p>
            <a:endParaRPr/>
          </a:p>
        </p:txBody>
      </p:sp>
      <p:sp>
        <p:nvSpPr>
          <p:cNvPr id="328" name="object 328"/>
          <p:cNvSpPr/>
          <p:nvPr/>
        </p:nvSpPr>
        <p:spPr>
          <a:xfrm>
            <a:off x="1075737" y="4930038"/>
            <a:ext cx="188534" cy="177623"/>
          </a:xfrm>
          <a:custGeom>
            <a:avLst/>
            <a:gdLst/>
            <a:ahLst/>
            <a:cxnLst/>
            <a:rect l="l" t="t" r="r" b="b"/>
            <a:pathLst>
              <a:path w="81279" h="81280">
                <a:moveTo>
                  <a:pt x="80882" y="40441"/>
                </a:moveTo>
                <a:lnTo>
                  <a:pt x="77704" y="24700"/>
                </a:lnTo>
                <a:lnTo>
                  <a:pt x="69037" y="11845"/>
                </a:lnTo>
                <a:lnTo>
                  <a:pt x="56182" y="3178"/>
                </a:lnTo>
                <a:lnTo>
                  <a:pt x="40441" y="0"/>
                </a:lnTo>
                <a:lnTo>
                  <a:pt x="24700" y="3178"/>
                </a:lnTo>
                <a:lnTo>
                  <a:pt x="11845" y="11845"/>
                </a:lnTo>
                <a:lnTo>
                  <a:pt x="3178" y="24700"/>
                </a:lnTo>
                <a:lnTo>
                  <a:pt x="0" y="40441"/>
                </a:lnTo>
                <a:lnTo>
                  <a:pt x="3178" y="56183"/>
                </a:lnTo>
                <a:lnTo>
                  <a:pt x="11845" y="69040"/>
                </a:lnTo>
                <a:lnTo>
                  <a:pt x="24700" y="77709"/>
                </a:lnTo>
                <a:lnTo>
                  <a:pt x="40441" y="80888"/>
                </a:lnTo>
                <a:lnTo>
                  <a:pt x="56182" y="77709"/>
                </a:lnTo>
                <a:lnTo>
                  <a:pt x="69037" y="69040"/>
                </a:lnTo>
                <a:lnTo>
                  <a:pt x="77704" y="56183"/>
                </a:lnTo>
                <a:lnTo>
                  <a:pt x="80882" y="40441"/>
                </a:lnTo>
              </a:path>
            </a:pathLst>
          </a:custGeom>
          <a:ln w="19446">
            <a:solidFill>
              <a:srgbClr val="5B855B"/>
            </a:solidFill>
          </a:ln>
        </p:spPr>
        <p:txBody>
          <a:bodyPr wrap="square" lIns="0" tIns="0" rIns="0" bIns="0" rtlCol="0"/>
          <a:lstStyle/>
          <a:p>
            <a:endParaRPr/>
          </a:p>
        </p:txBody>
      </p:sp>
      <p:sp>
        <p:nvSpPr>
          <p:cNvPr id="329" name="object 329"/>
          <p:cNvSpPr/>
          <p:nvPr/>
        </p:nvSpPr>
        <p:spPr>
          <a:xfrm>
            <a:off x="1087268" y="4940622"/>
            <a:ext cx="162021" cy="152645"/>
          </a:xfrm>
          <a:custGeom>
            <a:avLst/>
            <a:gdLst/>
            <a:ahLst/>
            <a:cxnLst/>
            <a:rect l="l" t="t" r="r" b="b"/>
            <a:pathLst>
              <a:path w="69850" h="69850">
                <a:moveTo>
                  <a:pt x="69769" y="34885"/>
                </a:moveTo>
                <a:lnTo>
                  <a:pt x="67028" y="21308"/>
                </a:lnTo>
                <a:lnTo>
                  <a:pt x="59551" y="10219"/>
                </a:lnTo>
                <a:lnTo>
                  <a:pt x="48463" y="2741"/>
                </a:lnTo>
                <a:lnTo>
                  <a:pt x="34885" y="0"/>
                </a:lnTo>
                <a:lnTo>
                  <a:pt x="21308" y="2741"/>
                </a:lnTo>
                <a:lnTo>
                  <a:pt x="10219" y="10219"/>
                </a:lnTo>
                <a:lnTo>
                  <a:pt x="2741" y="21308"/>
                </a:lnTo>
                <a:lnTo>
                  <a:pt x="0" y="34885"/>
                </a:lnTo>
                <a:lnTo>
                  <a:pt x="2741" y="48463"/>
                </a:lnTo>
                <a:lnTo>
                  <a:pt x="10219" y="59551"/>
                </a:lnTo>
                <a:lnTo>
                  <a:pt x="21308" y="67028"/>
                </a:lnTo>
                <a:lnTo>
                  <a:pt x="34885" y="69769"/>
                </a:lnTo>
                <a:lnTo>
                  <a:pt x="48463" y="67028"/>
                </a:lnTo>
                <a:lnTo>
                  <a:pt x="59551" y="59551"/>
                </a:lnTo>
                <a:lnTo>
                  <a:pt x="67028" y="48463"/>
                </a:lnTo>
                <a:lnTo>
                  <a:pt x="69769" y="34885"/>
                </a:lnTo>
              </a:path>
            </a:pathLst>
          </a:custGeom>
          <a:ln w="19446">
            <a:solidFill>
              <a:srgbClr val="2D622D"/>
            </a:solidFill>
          </a:ln>
        </p:spPr>
        <p:txBody>
          <a:bodyPr wrap="square" lIns="0" tIns="0" rIns="0" bIns="0" rtlCol="0"/>
          <a:lstStyle/>
          <a:p>
            <a:endParaRPr/>
          </a:p>
        </p:txBody>
      </p:sp>
      <p:sp>
        <p:nvSpPr>
          <p:cNvPr id="330" name="object 330"/>
          <p:cNvSpPr/>
          <p:nvPr/>
        </p:nvSpPr>
        <p:spPr>
          <a:xfrm>
            <a:off x="1053827" y="4908836"/>
            <a:ext cx="226830" cy="213703"/>
          </a:xfrm>
          <a:custGeom>
            <a:avLst/>
            <a:gdLst/>
            <a:ahLst/>
            <a:cxnLst/>
            <a:rect l="l" t="t" r="r" b="b"/>
            <a:pathLst>
              <a:path w="97790" h="97789">
                <a:moveTo>
                  <a:pt x="97428" y="48715"/>
                </a:moveTo>
                <a:lnTo>
                  <a:pt x="93600" y="29754"/>
                </a:lnTo>
                <a:lnTo>
                  <a:pt x="83161" y="14269"/>
                </a:lnTo>
                <a:lnTo>
                  <a:pt x="67677" y="3828"/>
                </a:lnTo>
                <a:lnTo>
                  <a:pt x="48717" y="0"/>
                </a:lnTo>
                <a:lnTo>
                  <a:pt x="29755" y="3828"/>
                </a:lnTo>
                <a:lnTo>
                  <a:pt x="14269" y="14269"/>
                </a:lnTo>
                <a:lnTo>
                  <a:pt x="3828" y="29754"/>
                </a:lnTo>
                <a:lnTo>
                  <a:pt x="0" y="48715"/>
                </a:lnTo>
                <a:lnTo>
                  <a:pt x="3828" y="67677"/>
                </a:lnTo>
                <a:lnTo>
                  <a:pt x="14269" y="83160"/>
                </a:lnTo>
                <a:lnTo>
                  <a:pt x="29755" y="93600"/>
                </a:lnTo>
                <a:lnTo>
                  <a:pt x="48717" y="97428"/>
                </a:lnTo>
                <a:lnTo>
                  <a:pt x="67677" y="93600"/>
                </a:lnTo>
                <a:lnTo>
                  <a:pt x="83161" y="83160"/>
                </a:lnTo>
                <a:lnTo>
                  <a:pt x="93600" y="67677"/>
                </a:lnTo>
                <a:lnTo>
                  <a:pt x="97428" y="48715"/>
                </a:lnTo>
              </a:path>
            </a:pathLst>
          </a:custGeom>
          <a:ln w="19446">
            <a:solidFill>
              <a:srgbClr val="003F00"/>
            </a:solidFill>
          </a:ln>
        </p:spPr>
        <p:txBody>
          <a:bodyPr wrap="square" lIns="0" tIns="0" rIns="0" bIns="0" rtlCol="0"/>
          <a:lstStyle/>
          <a:p>
            <a:endParaRPr/>
          </a:p>
        </p:txBody>
      </p:sp>
      <p:sp>
        <p:nvSpPr>
          <p:cNvPr id="331" name="object 331"/>
          <p:cNvSpPr/>
          <p:nvPr/>
        </p:nvSpPr>
        <p:spPr>
          <a:xfrm>
            <a:off x="1073896" y="4925487"/>
            <a:ext cx="164967" cy="155420"/>
          </a:xfrm>
          <a:custGeom>
            <a:avLst/>
            <a:gdLst/>
            <a:ahLst/>
            <a:cxnLst/>
            <a:rect l="l" t="t" r="r" b="b"/>
            <a:pathLst>
              <a:path w="71120" h="71119">
                <a:moveTo>
                  <a:pt x="70852" y="35425"/>
                </a:moveTo>
                <a:lnTo>
                  <a:pt x="68067" y="21638"/>
                </a:lnTo>
                <a:lnTo>
                  <a:pt x="60474" y="10377"/>
                </a:lnTo>
                <a:lnTo>
                  <a:pt x="49213" y="2784"/>
                </a:lnTo>
                <a:lnTo>
                  <a:pt x="35425" y="0"/>
                </a:lnTo>
                <a:lnTo>
                  <a:pt x="21638" y="2784"/>
                </a:lnTo>
                <a:lnTo>
                  <a:pt x="10377" y="10377"/>
                </a:lnTo>
                <a:lnTo>
                  <a:pt x="2784" y="21638"/>
                </a:lnTo>
                <a:lnTo>
                  <a:pt x="0" y="35425"/>
                </a:lnTo>
                <a:lnTo>
                  <a:pt x="2784" y="49214"/>
                </a:lnTo>
                <a:lnTo>
                  <a:pt x="10377" y="60476"/>
                </a:lnTo>
                <a:lnTo>
                  <a:pt x="21638" y="68071"/>
                </a:lnTo>
                <a:lnTo>
                  <a:pt x="35425" y="70857"/>
                </a:lnTo>
                <a:lnTo>
                  <a:pt x="49213" y="68071"/>
                </a:lnTo>
                <a:lnTo>
                  <a:pt x="60474" y="60476"/>
                </a:lnTo>
                <a:lnTo>
                  <a:pt x="68067" y="49214"/>
                </a:lnTo>
                <a:lnTo>
                  <a:pt x="70852" y="35425"/>
                </a:lnTo>
              </a:path>
            </a:pathLst>
          </a:custGeom>
          <a:ln w="19446">
            <a:solidFill>
              <a:srgbClr val="005900"/>
            </a:solidFill>
          </a:ln>
        </p:spPr>
        <p:txBody>
          <a:bodyPr wrap="square" lIns="0" tIns="0" rIns="0" bIns="0" rtlCol="0"/>
          <a:lstStyle/>
          <a:p>
            <a:endParaRPr/>
          </a:p>
        </p:txBody>
      </p:sp>
      <p:sp>
        <p:nvSpPr>
          <p:cNvPr id="332" name="object 332"/>
          <p:cNvSpPr/>
          <p:nvPr/>
        </p:nvSpPr>
        <p:spPr>
          <a:xfrm>
            <a:off x="1083920" y="4934334"/>
            <a:ext cx="139927" cy="131829"/>
          </a:xfrm>
          <a:custGeom>
            <a:avLst/>
            <a:gdLst/>
            <a:ahLst/>
            <a:cxnLst/>
            <a:rect l="l" t="t" r="r" b="b"/>
            <a:pathLst>
              <a:path w="60325" h="60325">
                <a:moveTo>
                  <a:pt x="59739" y="29870"/>
                </a:moveTo>
                <a:lnTo>
                  <a:pt x="57392" y="18244"/>
                </a:lnTo>
                <a:lnTo>
                  <a:pt x="50990" y="8749"/>
                </a:lnTo>
                <a:lnTo>
                  <a:pt x="41496" y="2347"/>
                </a:lnTo>
                <a:lnTo>
                  <a:pt x="29870" y="0"/>
                </a:lnTo>
                <a:lnTo>
                  <a:pt x="18243" y="2347"/>
                </a:lnTo>
                <a:lnTo>
                  <a:pt x="8749" y="8749"/>
                </a:lnTo>
                <a:lnTo>
                  <a:pt x="2347" y="18244"/>
                </a:lnTo>
                <a:lnTo>
                  <a:pt x="0" y="29870"/>
                </a:lnTo>
                <a:lnTo>
                  <a:pt x="2347" y="41496"/>
                </a:lnTo>
                <a:lnTo>
                  <a:pt x="8749" y="50990"/>
                </a:lnTo>
                <a:lnTo>
                  <a:pt x="18243" y="57392"/>
                </a:lnTo>
                <a:lnTo>
                  <a:pt x="29870" y="59739"/>
                </a:lnTo>
                <a:lnTo>
                  <a:pt x="41496" y="57392"/>
                </a:lnTo>
                <a:lnTo>
                  <a:pt x="50990" y="50990"/>
                </a:lnTo>
                <a:lnTo>
                  <a:pt x="57392" y="41496"/>
                </a:lnTo>
                <a:lnTo>
                  <a:pt x="59739" y="29870"/>
                </a:lnTo>
              </a:path>
            </a:pathLst>
          </a:custGeom>
          <a:ln w="19446">
            <a:solidFill>
              <a:srgbClr val="0C670C"/>
            </a:solidFill>
          </a:ln>
        </p:spPr>
        <p:txBody>
          <a:bodyPr wrap="square" lIns="0" tIns="0" rIns="0" bIns="0" rtlCol="0"/>
          <a:lstStyle/>
          <a:p>
            <a:endParaRPr/>
          </a:p>
        </p:txBody>
      </p:sp>
      <p:sp>
        <p:nvSpPr>
          <p:cNvPr id="333" name="object 333"/>
          <p:cNvSpPr/>
          <p:nvPr/>
        </p:nvSpPr>
        <p:spPr>
          <a:xfrm>
            <a:off x="1093945" y="4943171"/>
            <a:ext cx="113415" cy="106851"/>
          </a:xfrm>
          <a:custGeom>
            <a:avLst/>
            <a:gdLst/>
            <a:ahLst/>
            <a:cxnLst/>
            <a:rect l="l" t="t" r="r" b="b"/>
            <a:pathLst>
              <a:path w="48895" h="48894">
                <a:moveTo>
                  <a:pt x="48627" y="24312"/>
                </a:moveTo>
                <a:lnTo>
                  <a:pt x="46715" y="14850"/>
                </a:lnTo>
                <a:lnTo>
                  <a:pt x="41503" y="7122"/>
                </a:lnTo>
                <a:lnTo>
                  <a:pt x="33775" y="1911"/>
                </a:lnTo>
                <a:lnTo>
                  <a:pt x="24312" y="0"/>
                </a:lnTo>
                <a:lnTo>
                  <a:pt x="14850" y="1911"/>
                </a:lnTo>
                <a:lnTo>
                  <a:pt x="7122" y="7122"/>
                </a:lnTo>
                <a:lnTo>
                  <a:pt x="1911" y="14850"/>
                </a:lnTo>
                <a:lnTo>
                  <a:pt x="0" y="24312"/>
                </a:lnTo>
                <a:lnTo>
                  <a:pt x="1911" y="33776"/>
                </a:lnTo>
                <a:lnTo>
                  <a:pt x="7122" y="41506"/>
                </a:lnTo>
                <a:lnTo>
                  <a:pt x="14850" y="46720"/>
                </a:lnTo>
                <a:lnTo>
                  <a:pt x="24312" y="48632"/>
                </a:lnTo>
                <a:lnTo>
                  <a:pt x="33775" y="46720"/>
                </a:lnTo>
                <a:lnTo>
                  <a:pt x="41503" y="41506"/>
                </a:lnTo>
                <a:lnTo>
                  <a:pt x="46715" y="33776"/>
                </a:lnTo>
                <a:lnTo>
                  <a:pt x="48627" y="24312"/>
                </a:lnTo>
              </a:path>
            </a:pathLst>
          </a:custGeom>
          <a:ln w="19446">
            <a:solidFill>
              <a:srgbClr val="197519"/>
            </a:solidFill>
          </a:ln>
        </p:spPr>
        <p:txBody>
          <a:bodyPr wrap="square" lIns="0" tIns="0" rIns="0" bIns="0" rtlCol="0"/>
          <a:lstStyle/>
          <a:p>
            <a:endParaRPr/>
          </a:p>
        </p:txBody>
      </p:sp>
      <p:sp>
        <p:nvSpPr>
          <p:cNvPr id="334" name="object 334"/>
          <p:cNvSpPr/>
          <p:nvPr/>
        </p:nvSpPr>
        <p:spPr>
          <a:xfrm>
            <a:off x="1103953" y="4952014"/>
            <a:ext cx="88375" cy="83261"/>
          </a:xfrm>
          <a:custGeom>
            <a:avLst/>
            <a:gdLst/>
            <a:ahLst/>
            <a:cxnLst/>
            <a:rect l="l" t="t" r="r" b="b"/>
            <a:pathLst>
              <a:path w="38100" h="38100">
                <a:moveTo>
                  <a:pt x="37519" y="18757"/>
                </a:moveTo>
                <a:lnTo>
                  <a:pt x="36045" y="11457"/>
                </a:lnTo>
                <a:lnTo>
                  <a:pt x="32025" y="5494"/>
                </a:lnTo>
                <a:lnTo>
                  <a:pt x="26062" y="1474"/>
                </a:lnTo>
                <a:lnTo>
                  <a:pt x="18761" y="0"/>
                </a:lnTo>
                <a:lnTo>
                  <a:pt x="11460" y="1474"/>
                </a:lnTo>
                <a:lnTo>
                  <a:pt x="5496" y="5494"/>
                </a:lnTo>
                <a:lnTo>
                  <a:pt x="1474" y="11457"/>
                </a:lnTo>
                <a:lnTo>
                  <a:pt x="0" y="18757"/>
                </a:lnTo>
                <a:lnTo>
                  <a:pt x="1474" y="26058"/>
                </a:lnTo>
                <a:lnTo>
                  <a:pt x="5496" y="32021"/>
                </a:lnTo>
                <a:lnTo>
                  <a:pt x="11460" y="36041"/>
                </a:lnTo>
                <a:lnTo>
                  <a:pt x="18761" y="37515"/>
                </a:lnTo>
                <a:lnTo>
                  <a:pt x="26062" y="36041"/>
                </a:lnTo>
                <a:lnTo>
                  <a:pt x="32025" y="32021"/>
                </a:lnTo>
                <a:lnTo>
                  <a:pt x="36045" y="26058"/>
                </a:lnTo>
                <a:lnTo>
                  <a:pt x="37519" y="18757"/>
                </a:lnTo>
              </a:path>
            </a:pathLst>
          </a:custGeom>
          <a:ln w="19446">
            <a:solidFill>
              <a:srgbClr val="268326"/>
            </a:solidFill>
          </a:ln>
        </p:spPr>
        <p:txBody>
          <a:bodyPr wrap="square" lIns="0" tIns="0" rIns="0" bIns="0" rtlCol="0"/>
          <a:lstStyle/>
          <a:p>
            <a:endParaRPr/>
          </a:p>
        </p:txBody>
      </p:sp>
      <p:sp>
        <p:nvSpPr>
          <p:cNvPr id="335" name="object 335"/>
          <p:cNvSpPr/>
          <p:nvPr/>
        </p:nvSpPr>
        <p:spPr>
          <a:xfrm>
            <a:off x="1113975" y="4960851"/>
            <a:ext cx="61863" cy="58283"/>
          </a:xfrm>
          <a:custGeom>
            <a:avLst/>
            <a:gdLst/>
            <a:ahLst/>
            <a:cxnLst/>
            <a:rect l="l" t="t" r="r" b="b"/>
            <a:pathLst>
              <a:path w="26670" h="26669">
                <a:moveTo>
                  <a:pt x="26407" y="13201"/>
                </a:moveTo>
                <a:lnTo>
                  <a:pt x="26407" y="5913"/>
                </a:lnTo>
                <a:lnTo>
                  <a:pt x="20488" y="0"/>
                </a:lnTo>
                <a:lnTo>
                  <a:pt x="13201" y="0"/>
                </a:lnTo>
                <a:lnTo>
                  <a:pt x="5914" y="0"/>
                </a:lnTo>
                <a:lnTo>
                  <a:pt x="0" y="5913"/>
                </a:lnTo>
                <a:lnTo>
                  <a:pt x="0" y="13201"/>
                </a:lnTo>
                <a:lnTo>
                  <a:pt x="0" y="20488"/>
                </a:lnTo>
                <a:lnTo>
                  <a:pt x="5914" y="26402"/>
                </a:lnTo>
                <a:lnTo>
                  <a:pt x="13201" y="26402"/>
                </a:lnTo>
                <a:lnTo>
                  <a:pt x="20488" y="26402"/>
                </a:lnTo>
                <a:lnTo>
                  <a:pt x="26407" y="20488"/>
                </a:lnTo>
                <a:lnTo>
                  <a:pt x="26407" y="13201"/>
                </a:lnTo>
              </a:path>
            </a:pathLst>
          </a:custGeom>
          <a:ln w="19446">
            <a:solidFill>
              <a:srgbClr val="329132"/>
            </a:solidFill>
          </a:ln>
        </p:spPr>
        <p:txBody>
          <a:bodyPr wrap="square" lIns="0" tIns="0" rIns="0" bIns="0" rtlCol="0"/>
          <a:lstStyle/>
          <a:p>
            <a:endParaRPr/>
          </a:p>
        </p:txBody>
      </p:sp>
      <p:sp>
        <p:nvSpPr>
          <p:cNvPr id="336" name="object 336"/>
          <p:cNvSpPr/>
          <p:nvPr/>
        </p:nvSpPr>
        <p:spPr>
          <a:xfrm>
            <a:off x="1100649" y="4947689"/>
            <a:ext cx="82484" cy="77710"/>
          </a:xfrm>
          <a:custGeom>
            <a:avLst/>
            <a:gdLst/>
            <a:ahLst/>
            <a:cxnLst/>
            <a:rect l="l" t="t" r="r" b="b"/>
            <a:pathLst>
              <a:path w="35559" h="35560">
                <a:moveTo>
                  <a:pt x="35425" y="17715"/>
                </a:moveTo>
                <a:lnTo>
                  <a:pt x="35425" y="7937"/>
                </a:lnTo>
                <a:lnTo>
                  <a:pt x="27487" y="0"/>
                </a:lnTo>
                <a:lnTo>
                  <a:pt x="17710" y="0"/>
                </a:lnTo>
                <a:lnTo>
                  <a:pt x="7932" y="0"/>
                </a:lnTo>
                <a:lnTo>
                  <a:pt x="0" y="7937"/>
                </a:lnTo>
                <a:lnTo>
                  <a:pt x="0" y="17715"/>
                </a:lnTo>
                <a:lnTo>
                  <a:pt x="0" y="27492"/>
                </a:lnTo>
                <a:lnTo>
                  <a:pt x="7932" y="35425"/>
                </a:lnTo>
                <a:lnTo>
                  <a:pt x="17710" y="35425"/>
                </a:lnTo>
                <a:lnTo>
                  <a:pt x="27487" y="35425"/>
                </a:lnTo>
                <a:lnTo>
                  <a:pt x="35425" y="27492"/>
                </a:lnTo>
                <a:lnTo>
                  <a:pt x="35425" y="17715"/>
                </a:lnTo>
              </a:path>
            </a:pathLst>
          </a:custGeom>
          <a:ln w="19446">
            <a:solidFill>
              <a:srgbClr val="3F9F3F"/>
            </a:solidFill>
          </a:ln>
        </p:spPr>
        <p:txBody>
          <a:bodyPr wrap="square" lIns="0" tIns="0" rIns="0" bIns="0" rtlCol="0"/>
          <a:lstStyle/>
          <a:p>
            <a:endParaRPr/>
          </a:p>
        </p:txBody>
      </p:sp>
      <p:sp>
        <p:nvSpPr>
          <p:cNvPr id="337" name="object 337"/>
          <p:cNvSpPr/>
          <p:nvPr/>
        </p:nvSpPr>
        <p:spPr>
          <a:xfrm>
            <a:off x="1110673" y="4956537"/>
            <a:ext cx="57444" cy="54119"/>
          </a:xfrm>
          <a:custGeom>
            <a:avLst/>
            <a:gdLst/>
            <a:ahLst/>
            <a:cxnLst/>
            <a:rect l="l" t="t" r="r" b="b"/>
            <a:pathLst>
              <a:path w="24765" h="24764">
                <a:moveTo>
                  <a:pt x="24314" y="12155"/>
                </a:moveTo>
                <a:lnTo>
                  <a:pt x="24314" y="5443"/>
                </a:lnTo>
                <a:lnTo>
                  <a:pt x="18867" y="0"/>
                </a:lnTo>
                <a:lnTo>
                  <a:pt x="12155" y="0"/>
                </a:lnTo>
                <a:lnTo>
                  <a:pt x="5441" y="0"/>
                </a:lnTo>
                <a:lnTo>
                  <a:pt x="0" y="5443"/>
                </a:lnTo>
                <a:lnTo>
                  <a:pt x="0" y="12155"/>
                </a:lnTo>
                <a:lnTo>
                  <a:pt x="0" y="18867"/>
                </a:lnTo>
                <a:lnTo>
                  <a:pt x="5441" y="24314"/>
                </a:lnTo>
                <a:lnTo>
                  <a:pt x="12155" y="24314"/>
                </a:lnTo>
                <a:lnTo>
                  <a:pt x="18867" y="24314"/>
                </a:lnTo>
                <a:lnTo>
                  <a:pt x="24314" y="18867"/>
                </a:lnTo>
                <a:lnTo>
                  <a:pt x="24314" y="12155"/>
                </a:lnTo>
              </a:path>
            </a:pathLst>
          </a:custGeom>
          <a:ln w="19446">
            <a:solidFill>
              <a:srgbClr val="5EAE5E"/>
            </a:solidFill>
          </a:ln>
        </p:spPr>
        <p:txBody>
          <a:bodyPr wrap="square" lIns="0" tIns="0" rIns="0" bIns="0" rtlCol="0"/>
          <a:lstStyle/>
          <a:p>
            <a:endParaRPr/>
          </a:p>
        </p:txBody>
      </p:sp>
      <p:sp>
        <p:nvSpPr>
          <p:cNvPr id="338" name="object 338"/>
          <p:cNvSpPr/>
          <p:nvPr/>
        </p:nvSpPr>
        <p:spPr>
          <a:xfrm>
            <a:off x="1120687" y="4965374"/>
            <a:ext cx="30931" cy="29141"/>
          </a:xfrm>
          <a:custGeom>
            <a:avLst/>
            <a:gdLst/>
            <a:ahLst/>
            <a:cxnLst/>
            <a:rect l="l" t="t" r="r" b="b"/>
            <a:pathLst>
              <a:path w="13334" h="13335">
                <a:moveTo>
                  <a:pt x="13200" y="6602"/>
                </a:moveTo>
                <a:lnTo>
                  <a:pt x="13200" y="2961"/>
                </a:lnTo>
                <a:lnTo>
                  <a:pt x="10243" y="0"/>
                </a:lnTo>
                <a:lnTo>
                  <a:pt x="6602" y="0"/>
                </a:lnTo>
                <a:lnTo>
                  <a:pt x="2961" y="0"/>
                </a:lnTo>
                <a:lnTo>
                  <a:pt x="0" y="2961"/>
                </a:lnTo>
                <a:lnTo>
                  <a:pt x="0" y="6602"/>
                </a:lnTo>
                <a:lnTo>
                  <a:pt x="0" y="10243"/>
                </a:lnTo>
                <a:lnTo>
                  <a:pt x="2961" y="13200"/>
                </a:lnTo>
                <a:lnTo>
                  <a:pt x="6602" y="13200"/>
                </a:lnTo>
                <a:lnTo>
                  <a:pt x="10243" y="13200"/>
                </a:lnTo>
                <a:lnTo>
                  <a:pt x="13200" y="10243"/>
                </a:lnTo>
                <a:lnTo>
                  <a:pt x="13200" y="6602"/>
                </a:lnTo>
              </a:path>
            </a:pathLst>
          </a:custGeom>
          <a:ln w="19446">
            <a:solidFill>
              <a:srgbClr val="7CBD7C"/>
            </a:solidFill>
          </a:ln>
        </p:spPr>
        <p:txBody>
          <a:bodyPr wrap="square" lIns="0" tIns="0" rIns="0" bIns="0" rtlCol="0"/>
          <a:lstStyle/>
          <a:p>
            <a:endParaRPr/>
          </a:p>
        </p:txBody>
      </p:sp>
      <p:sp>
        <p:nvSpPr>
          <p:cNvPr id="339" name="object 339"/>
          <p:cNvSpPr/>
          <p:nvPr/>
        </p:nvSpPr>
        <p:spPr>
          <a:xfrm>
            <a:off x="1130706" y="4974217"/>
            <a:ext cx="5892" cy="5551"/>
          </a:xfrm>
          <a:custGeom>
            <a:avLst/>
            <a:gdLst/>
            <a:ahLst/>
            <a:cxnLst/>
            <a:rect l="l" t="t" r="r" b="b"/>
            <a:pathLst>
              <a:path w="2540" h="2539">
                <a:moveTo>
                  <a:pt x="2089" y="1042"/>
                </a:moveTo>
                <a:lnTo>
                  <a:pt x="2089" y="467"/>
                </a:lnTo>
                <a:lnTo>
                  <a:pt x="1621" y="0"/>
                </a:lnTo>
                <a:lnTo>
                  <a:pt x="1046" y="0"/>
                </a:lnTo>
                <a:lnTo>
                  <a:pt x="471" y="0"/>
                </a:lnTo>
                <a:lnTo>
                  <a:pt x="0" y="467"/>
                </a:lnTo>
                <a:lnTo>
                  <a:pt x="0" y="1042"/>
                </a:lnTo>
                <a:lnTo>
                  <a:pt x="0" y="1617"/>
                </a:lnTo>
                <a:lnTo>
                  <a:pt x="471" y="2089"/>
                </a:lnTo>
                <a:lnTo>
                  <a:pt x="1046" y="2089"/>
                </a:lnTo>
                <a:lnTo>
                  <a:pt x="1621" y="2089"/>
                </a:lnTo>
                <a:lnTo>
                  <a:pt x="2089" y="1617"/>
                </a:lnTo>
                <a:lnTo>
                  <a:pt x="2089" y="1042"/>
                </a:lnTo>
              </a:path>
            </a:pathLst>
          </a:custGeom>
          <a:ln w="19446">
            <a:solidFill>
              <a:srgbClr val="9BCD9B"/>
            </a:solidFill>
          </a:ln>
        </p:spPr>
        <p:txBody>
          <a:bodyPr wrap="square" lIns="0" tIns="0" rIns="0" bIns="0" rtlCol="0"/>
          <a:lstStyle/>
          <a:p>
            <a:endParaRPr/>
          </a:p>
        </p:txBody>
      </p:sp>
      <p:sp>
        <p:nvSpPr>
          <p:cNvPr id="340" name="object 340"/>
          <p:cNvSpPr/>
          <p:nvPr/>
        </p:nvSpPr>
        <p:spPr>
          <a:xfrm>
            <a:off x="1119798" y="4963337"/>
            <a:ext cx="22094" cy="20815"/>
          </a:xfrm>
          <a:custGeom>
            <a:avLst/>
            <a:gdLst/>
            <a:ahLst/>
            <a:cxnLst/>
            <a:rect l="l" t="t" r="r" b="b"/>
            <a:pathLst>
              <a:path w="9525" h="9525">
                <a:moveTo>
                  <a:pt x="0" y="4513"/>
                </a:moveTo>
                <a:lnTo>
                  <a:pt x="0" y="7004"/>
                </a:lnTo>
                <a:lnTo>
                  <a:pt x="2024" y="9023"/>
                </a:lnTo>
                <a:lnTo>
                  <a:pt x="4514" y="9023"/>
                </a:lnTo>
                <a:lnTo>
                  <a:pt x="7005" y="9023"/>
                </a:lnTo>
                <a:lnTo>
                  <a:pt x="9023" y="7004"/>
                </a:lnTo>
                <a:lnTo>
                  <a:pt x="9023" y="4513"/>
                </a:lnTo>
                <a:lnTo>
                  <a:pt x="9023" y="2023"/>
                </a:lnTo>
                <a:lnTo>
                  <a:pt x="7005" y="0"/>
                </a:lnTo>
                <a:lnTo>
                  <a:pt x="4514" y="0"/>
                </a:lnTo>
                <a:lnTo>
                  <a:pt x="2024" y="0"/>
                </a:lnTo>
                <a:lnTo>
                  <a:pt x="0" y="2023"/>
                </a:lnTo>
                <a:lnTo>
                  <a:pt x="0" y="4513"/>
                </a:lnTo>
              </a:path>
            </a:pathLst>
          </a:custGeom>
          <a:ln w="19446">
            <a:solidFill>
              <a:srgbClr val="BADCBA"/>
            </a:solidFill>
          </a:ln>
        </p:spPr>
        <p:txBody>
          <a:bodyPr wrap="square" lIns="0" tIns="0" rIns="0" bIns="0" rtlCol="0"/>
          <a:lstStyle/>
          <a:p>
            <a:endParaRPr/>
          </a:p>
        </p:txBody>
      </p:sp>
      <p:sp>
        <p:nvSpPr>
          <p:cNvPr id="341" name="object 341"/>
          <p:cNvSpPr/>
          <p:nvPr/>
        </p:nvSpPr>
        <p:spPr>
          <a:xfrm>
            <a:off x="1101618" y="4945610"/>
            <a:ext cx="51552" cy="48569"/>
          </a:xfrm>
          <a:custGeom>
            <a:avLst/>
            <a:gdLst/>
            <a:ahLst/>
            <a:cxnLst/>
            <a:rect l="l" t="t" r="r" b="b"/>
            <a:pathLst>
              <a:path w="22225" h="22225">
                <a:moveTo>
                  <a:pt x="17249" y="0"/>
                </a:moveTo>
                <a:lnTo>
                  <a:pt x="4975" y="0"/>
                </a:lnTo>
                <a:lnTo>
                  <a:pt x="0" y="4975"/>
                </a:lnTo>
                <a:lnTo>
                  <a:pt x="0" y="17249"/>
                </a:lnTo>
                <a:lnTo>
                  <a:pt x="4975" y="22225"/>
                </a:lnTo>
                <a:lnTo>
                  <a:pt x="17249" y="22225"/>
                </a:lnTo>
                <a:lnTo>
                  <a:pt x="22225" y="17249"/>
                </a:lnTo>
                <a:lnTo>
                  <a:pt x="22225" y="4975"/>
                </a:lnTo>
                <a:lnTo>
                  <a:pt x="17249" y="0"/>
                </a:lnTo>
                <a:close/>
              </a:path>
            </a:pathLst>
          </a:custGeom>
          <a:solidFill>
            <a:srgbClr val="D8ECD8"/>
          </a:solidFill>
        </p:spPr>
        <p:txBody>
          <a:bodyPr wrap="square" lIns="0" tIns="0" rIns="0" bIns="0" rtlCol="0"/>
          <a:lstStyle/>
          <a:p>
            <a:endParaRPr/>
          </a:p>
        </p:txBody>
      </p:sp>
      <p:sp>
        <p:nvSpPr>
          <p:cNvPr id="342" name="object 342"/>
          <p:cNvSpPr txBox="1"/>
          <p:nvPr/>
        </p:nvSpPr>
        <p:spPr>
          <a:xfrm>
            <a:off x="1097393" y="4897214"/>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5</a:t>
            </a:r>
            <a:endParaRPr sz="1400" dirty="0">
              <a:latin typeface="Verdana" panose="020B0604030504040204"/>
              <a:cs typeface="Verdana" panose="020B0604030504040204"/>
            </a:endParaRPr>
          </a:p>
        </p:txBody>
      </p:sp>
      <p:sp>
        <p:nvSpPr>
          <p:cNvPr id="343" name="object 343"/>
          <p:cNvSpPr/>
          <p:nvPr/>
        </p:nvSpPr>
        <p:spPr>
          <a:xfrm>
            <a:off x="1041149" y="5434136"/>
            <a:ext cx="254815" cy="173460"/>
          </a:xfrm>
          <a:custGeom>
            <a:avLst/>
            <a:gdLst/>
            <a:ahLst/>
            <a:cxnLst/>
            <a:rect l="l" t="t" r="r" b="b"/>
            <a:pathLst>
              <a:path w="109854" h="79375">
                <a:moveTo>
                  <a:pt x="4487" y="0"/>
                </a:moveTo>
                <a:lnTo>
                  <a:pt x="4487" y="44460"/>
                </a:lnTo>
                <a:lnTo>
                  <a:pt x="34879" y="74852"/>
                </a:lnTo>
                <a:lnTo>
                  <a:pt x="57109" y="79340"/>
                </a:lnTo>
                <a:lnTo>
                  <a:pt x="79340" y="74852"/>
                </a:lnTo>
                <a:lnTo>
                  <a:pt x="97495" y="62613"/>
                </a:lnTo>
                <a:lnTo>
                  <a:pt x="109736" y="44460"/>
                </a:lnTo>
              </a:path>
            </a:pathLst>
          </a:custGeom>
          <a:ln w="19446">
            <a:solidFill>
              <a:srgbClr val="E5EFE5"/>
            </a:solidFill>
          </a:ln>
        </p:spPr>
        <p:txBody>
          <a:bodyPr wrap="square" lIns="0" tIns="0" rIns="0" bIns="0" rtlCol="0"/>
          <a:lstStyle/>
          <a:p>
            <a:endParaRPr/>
          </a:p>
        </p:txBody>
      </p:sp>
      <p:sp>
        <p:nvSpPr>
          <p:cNvPr id="344" name="object 344"/>
          <p:cNvSpPr/>
          <p:nvPr/>
        </p:nvSpPr>
        <p:spPr>
          <a:xfrm>
            <a:off x="1052677" y="5368494"/>
            <a:ext cx="240086" cy="226192"/>
          </a:xfrm>
          <a:custGeom>
            <a:avLst/>
            <a:gdLst/>
            <a:ahLst/>
            <a:cxnLst/>
            <a:rect l="l" t="t" r="r" b="b"/>
            <a:pathLst>
              <a:path w="103504" h="103505">
                <a:moveTo>
                  <a:pt x="103112" y="51554"/>
                </a:moveTo>
                <a:lnTo>
                  <a:pt x="99060" y="31487"/>
                </a:lnTo>
                <a:lnTo>
                  <a:pt x="88009" y="15100"/>
                </a:lnTo>
                <a:lnTo>
                  <a:pt x="71620" y="4051"/>
                </a:lnTo>
                <a:lnTo>
                  <a:pt x="51554" y="0"/>
                </a:lnTo>
                <a:lnTo>
                  <a:pt x="31487" y="4051"/>
                </a:lnTo>
                <a:lnTo>
                  <a:pt x="15100" y="15100"/>
                </a:lnTo>
                <a:lnTo>
                  <a:pt x="4051" y="31487"/>
                </a:lnTo>
                <a:lnTo>
                  <a:pt x="0" y="51554"/>
                </a:lnTo>
                <a:lnTo>
                  <a:pt x="4051" y="71620"/>
                </a:lnTo>
                <a:lnTo>
                  <a:pt x="15100" y="88007"/>
                </a:lnTo>
                <a:lnTo>
                  <a:pt x="31487" y="99056"/>
                </a:lnTo>
                <a:lnTo>
                  <a:pt x="51554" y="103107"/>
                </a:lnTo>
                <a:lnTo>
                  <a:pt x="71620" y="99056"/>
                </a:lnTo>
                <a:lnTo>
                  <a:pt x="88009" y="88007"/>
                </a:lnTo>
                <a:lnTo>
                  <a:pt x="99060" y="71620"/>
                </a:lnTo>
                <a:lnTo>
                  <a:pt x="103112" y="51554"/>
                </a:lnTo>
              </a:path>
            </a:pathLst>
          </a:custGeom>
          <a:ln w="19446">
            <a:solidFill>
              <a:srgbClr val="B7CCB7"/>
            </a:solidFill>
          </a:ln>
        </p:spPr>
        <p:txBody>
          <a:bodyPr wrap="square" lIns="0" tIns="0" rIns="0" bIns="0" rtlCol="0"/>
          <a:lstStyle/>
          <a:p>
            <a:endParaRPr/>
          </a:p>
        </p:txBody>
      </p:sp>
      <p:sp>
        <p:nvSpPr>
          <p:cNvPr id="345" name="object 345"/>
          <p:cNvSpPr/>
          <p:nvPr/>
        </p:nvSpPr>
        <p:spPr>
          <a:xfrm>
            <a:off x="1064208" y="5379066"/>
            <a:ext cx="213573" cy="201213"/>
          </a:xfrm>
          <a:custGeom>
            <a:avLst/>
            <a:gdLst/>
            <a:ahLst/>
            <a:cxnLst/>
            <a:rect l="l" t="t" r="r" b="b"/>
            <a:pathLst>
              <a:path w="92075" h="92075">
                <a:moveTo>
                  <a:pt x="91994" y="45996"/>
                </a:moveTo>
                <a:lnTo>
                  <a:pt x="88379" y="28094"/>
                </a:lnTo>
                <a:lnTo>
                  <a:pt x="78521" y="13473"/>
                </a:lnTo>
                <a:lnTo>
                  <a:pt x="63900" y="3615"/>
                </a:lnTo>
                <a:lnTo>
                  <a:pt x="45998" y="0"/>
                </a:lnTo>
                <a:lnTo>
                  <a:pt x="28095" y="3615"/>
                </a:lnTo>
                <a:lnTo>
                  <a:pt x="13474" y="13473"/>
                </a:lnTo>
                <a:lnTo>
                  <a:pt x="3615" y="28094"/>
                </a:lnTo>
                <a:lnTo>
                  <a:pt x="0" y="45996"/>
                </a:lnTo>
                <a:lnTo>
                  <a:pt x="3615" y="63900"/>
                </a:lnTo>
                <a:lnTo>
                  <a:pt x="13474" y="78523"/>
                </a:lnTo>
                <a:lnTo>
                  <a:pt x="28095" y="88383"/>
                </a:lnTo>
                <a:lnTo>
                  <a:pt x="45998" y="92000"/>
                </a:lnTo>
                <a:lnTo>
                  <a:pt x="63900" y="88383"/>
                </a:lnTo>
                <a:lnTo>
                  <a:pt x="78521" y="78523"/>
                </a:lnTo>
                <a:lnTo>
                  <a:pt x="88379" y="63900"/>
                </a:lnTo>
                <a:lnTo>
                  <a:pt x="91994" y="45996"/>
                </a:lnTo>
              </a:path>
            </a:pathLst>
          </a:custGeom>
          <a:ln w="19446">
            <a:solidFill>
              <a:srgbClr val="89A889"/>
            </a:solidFill>
          </a:ln>
        </p:spPr>
        <p:txBody>
          <a:bodyPr wrap="square" lIns="0" tIns="0" rIns="0" bIns="0" rtlCol="0"/>
          <a:lstStyle/>
          <a:p>
            <a:endParaRPr/>
          </a:p>
        </p:txBody>
      </p:sp>
      <p:sp>
        <p:nvSpPr>
          <p:cNvPr id="346" name="object 346"/>
          <p:cNvSpPr/>
          <p:nvPr/>
        </p:nvSpPr>
        <p:spPr>
          <a:xfrm>
            <a:off x="1075737" y="5389644"/>
            <a:ext cx="188534" cy="177623"/>
          </a:xfrm>
          <a:custGeom>
            <a:avLst/>
            <a:gdLst/>
            <a:ahLst/>
            <a:cxnLst/>
            <a:rect l="l" t="t" r="r" b="b"/>
            <a:pathLst>
              <a:path w="81279" h="81280">
                <a:moveTo>
                  <a:pt x="80882" y="40441"/>
                </a:moveTo>
                <a:lnTo>
                  <a:pt x="77704" y="24700"/>
                </a:lnTo>
                <a:lnTo>
                  <a:pt x="69037" y="11845"/>
                </a:lnTo>
                <a:lnTo>
                  <a:pt x="56182" y="3178"/>
                </a:lnTo>
                <a:lnTo>
                  <a:pt x="40441" y="0"/>
                </a:lnTo>
                <a:lnTo>
                  <a:pt x="24700" y="3178"/>
                </a:lnTo>
                <a:lnTo>
                  <a:pt x="11845" y="11845"/>
                </a:lnTo>
                <a:lnTo>
                  <a:pt x="3178" y="24700"/>
                </a:lnTo>
                <a:lnTo>
                  <a:pt x="0" y="40441"/>
                </a:lnTo>
                <a:lnTo>
                  <a:pt x="3178" y="56183"/>
                </a:lnTo>
                <a:lnTo>
                  <a:pt x="11845" y="69038"/>
                </a:lnTo>
                <a:lnTo>
                  <a:pt x="24700" y="77705"/>
                </a:lnTo>
                <a:lnTo>
                  <a:pt x="40441" y="80883"/>
                </a:lnTo>
                <a:lnTo>
                  <a:pt x="56182" y="77705"/>
                </a:lnTo>
                <a:lnTo>
                  <a:pt x="69037" y="69038"/>
                </a:lnTo>
                <a:lnTo>
                  <a:pt x="77704" y="56183"/>
                </a:lnTo>
                <a:lnTo>
                  <a:pt x="80882" y="40441"/>
                </a:lnTo>
              </a:path>
            </a:pathLst>
          </a:custGeom>
          <a:ln w="19446">
            <a:solidFill>
              <a:srgbClr val="5B855B"/>
            </a:solidFill>
          </a:ln>
        </p:spPr>
        <p:txBody>
          <a:bodyPr wrap="square" lIns="0" tIns="0" rIns="0" bIns="0" rtlCol="0"/>
          <a:lstStyle/>
          <a:p>
            <a:endParaRPr/>
          </a:p>
        </p:txBody>
      </p:sp>
      <p:sp>
        <p:nvSpPr>
          <p:cNvPr id="347" name="object 347"/>
          <p:cNvSpPr/>
          <p:nvPr/>
        </p:nvSpPr>
        <p:spPr>
          <a:xfrm>
            <a:off x="1087268" y="5400215"/>
            <a:ext cx="162021" cy="152645"/>
          </a:xfrm>
          <a:custGeom>
            <a:avLst/>
            <a:gdLst/>
            <a:ahLst/>
            <a:cxnLst/>
            <a:rect l="l" t="t" r="r" b="b"/>
            <a:pathLst>
              <a:path w="69850" h="69850">
                <a:moveTo>
                  <a:pt x="69769" y="34889"/>
                </a:moveTo>
                <a:lnTo>
                  <a:pt x="67028" y="21311"/>
                </a:lnTo>
                <a:lnTo>
                  <a:pt x="59551" y="10220"/>
                </a:lnTo>
                <a:lnTo>
                  <a:pt x="48463" y="2742"/>
                </a:lnTo>
                <a:lnTo>
                  <a:pt x="34885" y="0"/>
                </a:lnTo>
                <a:lnTo>
                  <a:pt x="21308" y="2742"/>
                </a:lnTo>
                <a:lnTo>
                  <a:pt x="10219" y="10220"/>
                </a:lnTo>
                <a:lnTo>
                  <a:pt x="2741" y="21311"/>
                </a:lnTo>
                <a:lnTo>
                  <a:pt x="0" y="34889"/>
                </a:lnTo>
                <a:lnTo>
                  <a:pt x="2741" y="48467"/>
                </a:lnTo>
                <a:lnTo>
                  <a:pt x="10219" y="59556"/>
                </a:lnTo>
                <a:lnTo>
                  <a:pt x="21308" y="67033"/>
                </a:lnTo>
                <a:lnTo>
                  <a:pt x="34885" y="69775"/>
                </a:lnTo>
                <a:lnTo>
                  <a:pt x="48463" y="67033"/>
                </a:lnTo>
                <a:lnTo>
                  <a:pt x="59551" y="59556"/>
                </a:lnTo>
                <a:lnTo>
                  <a:pt x="67028" y="48467"/>
                </a:lnTo>
                <a:lnTo>
                  <a:pt x="69769" y="34889"/>
                </a:lnTo>
              </a:path>
            </a:pathLst>
          </a:custGeom>
          <a:ln w="19446">
            <a:solidFill>
              <a:srgbClr val="2D622D"/>
            </a:solidFill>
          </a:ln>
        </p:spPr>
        <p:txBody>
          <a:bodyPr wrap="square" lIns="0" tIns="0" rIns="0" bIns="0" rtlCol="0"/>
          <a:lstStyle/>
          <a:p>
            <a:endParaRPr/>
          </a:p>
        </p:txBody>
      </p:sp>
      <p:sp>
        <p:nvSpPr>
          <p:cNvPr id="348" name="object 348"/>
          <p:cNvSpPr/>
          <p:nvPr/>
        </p:nvSpPr>
        <p:spPr>
          <a:xfrm>
            <a:off x="1053827" y="5368438"/>
            <a:ext cx="226830" cy="213703"/>
          </a:xfrm>
          <a:custGeom>
            <a:avLst/>
            <a:gdLst/>
            <a:ahLst/>
            <a:cxnLst/>
            <a:rect l="l" t="t" r="r" b="b"/>
            <a:pathLst>
              <a:path w="97790" h="97789">
                <a:moveTo>
                  <a:pt x="97428" y="48712"/>
                </a:moveTo>
                <a:lnTo>
                  <a:pt x="93600" y="29750"/>
                </a:lnTo>
                <a:lnTo>
                  <a:pt x="83161" y="14267"/>
                </a:lnTo>
                <a:lnTo>
                  <a:pt x="67677" y="3827"/>
                </a:lnTo>
                <a:lnTo>
                  <a:pt x="48717" y="0"/>
                </a:lnTo>
                <a:lnTo>
                  <a:pt x="29755" y="3827"/>
                </a:lnTo>
                <a:lnTo>
                  <a:pt x="14269" y="14267"/>
                </a:lnTo>
                <a:lnTo>
                  <a:pt x="3828" y="29750"/>
                </a:lnTo>
                <a:lnTo>
                  <a:pt x="0" y="48712"/>
                </a:lnTo>
                <a:lnTo>
                  <a:pt x="3828" y="67672"/>
                </a:lnTo>
                <a:lnTo>
                  <a:pt x="14269" y="83155"/>
                </a:lnTo>
                <a:lnTo>
                  <a:pt x="29755" y="93595"/>
                </a:lnTo>
                <a:lnTo>
                  <a:pt x="48717" y="97422"/>
                </a:lnTo>
                <a:lnTo>
                  <a:pt x="67677" y="93595"/>
                </a:lnTo>
                <a:lnTo>
                  <a:pt x="83161" y="83155"/>
                </a:lnTo>
                <a:lnTo>
                  <a:pt x="93600" y="67672"/>
                </a:lnTo>
                <a:lnTo>
                  <a:pt x="97428" y="48712"/>
                </a:lnTo>
              </a:path>
            </a:pathLst>
          </a:custGeom>
          <a:ln w="19446">
            <a:solidFill>
              <a:srgbClr val="003F00"/>
            </a:solidFill>
          </a:ln>
        </p:spPr>
        <p:txBody>
          <a:bodyPr wrap="square" lIns="0" tIns="0" rIns="0" bIns="0" rtlCol="0"/>
          <a:lstStyle/>
          <a:p>
            <a:endParaRPr/>
          </a:p>
        </p:txBody>
      </p:sp>
      <p:sp>
        <p:nvSpPr>
          <p:cNvPr id="349" name="object 349"/>
          <p:cNvSpPr/>
          <p:nvPr/>
        </p:nvSpPr>
        <p:spPr>
          <a:xfrm>
            <a:off x="1073896" y="5385090"/>
            <a:ext cx="164967" cy="155420"/>
          </a:xfrm>
          <a:custGeom>
            <a:avLst/>
            <a:gdLst/>
            <a:ahLst/>
            <a:cxnLst/>
            <a:rect l="l" t="t" r="r" b="b"/>
            <a:pathLst>
              <a:path w="71120" h="71119">
                <a:moveTo>
                  <a:pt x="70852" y="35426"/>
                </a:moveTo>
                <a:lnTo>
                  <a:pt x="68067" y="21639"/>
                </a:lnTo>
                <a:lnTo>
                  <a:pt x="60474" y="10378"/>
                </a:lnTo>
                <a:lnTo>
                  <a:pt x="49213" y="2784"/>
                </a:lnTo>
                <a:lnTo>
                  <a:pt x="35425" y="0"/>
                </a:lnTo>
                <a:lnTo>
                  <a:pt x="21638" y="2784"/>
                </a:lnTo>
                <a:lnTo>
                  <a:pt x="10377" y="10378"/>
                </a:lnTo>
                <a:lnTo>
                  <a:pt x="2784" y="21639"/>
                </a:lnTo>
                <a:lnTo>
                  <a:pt x="0" y="35426"/>
                </a:lnTo>
                <a:lnTo>
                  <a:pt x="2784" y="49213"/>
                </a:lnTo>
                <a:lnTo>
                  <a:pt x="10377" y="60474"/>
                </a:lnTo>
                <a:lnTo>
                  <a:pt x="21638" y="68067"/>
                </a:lnTo>
                <a:lnTo>
                  <a:pt x="35425" y="70852"/>
                </a:lnTo>
                <a:lnTo>
                  <a:pt x="49213" y="68067"/>
                </a:lnTo>
                <a:lnTo>
                  <a:pt x="60474" y="60474"/>
                </a:lnTo>
                <a:lnTo>
                  <a:pt x="68067" y="49213"/>
                </a:lnTo>
                <a:lnTo>
                  <a:pt x="70852" y="35426"/>
                </a:lnTo>
              </a:path>
            </a:pathLst>
          </a:custGeom>
          <a:ln w="19446">
            <a:solidFill>
              <a:srgbClr val="005900"/>
            </a:solidFill>
          </a:ln>
        </p:spPr>
        <p:txBody>
          <a:bodyPr wrap="square" lIns="0" tIns="0" rIns="0" bIns="0" rtlCol="0"/>
          <a:lstStyle/>
          <a:p>
            <a:endParaRPr/>
          </a:p>
        </p:txBody>
      </p:sp>
      <p:sp>
        <p:nvSpPr>
          <p:cNvPr id="350" name="object 350"/>
          <p:cNvSpPr/>
          <p:nvPr/>
        </p:nvSpPr>
        <p:spPr>
          <a:xfrm>
            <a:off x="1083920" y="5393927"/>
            <a:ext cx="139927" cy="131829"/>
          </a:xfrm>
          <a:custGeom>
            <a:avLst/>
            <a:gdLst/>
            <a:ahLst/>
            <a:cxnLst/>
            <a:rect l="l" t="t" r="r" b="b"/>
            <a:pathLst>
              <a:path w="60325" h="60325">
                <a:moveTo>
                  <a:pt x="59739" y="29874"/>
                </a:moveTo>
                <a:lnTo>
                  <a:pt x="57392" y="18247"/>
                </a:lnTo>
                <a:lnTo>
                  <a:pt x="50990" y="8751"/>
                </a:lnTo>
                <a:lnTo>
                  <a:pt x="41496" y="2348"/>
                </a:lnTo>
                <a:lnTo>
                  <a:pt x="29870" y="0"/>
                </a:lnTo>
                <a:lnTo>
                  <a:pt x="18243" y="2348"/>
                </a:lnTo>
                <a:lnTo>
                  <a:pt x="8749" y="8751"/>
                </a:lnTo>
                <a:lnTo>
                  <a:pt x="2347" y="18247"/>
                </a:lnTo>
                <a:lnTo>
                  <a:pt x="0" y="29874"/>
                </a:lnTo>
                <a:lnTo>
                  <a:pt x="2347" y="41500"/>
                </a:lnTo>
                <a:lnTo>
                  <a:pt x="8749" y="50995"/>
                </a:lnTo>
                <a:lnTo>
                  <a:pt x="18243" y="57397"/>
                </a:lnTo>
                <a:lnTo>
                  <a:pt x="29870" y="59744"/>
                </a:lnTo>
                <a:lnTo>
                  <a:pt x="41496" y="57397"/>
                </a:lnTo>
                <a:lnTo>
                  <a:pt x="50990" y="50995"/>
                </a:lnTo>
                <a:lnTo>
                  <a:pt x="57392" y="41500"/>
                </a:lnTo>
                <a:lnTo>
                  <a:pt x="59739" y="29874"/>
                </a:lnTo>
              </a:path>
            </a:pathLst>
          </a:custGeom>
          <a:ln w="19446">
            <a:solidFill>
              <a:srgbClr val="0C670C"/>
            </a:solidFill>
          </a:ln>
        </p:spPr>
        <p:txBody>
          <a:bodyPr wrap="square" lIns="0" tIns="0" rIns="0" bIns="0" rtlCol="0"/>
          <a:lstStyle/>
          <a:p>
            <a:endParaRPr/>
          </a:p>
        </p:txBody>
      </p:sp>
      <p:sp>
        <p:nvSpPr>
          <p:cNvPr id="351" name="object 351"/>
          <p:cNvSpPr/>
          <p:nvPr/>
        </p:nvSpPr>
        <p:spPr>
          <a:xfrm>
            <a:off x="1093945" y="5402775"/>
            <a:ext cx="113415" cy="106851"/>
          </a:xfrm>
          <a:custGeom>
            <a:avLst/>
            <a:gdLst/>
            <a:ahLst/>
            <a:cxnLst/>
            <a:rect l="l" t="t" r="r" b="b"/>
            <a:pathLst>
              <a:path w="48895" h="48894">
                <a:moveTo>
                  <a:pt x="48627" y="24312"/>
                </a:moveTo>
                <a:lnTo>
                  <a:pt x="46715" y="14850"/>
                </a:lnTo>
                <a:lnTo>
                  <a:pt x="41503" y="7122"/>
                </a:lnTo>
                <a:lnTo>
                  <a:pt x="33775" y="1911"/>
                </a:lnTo>
                <a:lnTo>
                  <a:pt x="24312" y="0"/>
                </a:lnTo>
                <a:lnTo>
                  <a:pt x="14850" y="1911"/>
                </a:lnTo>
                <a:lnTo>
                  <a:pt x="7122" y="7122"/>
                </a:lnTo>
                <a:lnTo>
                  <a:pt x="1911" y="14850"/>
                </a:lnTo>
                <a:lnTo>
                  <a:pt x="0" y="24312"/>
                </a:lnTo>
                <a:lnTo>
                  <a:pt x="1911" y="33775"/>
                </a:lnTo>
                <a:lnTo>
                  <a:pt x="7122" y="41503"/>
                </a:lnTo>
                <a:lnTo>
                  <a:pt x="14850" y="46715"/>
                </a:lnTo>
                <a:lnTo>
                  <a:pt x="24312" y="48627"/>
                </a:lnTo>
                <a:lnTo>
                  <a:pt x="33775" y="46715"/>
                </a:lnTo>
                <a:lnTo>
                  <a:pt x="41503" y="41503"/>
                </a:lnTo>
                <a:lnTo>
                  <a:pt x="46715" y="33775"/>
                </a:lnTo>
                <a:lnTo>
                  <a:pt x="48627" y="24312"/>
                </a:lnTo>
              </a:path>
            </a:pathLst>
          </a:custGeom>
          <a:ln w="19446">
            <a:solidFill>
              <a:srgbClr val="197519"/>
            </a:solidFill>
          </a:ln>
        </p:spPr>
        <p:txBody>
          <a:bodyPr wrap="square" lIns="0" tIns="0" rIns="0" bIns="0" rtlCol="0"/>
          <a:lstStyle/>
          <a:p>
            <a:endParaRPr/>
          </a:p>
        </p:txBody>
      </p:sp>
      <p:sp>
        <p:nvSpPr>
          <p:cNvPr id="352" name="object 352"/>
          <p:cNvSpPr/>
          <p:nvPr/>
        </p:nvSpPr>
        <p:spPr>
          <a:xfrm>
            <a:off x="1103953" y="5411609"/>
            <a:ext cx="88375" cy="83261"/>
          </a:xfrm>
          <a:custGeom>
            <a:avLst/>
            <a:gdLst/>
            <a:ahLst/>
            <a:cxnLst/>
            <a:rect l="l" t="t" r="r" b="b"/>
            <a:pathLst>
              <a:path w="38100" h="38100">
                <a:moveTo>
                  <a:pt x="37519" y="18757"/>
                </a:moveTo>
                <a:lnTo>
                  <a:pt x="36045" y="11456"/>
                </a:lnTo>
                <a:lnTo>
                  <a:pt x="32025" y="5494"/>
                </a:lnTo>
                <a:lnTo>
                  <a:pt x="26062" y="1474"/>
                </a:lnTo>
                <a:lnTo>
                  <a:pt x="18761" y="0"/>
                </a:lnTo>
                <a:lnTo>
                  <a:pt x="11460" y="1474"/>
                </a:lnTo>
                <a:lnTo>
                  <a:pt x="5496" y="5494"/>
                </a:lnTo>
                <a:lnTo>
                  <a:pt x="1474" y="11456"/>
                </a:lnTo>
                <a:lnTo>
                  <a:pt x="0" y="18757"/>
                </a:lnTo>
                <a:lnTo>
                  <a:pt x="1474" y="26059"/>
                </a:lnTo>
                <a:lnTo>
                  <a:pt x="5496" y="32023"/>
                </a:lnTo>
                <a:lnTo>
                  <a:pt x="11460" y="36044"/>
                </a:lnTo>
                <a:lnTo>
                  <a:pt x="18761" y="37519"/>
                </a:lnTo>
                <a:lnTo>
                  <a:pt x="26062" y="36044"/>
                </a:lnTo>
                <a:lnTo>
                  <a:pt x="32025" y="32023"/>
                </a:lnTo>
                <a:lnTo>
                  <a:pt x="36045" y="26059"/>
                </a:lnTo>
                <a:lnTo>
                  <a:pt x="37519" y="18757"/>
                </a:lnTo>
              </a:path>
            </a:pathLst>
          </a:custGeom>
          <a:ln w="19446">
            <a:solidFill>
              <a:srgbClr val="268326"/>
            </a:solidFill>
          </a:ln>
        </p:spPr>
        <p:txBody>
          <a:bodyPr wrap="square" lIns="0" tIns="0" rIns="0" bIns="0" rtlCol="0"/>
          <a:lstStyle/>
          <a:p>
            <a:endParaRPr/>
          </a:p>
        </p:txBody>
      </p:sp>
      <p:sp>
        <p:nvSpPr>
          <p:cNvPr id="353" name="object 353"/>
          <p:cNvSpPr/>
          <p:nvPr/>
        </p:nvSpPr>
        <p:spPr>
          <a:xfrm>
            <a:off x="1113975" y="5420455"/>
            <a:ext cx="61863" cy="58283"/>
          </a:xfrm>
          <a:custGeom>
            <a:avLst/>
            <a:gdLst/>
            <a:ahLst/>
            <a:cxnLst/>
            <a:rect l="l" t="t" r="r" b="b"/>
            <a:pathLst>
              <a:path w="26670" h="26669">
                <a:moveTo>
                  <a:pt x="26407" y="13200"/>
                </a:moveTo>
                <a:lnTo>
                  <a:pt x="26407" y="5913"/>
                </a:lnTo>
                <a:lnTo>
                  <a:pt x="20488" y="0"/>
                </a:lnTo>
                <a:lnTo>
                  <a:pt x="13201" y="0"/>
                </a:lnTo>
                <a:lnTo>
                  <a:pt x="5914" y="0"/>
                </a:lnTo>
                <a:lnTo>
                  <a:pt x="0" y="5913"/>
                </a:lnTo>
                <a:lnTo>
                  <a:pt x="0" y="13200"/>
                </a:lnTo>
                <a:lnTo>
                  <a:pt x="0" y="20487"/>
                </a:lnTo>
                <a:lnTo>
                  <a:pt x="5914" y="26402"/>
                </a:lnTo>
                <a:lnTo>
                  <a:pt x="13201" y="26402"/>
                </a:lnTo>
                <a:lnTo>
                  <a:pt x="20488" y="26402"/>
                </a:lnTo>
                <a:lnTo>
                  <a:pt x="26407" y="20487"/>
                </a:lnTo>
                <a:lnTo>
                  <a:pt x="26407" y="13200"/>
                </a:lnTo>
              </a:path>
            </a:pathLst>
          </a:custGeom>
          <a:ln w="19446">
            <a:solidFill>
              <a:srgbClr val="329132"/>
            </a:solidFill>
          </a:ln>
        </p:spPr>
        <p:txBody>
          <a:bodyPr wrap="square" lIns="0" tIns="0" rIns="0" bIns="0" rtlCol="0"/>
          <a:lstStyle/>
          <a:p>
            <a:endParaRPr/>
          </a:p>
        </p:txBody>
      </p:sp>
      <p:sp>
        <p:nvSpPr>
          <p:cNvPr id="354" name="object 354"/>
          <p:cNvSpPr/>
          <p:nvPr/>
        </p:nvSpPr>
        <p:spPr>
          <a:xfrm>
            <a:off x="1100649" y="5407293"/>
            <a:ext cx="82484" cy="77710"/>
          </a:xfrm>
          <a:custGeom>
            <a:avLst/>
            <a:gdLst/>
            <a:ahLst/>
            <a:cxnLst/>
            <a:rect l="l" t="t" r="r" b="b"/>
            <a:pathLst>
              <a:path w="35559" h="35560">
                <a:moveTo>
                  <a:pt x="35425" y="17711"/>
                </a:moveTo>
                <a:lnTo>
                  <a:pt x="35425" y="7933"/>
                </a:lnTo>
                <a:lnTo>
                  <a:pt x="27487" y="0"/>
                </a:lnTo>
                <a:lnTo>
                  <a:pt x="17710" y="0"/>
                </a:lnTo>
                <a:lnTo>
                  <a:pt x="7932" y="0"/>
                </a:lnTo>
                <a:lnTo>
                  <a:pt x="0" y="7933"/>
                </a:lnTo>
                <a:lnTo>
                  <a:pt x="0" y="17711"/>
                </a:lnTo>
                <a:lnTo>
                  <a:pt x="0" y="27489"/>
                </a:lnTo>
                <a:lnTo>
                  <a:pt x="7932" y="35426"/>
                </a:lnTo>
                <a:lnTo>
                  <a:pt x="17710" y="35426"/>
                </a:lnTo>
                <a:lnTo>
                  <a:pt x="27487" y="35426"/>
                </a:lnTo>
                <a:lnTo>
                  <a:pt x="35425" y="27489"/>
                </a:lnTo>
                <a:lnTo>
                  <a:pt x="35425" y="17711"/>
                </a:lnTo>
              </a:path>
            </a:pathLst>
          </a:custGeom>
          <a:ln w="19446">
            <a:solidFill>
              <a:srgbClr val="3F9F3F"/>
            </a:solidFill>
          </a:ln>
        </p:spPr>
        <p:txBody>
          <a:bodyPr wrap="square" lIns="0" tIns="0" rIns="0" bIns="0" rtlCol="0"/>
          <a:lstStyle/>
          <a:p>
            <a:endParaRPr/>
          </a:p>
        </p:txBody>
      </p:sp>
      <p:sp>
        <p:nvSpPr>
          <p:cNvPr id="355" name="object 355"/>
          <p:cNvSpPr/>
          <p:nvPr/>
        </p:nvSpPr>
        <p:spPr>
          <a:xfrm>
            <a:off x="1110673" y="5416132"/>
            <a:ext cx="57444" cy="54119"/>
          </a:xfrm>
          <a:custGeom>
            <a:avLst/>
            <a:gdLst/>
            <a:ahLst/>
            <a:cxnLst/>
            <a:rect l="l" t="t" r="r" b="b"/>
            <a:pathLst>
              <a:path w="24765" h="24764">
                <a:moveTo>
                  <a:pt x="24314" y="12158"/>
                </a:moveTo>
                <a:lnTo>
                  <a:pt x="24314" y="5447"/>
                </a:lnTo>
                <a:lnTo>
                  <a:pt x="18867" y="0"/>
                </a:lnTo>
                <a:lnTo>
                  <a:pt x="12155" y="0"/>
                </a:lnTo>
                <a:lnTo>
                  <a:pt x="5441" y="0"/>
                </a:lnTo>
                <a:lnTo>
                  <a:pt x="0" y="5447"/>
                </a:lnTo>
                <a:lnTo>
                  <a:pt x="0" y="12158"/>
                </a:lnTo>
                <a:lnTo>
                  <a:pt x="0" y="18870"/>
                </a:lnTo>
                <a:lnTo>
                  <a:pt x="5441" y="24314"/>
                </a:lnTo>
                <a:lnTo>
                  <a:pt x="12155" y="24314"/>
                </a:lnTo>
                <a:lnTo>
                  <a:pt x="18867" y="24314"/>
                </a:lnTo>
                <a:lnTo>
                  <a:pt x="24314" y="18870"/>
                </a:lnTo>
                <a:lnTo>
                  <a:pt x="24314" y="12158"/>
                </a:lnTo>
              </a:path>
            </a:pathLst>
          </a:custGeom>
          <a:ln w="19446">
            <a:solidFill>
              <a:srgbClr val="5EAE5E"/>
            </a:solidFill>
          </a:ln>
        </p:spPr>
        <p:txBody>
          <a:bodyPr wrap="square" lIns="0" tIns="0" rIns="0" bIns="0" rtlCol="0"/>
          <a:lstStyle/>
          <a:p>
            <a:endParaRPr/>
          </a:p>
        </p:txBody>
      </p:sp>
      <p:sp>
        <p:nvSpPr>
          <p:cNvPr id="356" name="object 356"/>
          <p:cNvSpPr/>
          <p:nvPr/>
        </p:nvSpPr>
        <p:spPr>
          <a:xfrm>
            <a:off x="1120687" y="5424978"/>
            <a:ext cx="30931" cy="29141"/>
          </a:xfrm>
          <a:custGeom>
            <a:avLst/>
            <a:gdLst/>
            <a:ahLst/>
            <a:cxnLst/>
            <a:rect l="l" t="t" r="r" b="b"/>
            <a:pathLst>
              <a:path w="13334" h="13335">
                <a:moveTo>
                  <a:pt x="13200" y="6597"/>
                </a:moveTo>
                <a:lnTo>
                  <a:pt x="13200" y="2956"/>
                </a:lnTo>
                <a:lnTo>
                  <a:pt x="10243" y="0"/>
                </a:lnTo>
                <a:lnTo>
                  <a:pt x="6602" y="0"/>
                </a:lnTo>
                <a:lnTo>
                  <a:pt x="2961" y="0"/>
                </a:lnTo>
                <a:lnTo>
                  <a:pt x="0" y="2956"/>
                </a:lnTo>
                <a:lnTo>
                  <a:pt x="0" y="6597"/>
                </a:lnTo>
                <a:lnTo>
                  <a:pt x="0" y="10238"/>
                </a:lnTo>
                <a:lnTo>
                  <a:pt x="2961" y="13200"/>
                </a:lnTo>
                <a:lnTo>
                  <a:pt x="6602" y="13200"/>
                </a:lnTo>
                <a:lnTo>
                  <a:pt x="10243" y="13200"/>
                </a:lnTo>
                <a:lnTo>
                  <a:pt x="13200" y="10238"/>
                </a:lnTo>
                <a:lnTo>
                  <a:pt x="13200" y="6597"/>
                </a:lnTo>
              </a:path>
            </a:pathLst>
          </a:custGeom>
          <a:ln w="19446">
            <a:solidFill>
              <a:srgbClr val="7CBD7C"/>
            </a:solidFill>
          </a:ln>
        </p:spPr>
        <p:txBody>
          <a:bodyPr wrap="square" lIns="0" tIns="0" rIns="0" bIns="0" rtlCol="0"/>
          <a:lstStyle/>
          <a:p>
            <a:endParaRPr/>
          </a:p>
        </p:txBody>
      </p:sp>
      <p:sp>
        <p:nvSpPr>
          <p:cNvPr id="357" name="object 357"/>
          <p:cNvSpPr/>
          <p:nvPr/>
        </p:nvSpPr>
        <p:spPr>
          <a:xfrm>
            <a:off x="1130706" y="5433812"/>
            <a:ext cx="5892" cy="5551"/>
          </a:xfrm>
          <a:custGeom>
            <a:avLst/>
            <a:gdLst/>
            <a:ahLst/>
            <a:cxnLst/>
            <a:rect l="l" t="t" r="r" b="b"/>
            <a:pathLst>
              <a:path w="2540" h="2539">
                <a:moveTo>
                  <a:pt x="2089" y="1046"/>
                </a:moveTo>
                <a:lnTo>
                  <a:pt x="2089" y="471"/>
                </a:lnTo>
                <a:lnTo>
                  <a:pt x="1621" y="0"/>
                </a:lnTo>
                <a:lnTo>
                  <a:pt x="1046" y="0"/>
                </a:lnTo>
                <a:lnTo>
                  <a:pt x="471" y="0"/>
                </a:lnTo>
                <a:lnTo>
                  <a:pt x="0" y="471"/>
                </a:lnTo>
                <a:lnTo>
                  <a:pt x="0" y="1046"/>
                </a:lnTo>
                <a:lnTo>
                  <a:pt x="0" y="1621"/>
                </a:lnTo>
                <a:lnTo>
                  <a:pt x="471" y="2089"/>
                </a:lnTo>
                <a:lnTo>
                  <a:pt x="1046" y="2089"/>
                </a:lnTo>
                <a:lnTo>
                  <a:pt x="1621" y="2089"/>
                </a:lnTo>
                <a:lnTo>
                  <a:pt x="2089" y="1621"/>
                </a:lnTo>
                <a:lnTo>
                  <a:pt x="2089" y="1046"/>
                </a:lnTo>
              </a:path>
            </a:pathLst>
          </a:custGeom>
          <a:ln w="19446">
            <a:solidFill>
              <a:srgbClr val="9BCD9B"/>
            </a:solidFill>
          </a:ln>
        </p:spPr>
        <p:txBody>
          <a:bodyPr wrap="square" lIns="0" tIns="0" rIns="0" bIns="0" rtlCol="0"/>
          <a:lstStyle/>
          <a:p>
            <a:endParaRPr/>
          </a:p>
        </p:txBody>
      </p:sp>
      <p:sp>
        <p:nvSpPr>
          <p:cNvPr id="358" name="object 358"/>
          <p:cNvSpPr/>
          <p:nvPr/>
        </p:nvSpPr>
        <p:spPr>
          <a:xfrm>
            <a:off x="1119798" y="5422939"/>
            <a:ext cx="22094" cy="20815"/>
          </a:xfrm>
          <a:custGeom>
            <a:avLst/>
            <a:gdLst/>
            <a:ahLst/>
            <a:cxnLst/>
            <a:rect l="l" t="t" r="r" b="b"/>
            <a:pathLst>
              <a:path w="9525" h="9525">
                <a:moveTo>
                  <a:pt x="0" y="4509"/>
                </a:moveTo>
                <a:lnTo>
                  <a:pt x="0" y="7000"/>
                </a:lnTo>
                <a:lnTo>
                  <a:pt x="2024" y="9024"/>
                </a:lnTo>
                <a:lnTo>
                  <a:pt x="4514" y="9024"/>
                </a:lnTo>
                <a:lnTo>
                  <a:pt x="7005" y="9024"/>
                </a:lnTo>
                <a:lnTo>
                  <a:pt x="9023" y="7000"/>
                </a:lnTo>
                <a:lnTo>
                  <a:pt x="9023" y="4509"/>
                </a:lnTo>
                <a:lnTo>
                  <a:pt x="9023" y="2019"/>
                </a:lnTo>
                <a:lnTo>
                  <a:pt x="7005" y="0"/>
                </a:lnTo>
                <a:lnTo>
                  <a:pt x="4514" y="0"/>
                </a:lnTo>
                <a:lnTo>
                  <a:pt x="2024" y="0"/>
                </a:lnTo>
                <a:lnTo>
                  <a:pt x="0" y="2019"/>
                </a:lnTo>
                <a:lnTo>
                  <a:pt x="0" y="4509"/>
                </a:lnTo>
              </a:path>
            </a:pathLst>
          </a:custGeom>
          <a:ln w="19446">
            <a:solidFill>
              <a:srgbClr val="BADCBA"/>
            </a:solidFill>
          </a:ln>
        </p:spPr>
        <p:txBody>
          <a:bodyPr wrap="square" lIns="0" tIns="0" rIns="0" bIns="0" rtlCol="0"/>
          <a:lstStyle/>
          <a:p>
            <a:endParaRPr/>
          </a:p>
        </p:txBody>
      </p:sp>
      <p:sp>
        <p:nvSpPr>
          <p:cNvPr id="359" name="object 359"/>
          <p:cNvSpPr/>
          <p:nvPr/>
        </p:nvSpPr>
        <p:spPr>
          <a:xfrm>
            <a:off x="1101618" y="5405211"/>
            <a:ext cx="51552" cy="48569"/>
          </a:xfrm>
          <a:custGeom>
            <a:avLst/>
            <a:gdLst/>
            <a:ahLst/>
            <a:cxnLst/>
            <a:rect l="l" t="t" r="r" b="b"/>
            <a:pathLst>
              <a:path w="22225" h="22225">
                <a:moveTo>
                  <a:pt x="17249" y="0"/>
                </a:moveTo>
                <a:lnTo>
                  <a:pt x="4975" y="0"/>
                </a:lnTo>
                <a:lnTo>
                  <a:pt x="0" y="4975"/>
                </a:lnTo>
                <a:lnTo>
                  <a:pt x="0" y="17249"/>
                </a:lnTo>
                <a:lnTo>
                  <a:pt x="4975" y="22225"/>
                </a:lnTo>
                <a:lnTo>
                  <a:pt x="17249" y="22225"/>
                </a:lnTo>
                <a:lnTo>
                  <a:pt x="22225" y="17249"/>
                </a:lnTo>
                <a:lnTo>
                  <a:pt x="22225" y="4975"/>
                </a:lnTo>
                <a:lnTo>
                  <a:pt x="17249" y="0"/>
                </a:lnTo>
                <a:close/>
              </a:path>
            </a:pathLst>
          </a:custGeom>
          <a:solidFill>
            <a:srgbClr val="D8ECD8"/>
          </a:solidFill>
        </p:spPr>
        <p:txBody>
          <a:bodyPr wrap="square" lIns="0" tIns="0" rIns="0" bIns="0" rtlCol="0"/>
          <a:lstStyle/>
          <a:p>
            <a:endParaRPr/>
          </a:p>
        </p:txBody>
      </p:sp>
      <p:sp>
        <p:nvSpPr>
          <p:cNvPr id="360" name="object 360"/>
          <p:cNvSpPr txBox="1"/>
          <p:nvPr/>
        </p:nvSpPr>
        <p:spPr>
          <a:xfrm>
            <a:off x="1097393" y="5356807"/>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6</a:t>
            </a:r>
            <a:endParaRPr sz="1400" dirty="0">
              <a:latin typeface="Verdana" panose="020B0604030504040204"/>
              <a:cs typeface="Verdana" panose="020B0604030504040204"/>
            </a:endParaRPr>
          </a:p>
        </p:txBody>
      </p:sp>
      <p:sp>
        <p:nvSpPr>
          <p:cNvPr id="361" name="object 361"/>
          <p:cNvSpPr/>
          <p:nvPr/>
        </p:nvSpPr>
        <p:spPr>
          <a:xfrm>
            <a:off x="1041148" y="5893742"/>
            <a:ext cx="226830" cy="173460"/>
          </a:xfrm>
          <a:custGeom>
            <a:avLst/>
            <a:gdLst/>
            <a:ahLst/>
            <a:cxnLst/>
            <a:rect l="l" t="t" r="r" b="b"/>
            <a:pathLst>
              <a:path w="97790" h="79375">
                <a:moveTo>
                  <a:pt x="4487" y="0"/>
                </a:moveTo>
                <a:lnTo>
                  <a:pt x="4487" y="44460"/>
                </a:lnTo>
                <a:lnTo>
                  <a:pt x="34879" y="74852"/>
                </a:lnTo>
                <a:lnTo>
                  <a:pt x="57109" y="79340"/>
                </a:lnTo>
                <a:lnTo>
                  <a:pt x="79340" y="74852"/>
                </a:lnTo>
                <a:lnTo>
                  <a:pt x="97495" y="62613"/>
                </a:lnTo>
              </a:path>
            </a:pathLst>
          </a:custGeom>
          <a:ln w="19446">
            <a:solidFill>
              <a:srgbClr val="E5EFE5"/>
            </a:solidFill>
          </a:ln>
        </p:spPr>
        <p:txBody>
          <a:bodyPr wrap="square" lIns="0" tIns="0" rIns="0" bIns="0" rtlCol="0"/>
          <a:lstStyle/>
          <a:p>
            <a:endParaRPr/>
          </a:p>
        </p:txBody>
      </p:sp>
      <p:sp>
        <p:nvSpPr>
          <p:cNvPr id="362" name="object 362"/>
          <p:cNvSpPr/>
          <p:nvPr/>
        </p:nvSpPr>
        <p:spPr>
          <a:xfrm>
            <a:off x="1052677" y="5828088"/>
            <a:ext cx="240086" cy="226192"/>
          </a:xfrm>
          <a:custGeom>
            <a:avLst/>
            <a:gdLst/>
            <a:ahLst/>
            <a:cxnLst/>
            <a:rect l="l" t="t" r="r" b="b"/>
            <a:pathLst>
              <a:path w="103504" h="103505">
                <a:moveTo>
                  <a:pt x="103112" y="51553"/>
                </a:moveTo>
                <a:lnTo>
                  <a:pt x="99060" y="31486"/>
                </a:lnTo>
                <a:lnTo>
                  <a:pt x="88009" y="15099"/>
                </a:lnTo>
                <a:lnTo>
                  <a:pt x="71620" y="4051"/>
                </a:lnTo>
                <a:lnTo>
                  <a:pt x="51554" y="0"/>
                </a:lnTo>
                <a:lnTo>
                  <a:pt x="31487" y="4051"/>
                </a:lnTo>
                <a:lnTo>
                  <a:pt x="15100" y="15099"/>
                </a:lnTo>
                <a:lnTo>
                  <a:pt x="4051" y="31486"/>
                </a:lnTo>
                <a:lnTo>
                  <a:pt x="0" y="51553"/>
                </a:lnTo>
                <a:lnTo>
                  <a:pt x="4051" y="71620"/>
                </a:lnTo>
                <a:lnTo>
                  <a:pt x="15100" y="88009"/>
                </a:lnTo>
                <a:lnTo>
                  <a:pt x="31487" y="99060"/>
                </a:lnTo>
                <a:lnTo>
                  <a:pt x="51554" y="103112"/>
                </a:lnTo>
                <a:lnTo>
                  <a:pt x="71620" y="99060"/>
                </a:lnTo>
                <a:lnTo>
                  <a:pt x="88009" y="88009"/>
                </a:lnTo>
                <a:lnTo>
                  <a:pt x="99060" y="71620"/>
                </a:lnTo>
                <a:lnTo>
                  <a:pt x="103112" y="51553"/>
                </a:lnTo>
              </a:path>
            </a:pathLst>
          </a:custGeom>
          <a:ln w="19446">
            <a:solidFill>
              <a:srgbClr val="B7CCB7"/>
            </a:solidFill>
          </a:ln>
        </p:spPr>
        <p:txBody>
          <a:bodyPr wrap="square" lIns="0" tIns="0" rIns="0" bIns="0" rtlCol="0"/>
          <a:lstStyle/>
          <a:p>
            <a:endParaRPr/>
          </a:p>
        </p:txBody>
      </p:sp>
      <p:sp>
        <p:nvSpPr>
          <p:cNvPr id="363" name="object 363"/>
          <p:cNvSpPr/>
          <p:nvPr/>
        </p:nvSpPr>
        <p:spPr>
          <a:xfrm>
            <a:off x="1064208" y="5838668"/>
            <a:ext cx="213573" cy="201213"/>
          </a:xfrm>
          <a:custGeom>
            <a:avLst/>
            <a:gdLst/>
            <a:ahLst/>
            <a:cxnLst/>
            <a:rect l="l" t="t" r="r" b="b"/>
            <a:pathLst>
              <a:path w="92075" h="92075">
                <a:moveTo>
                  <a:pt x="91994" y="45998"/>
                </a:moveTo>
                <a:lnTo>
                  <a:pt x="88379" y="28095"/>
                </a:lnTo>
                <a:lnTo>
                  <a:pt x="78521" y="13474"/>
                </a:lnTo>
                <a:lnTo>
                  <a:pt x="63900" y="3615"/>
                </a:lnTo>
                <a:lnTo>
                  <a:pt x="45998" y="0"/>
                </a:lnTo>
                <a:lnTo>
                  <a:pt x="28095" y="3615"/>
                </a:lnTo>
                <a:lnTo>
                  <a:pt x="13474" y="13474"/>
                </a:lnTo>
                <a:lnTo>
                  <a:pt x="3615" y="28095"/>
                </a:lnTo>
                <a:lnTo>
                  <a:pt x="0" y="45998"/>
                </a:lnTo>
                <a:lnTo>
                  <a:pt x="3615" y="63900"/>
                </a:lnTo>
                <a:lnTo>
                  <a:pt x="13474" y="78522"/>
                </a:lnTo>
                <a:lnTo>
                  <a:pt x="28095" y="88380"/>
                </a:lnTo>
                <a:lnTo>
                  <a:pt x="45998" y="91996"/>
                </a:lnTo>
                <a:lnTo>
                  <a:pt x="63900" y="88380"/>
                </a:lnTo>
                <a:lnTo>
                  <a:pt x="78521" y="78522"/>
                </a:lnTo>
                <a:lnTo>
                  <a:pt x="88379" y="63900"/>
                </a:lnTo>
                <a:lnTo>
                  <a:pt x="91994" y="45998"/>
                </a:lnTo>
              </a:path>
            </a:pathLst>
          </a:custGeom>
          <a:ln w="19446">
            <a:solidFill>
              <a:srgbClr val="89A889"/>
            </a:solidFill>
          </a:ln>
        </p:spPr>
        <p:txBody>
          <a:bodyPr wrap="square" lIns="0" tIns="0" rIns="0" bIns="0" rtlCol="0"/>
          <a:lstStyle/>
          <a:p>
            <a:endParaRPr/>
          </a:p>
        </p:txBody>
      </p:sp>
      <p:sp>
        <p:nvSpPr>
          <p:cNvPr id="364" name="object 364"/>
          <p:cNvSpPr/>
          <p:nvPr/>
        </p:nvSpPr>
        <p:spPr>
          <a:xfrm>
            <a:off x="1075737" y="5849237"/>
            <a:ext cx="188534" cy="177623"/>
          </a:xfrm>
          <a:custGeom>
            <a:avLst/>
            <a:gdLst/>
            <a:ahLst/>
            <a:cxnLst/>
            <a:rect l="l" t="t" r="r" b="b"/>
            <a:pathLst>
              <a:path w="81279" h="81280">
                <a:moveTo>
                  <a:pt x="80882" y="40445"/>
                </a:moveTo>
                <a:lnTo>
                  <a:pt x="77704" y="24703"/>
                </a:lnTo>
                <a:lnTo>
                  <a:pt x="69037" y="11847"/>
                </a:lnTo>
                <a:lnTo>
                  <a:pt x="56182" y="3178"/>
                </a:lnTo>
                <a:lnTo>
                  <a:pt x="40441" y="0"/>
                </a:lnTo>
                <a:lnTo>
                  <a:pt x="24700" y="3178"/>
                </a:lnTo>
                <a:lnTo>
                  <a:pt x="11845" y="11847"/>
                </a:lnTo>
                <a:lnTo>
                  <a:pt x="3178" y="24703"/>
                </a:lnTo>
                <a:lnTo>
                  <a:pt x="0" y="40445"/>
                </a:lnTo>
                <a:lnTo>
                  <a:pt x="3178" y="56186"/>
                </a:lnTo>
                <a:lnTo>
                  <a:pt x="11845" y="69041"/>
                </a:lnTo>
                <a:lnTo>
                  <a:pt x="24700" y="77709"/>
                </a:lnTo>
                <a:lnTo>
                  <a:pt x="40441" y="80887"/>
                </a:lnTo>
                <a:lnTo>
                  <a:pt x="56182" y="77709"/>
                </a:lnTo>
                <a:lnTo>
                  <a:pt x="69037" y="69041"/>
                </a:lnTo>
                <a:lnTo>
                  <a:pt x="77704" y="56186"/>
                </a:lnTo>
                <a:lnTo>
                  <a:pt x="80882" y="40445"/>
                </a:lnTo>
              </a:path>
            </a:pathLst>
          </a:custGeom>
          <a:ln w="19446">
            <a:solidFill>
              <a:srgbClr val="5B855B"/>
            </a:solidFill>
          </a:ln>
        </p:spPr>
        <p:txBody>
          <a:bodyPr wrap="square" lIns="0" tIns="0" rIns="0" bIns="0" rtlCol="0"/>
          <a:lstStyle/>
          <a:p>
            <a:endParaRPr/>
          </a:p>
        </p:txBody>
      </p:sp>
      <p:sp>
        <p:nvSpPr>
          <p:cNvPr id="365" name="object 365"/>
          <p:cNvSpPr/>
          <p:nvPr/>
        </p:nvSpPr>
        <p:spPr>
          <a:xfrm>
            <a:off x="1087268" y="5859818"/>
            <a:ext cx="162021" cy="152645"/>
          </a:xfrm>
          <a:custGeom>
            <a:avLst/>
            <a:gdLst/>
            <a:ahLst/>
            <a:cxnLst/>
            <a:rect l="l" t="t" r="r" b="b"/>
            <a:pathLst>
              <a:path w="69850" h="69850">
                <a:moveTo>
                  <a:pt x="69769" y="34885"/>
                </a:moveTo>
                <a:lnTo>
                  <a:pt x="67028" y="21308"/>
                </a:lnTo>
                <a:lnTo>
                  <a:pt x="59551" y="10219"/>
                </a:lnTo>
                <a:lnTo>
                  <a:pt x="48463" y="2741"/>
                </a:lnTo>
                <a:lnTo>
                  <a:pt x="34885" y="0"/>
                </a:lnTo>
                <a:lnTo>
                  <a:pt x="21308" y="2741"/>
                </a:lnTo>
                <a:lnTo>
                  <a:pt x="10219" y="10219"/>
                </a:lnTo>
                <a:lnTo>
                  <a:pt x="2741" y="21308"/>
                </a:lnTo>
                <a:lnTo>
                  <a:pt x="0" y="34885"/>
                </a:lnTo>
                <a:lnTo>
                  <a:pt x="2741" y="48463"/>
                </a:lnTo>
                <a:lnTo>
                  <a:pt x="10219" y="59552"/>
                </a:lnTo>
                <a:lnTo>
                  <a:pt x="21308" y="67029"/>
                </a:lnTo>
                <a:lnTo>
                  <a:pt x="34885" y="69771"/>
                </a:lnTo>
                <a:lnTo>
                  <a:pt x="48463" y="67029"/>
                </a:lnTo>
                <a:lnTo>
                  <a:pt x="59551" y="59552"/>
                </a:lnTo>
                <a:lnTo>
                  <a:pt x="67028" y="48463"/>
                </a:lnTo>
                <a:lnTo>
                  <a:pt x="69769" y="34885"/>
                </a:lnTo>
              </a:path>
            </a:pathLst>
          </a:custGeom>
          <a:ln w="19446">
            <a:solidFill>
              <a:srgbClr val="2D622D"/>
            </a:solidFill>
          </a:ln>
        </p:spPr>
        <p:txBody>
          <a:bodyPr wrap="square" lIns="0" tIns="0" rIns="0" bIns="0" rtlCol="0"/>
          <a:lstStyle/>
          <a:p>
            <a:endParaRPr/>
          </a:p>
        </p:txBody>
      </p:sp>
      <p:sp>
        <p:nvSpPr>
          <p:cNvPr id="366" name="object 366"/>
          <p:cNvSpPr/>
          <p:nvPr/>
        </p:nvSpPr>
        <p:spPr>
          <a:xfrm>
            <a:off x="1053827" y="5828041"/>
            <a:ext cx="226830" cy="213703"/>
          </a:xfrm>
          <a:custGeom>
            <a:avLst/>
            <a:gdLst/>
            <a:ahLst/>
            <a:cxnLst/>
            <a:rect l="l" t="t" r="r" b="b"/>
            <a:pathLst>
              <a:path w="97790" h="97789">
                <a:moveTo>
                  <a:pt x="97428" y="48710"/>
                </a:moveTo>
                <a:lnTo>
                  <a:pt x="93600" y="29750"/>
                </a:lnTo>
                <a:lnTo>
                  <a:pt x="83161" y="14267"/>
                </a:lnTo>
                <a:lnTo>
                  <a:pt x="67677" y="3827"/>
                </a:lnTo>
                <a:lnTo>
                  <a:pt x="48717" y="0"/>
                </a:lnTo>
                <a:lnTo>
                  <a:pt x="29755" y="3827"/>
                </a:lnTo>
                <a:lnTo>
                  <a:pt x="14269" y="14267"/>
                </a:lnTo>
                <a:lnTo>
                  <a:pt x="3828" y="29750"/>
                </a:lnTo>
                <a:lnTo>
                  <a:pt x="0" y="48710"/>
                </a:lnTo>
                <a:lnTo>
                  <a:pt x="3828" y="67672"/>
                </a:lnTo>
                <a:lnTo>
                  <a:pt x="14269" y="83155"/>
                </a:lnTo>
                <a:lnTo>
                  <a:pt x="29755" y="93595"/>
                </a:lnTo>
                <a:lnTo>
                  <a:pt x="48717" y="97422"/>
                </a:lnTo>
                <a:lnTo>
                  <a:pt x="67677" y="93595"/>
                </a:lnTo>
                <a:lnTo>
                  <a:pt x="83161" y="83155"/>
                </a:lnTo>
                <a:lnTo>
                  <a:pt x="93600" y="67672"/>
                </a:lnTo>
                <a:lnTo>
                  <a:pt x="97428" y="48710"/>
                </a:lnTo>
              </a:path>
            </a:pathLst>
          </a:custGeom>
          <a:ln w="19446">
            <a:solidFill>
              <a:srgbClr val="003F00"/>
            </a:solidFill>
          </a:ln>
        </p:spPr>
        <p:txBody>
          <a:bodyPr wrap="square" lIns="0" tIns="0" rIns="0" bIns="0" rtlCol="0"/>
          <a:lstStyle/>
          <a:p>
            <a:endParaRPr/>
          </a:p>
        </p:txBody>
      </p:sp>
      <p:sp>
        <p:nvSpPr>
          <p:cNvPr id="367" name="object 367"/>
          <p:cNvSpPr/>
          <p:nvPr/>
        </p:nvSpPr>
        <p:spPr>
          <a:xfrm>
            <a:off x="1073896" y="5844694"/>
            <a:ext cx="164967" cy="155420"/>
          </a:xfrm>
          <a:custGeom>
            <a:avLst/>
            <a:gdLst/>
            <a:ahLst/>
            <a:cxnLst/>
            <a:rect l="l" t="t" r="r" b="b"/>
            <a:pathLst>
              <a:path w="71120" h="71119">
                <a:moveTo>
                  <a:pt x="70852" y="35426"/>
                </a:moveTo>
                <a:lnTo>
                  <a:pt x="68067" y="21638"/>
                </a:lnTo>
                <a:lnTo>
                  <a:pt x="60474" y="10377"/>
                </a:lnTo>
                <a:lnTo>
                  <a:pt x="49213" y="2784"/>
                </a:lnTo>
                <a:lnTo>
                  <a:pt x="35425" y="0"/>
                </a:lnTo>
                <a:lnTo>
                  <a:pt x="21638" y="2784"/>
                </a:lnTo>
                <a:lnTo>
                  <a:pt x="10377" y="10377"/>
                </a:lnTo>
                <a:lnTo>
                  <a:pt x="2784" y="21638"/>
                </a:lnTo>
                <a:lnTo>
                  <a:pt x="0" y="35426"/>
                </a:lnTo>
                <a:lnTo>
                  <a:pt x="2784" y="49213"/>
                </a:lnTo>
                <a:lnTo>
                  <a:pt x="10377" y="60474"/>
                </a:lnTo>
                <a:lnTo>
                  <a:pt x="21638" y="68067"/>
                </a:lnTo>
                <a:lnTo>
                  <a:pt x="35425" y="70852"/>
                </a:lnTo>
                <a:lnTo>
                  <a:pt x="49213" y="68067"/>
                </a:lnTo>
                <a:lnTo>
                  <a:pt x="60474" y="60474"/>
                </a:lnTo>
                <a:lnTo>
                  <a:pt x="68067" y="49213"/>
                </a:lnTo>
                <a:lnTo>
                  <a:pt x="70852" y="35426"/>
                </a:lnTo>
              </a:path>
            </a:pathLst>
          </a:custGeom>
          <a:ln w="19446">
            <a:solidFill>
              <a:srgbClr val="005900"/>
            </a:solidFill>
          </a:ln>
        </p:spPr>
        <p:txBody>
          <a:bodyPr wrap="square" lIns="0" tIns="0" rIns="0" bIns="0" rtlCol="0"/>
          <a:lstStyle/>
          <a:p>
            <a:endParaRPr/>
          </a:p>
        </p:txBody>
      </p:sp>
      <p:sp>
        <p:nvSpPr>
          <p:cNvPr id="368" name="object 368"/>
          <p:cNvSpPr/>
          <p:nvPr/>
        </p:nvSpPr>
        <p:spPr>
          <a:xfrm>
            <a:off x="1083920" y="5853533"/>
            <a:ext cx="139927" cy="131829"/>
          </a:xfrm>
          <a:custGeom>
            <a:avLst/>
            <a:gdLst/>
            <a:ahLst/>
            <a:cxnLst/>
            <a:rect l="l" t="t" r="r" b="b"/>
            <a:pathLst>
              <a:path w="60325" h="60325">
                <a:moveTo>
                  <a:pt x="59739" y="29869"/>
                </a:moveTo>
                <a:lnTo>
                  <a:pt x="57392" y="18243"/>
                </a:lnTo>
                <a:lnTo>
                  <a:pt x="50990" y="8749"/>
                </a:lnTo>
                <a:lnTo>
                  <a:pt x="41496" y="2347"/>
                </a:lnTo>
                <a:lnTo>
                  <a:pt x="29870" y="0"/>
                </a:lnTo>
                <a:lnTo>
                  <a:pt x="18243" y="2347"/>
                </a:lnTo>
                <a:lnTo>
                  <a:pt x="8749" y="8749"/>
                </a:lnTo>
                <a:lnTo>
                  <a:pt x="2347" y="18243"/>
                </a:lnTo>
                <a:lnTo>
                  <a:pt x="0" y="29869"/>
                </a:lnTo>
                <a:lnTo>
                  <a:pt x="2347" y="41495"/>
                </a:lnTo>
                <a:lnTo>
                  <a:pt x="8749" y="50989"/>
                </a:lnTo>
                <a:lnTo>
                  <a:pt x="18243" y="57391"/>
                </a:lnTo>
                <a:lnTo>
                  <a:pt x="29870" y="59739"/>
                </a:lnTo>
                <a:lnTo>
                  <a:pt x="41496" y="57391"/>
                </a:lnTo>
                <a:lnTo>
                  <a:pt x="50990" y="50989"/>
                </a:lnTo>
                <a:lnTo>
                  <a:pt x="57392" y="41495"/>
                </a:lnTo>
                <a:lnTo>
                  <a:pt x="59739" y="29869"/>
                </a:lnTo>
              </a:path>
            </a:pathLst>
          </a:custGeom>
          <a:ln w="19446">
            <a:solidFill>
              <a:srgbClr val="0C670C"/>
            </a:solidFill>
          </a:ln>
        </p:spPr>
        <p:txBody>
          <a:bodyPr wrap="square" lIns="0" tIns="0" rIns="0" bIns="0" rtlCol="0"/>
          <a:lstStyle/>
          <a:p>
            <a:endParaRPr/>
          </a:p>
        </p:txBody>
      </p:sp>
      <p:sp>
        <p:nvSpPr>
          <p:cNvPr id="369" name="object 369"/>
          <p:cNvSpPr/>
          <p:nvPr/>
        </p:nvSpPr>
        <p:spPr>
          <a:xfrm>
            <a:off x="1093945" y="5862365"/>
            <a:ext cx="113415" cy="106851"/>
          </a:xfrm>
          <a:custGeom>
            <a:avLst/>
            <a:gdLst/>
            <a:ahLst/>
            <a:cxnLst/>
            <a:rect l="l" t="t" r="r" b="b"/>
            <a:pathLst>
              <a:path w="48895" h="48894">
                <a:moveTo>
                  <a:pt x="48627" y="24319"/>
                </a:moveTo>
                <a:lnTo>
                  <a:pt x="46715" y="14855"/>
                </a:lnTo>
                <a:lnTo>
                  <a:pt x="41503" y="7125"/>
                </a:lnTo>
                <a:lnTo>
                  <a:pt x="33775" y="1911"/>
                </a:lnTo>
                <a:lnTo>
                  <a:pt x="24312" y="0"/>
                </a:lnTo>
                <a:lnTo>
                  <a:pt x="14850" y="1911"/>
                </a:lnTo>
                <a:lnTo>
                  <a:pt x="7122" y="7125"/>
                </a:lnTo>
                <a:lnTo>
                  <a:pt x="1911" y="14855"/>
                </a:lnTo>
                <a:lnTo>
                  <a:pt x="0" y="24319"/>
                </a:lnTo>
                <a:lnTo>
                  <a:pt x="1911" y="33781"/>
                </a:lnTo>
                <a:lnTo>
                  <a:pt x="7122" y="41509"/>
                </a:lnTo>
                <a:lnTo>
                  <a:pt x="14850" y="46720"/>
                </a:lnTo>
                <a:lnTo>
                  <a:pt x="24312" y="48632"/>
                </a:lnTo>
                <a:lnTo>
                  <a:pt x="33775" y="46720"/>
                </a:lnTo>
                <a:lnTo>
                  <a:pt x="41503" y="41509"/>
                </a:lnTo>
                <a:lnTo>
                  <a:pt x="46715" y="33781"/>
                </a:lnTo>
                <a:lnTo>
                  <a:pt x="48627" y="24319"/>
                </a:lnTo>
              </a:path>
            </a:pathLst>
          </a:custGeom>
          <a:ln w="19446">
            <a:solidFill>
              <a:srgbClr val="197519"/>
            </a:solidFill>
          </a:ln>
        </p:spPr>
        <p:txBody>
          <a:bodyPr wrap="square" lIns="0" tIns="0" rIns="0" bIns="0" rtlCol="0"/>
          <a:lstStyle/>
          <a:p>
            <a:endParaRPr/>
          </a:p>
        </p:txBody>
      </p:sp>
      <p:sp>
        <p:nvSpPr>
          <p:cNvPr id="370" name="object 370"/>
          <p:cNvSpPr/>
          <p:nvPr/>
        </p:nvSpPr>
        <p:spPr>
          <a:xfrm>
            <a:off x="1103953" y="5871212"/>
            <a:ext cx="88375" cy="83261"/>
          </a:xfrm>
          <a:custGeom>
            <a:avLst/>
            <a:gdLst/>
            <a:ahLst/>
            <a:cxnLst/>
            <a:rect l="l" t="t" r="r" b="b"/>
            <a:pathLst>
              <a:path w="38100" h="38100">
                <a:moveTo>
                  <a:pt x="37519" y="18756"/>
                </a:moveTo>
                <a:lnTo>
                  <a:pt x="36045" y="11456"/>
                </a:lnTo>
                <a:lnTo>
                  <a:pt x="32025" y="5494"/>
                </a:lnTo>
                <a:lnTo>
                  <a:pt x="26062" y="1474"/>
                </a:lnTo>
                <a:lnTo>
                  <a:pt x="18761" y="0"/>
                </a:lnTo>
                <a:lnTo>
                  <a:pt x="11460" y="1474"/>
                </a:lnTo>
                <a:lnTo>
                  <a:pt x="5496" y="5494"/>
                </a:lnTo>
                <a:lnTo>
                  <a:pt x="1474" y="11456"/>
                </a:lnTo>
                <a:lnTo>
                  <a:pt x="0" y="18756"/>
                </a:lnTo>
                <a:lnTo>
                  <a:pt x="1474" y="26057"/>
                </a:lnTo>
                <a:lnTo>
                  <a:pt x="5496" y="32019"/>
                </a:lnTo>
                <a:lnTo>
                  <a:pt x="11460" y="36040"/>
                </a:lnTo>
                <a:lnTo>
                  <a:pt x="18761" y="37514"/>
                </a:lnTo>
                <a:lnTo>
                  <a:pt x="26062" y="36040"/>
                </a:lnTo>
                <a:lnTo>
                  <a:pt x="32025" y="32019"/>
                </a:lnTo>
                <a:lnTo>
                  <a:pt x="36045" y="26057"/>
                </a:lnTo>
                <a:lnTo>
                  <a:pt x="37519" y="18756"/>
                </a:lnTo>
              </a:path>
            </a:pathLst>
          </a:custGeom>
          <a:ln w="19446">
            <a:solidFill>
              <a:srgbClr val="268326"/>
            </a:solidFill>
          </a:ln>
        </p:spPr>
        <p:txBody>
          <a:bodyPr wrap="square" lIns="0" tIns="0" rIns="0" bIns="0" rtlCol="0"/>
          <a:lstStyle/>
          <a:p>
            <a:endParaRPr/>
          </a:p>
        </p:txBody>
      </p:sp>
      <p:sp>
        <p:nvSpPr>
          <p:cNvPr id="371" name="object 371"/>
          <p:cNvSpPr/>
          <p:nvPr/>
        </p:nvSpPr>
        <p:spPr>
          <a:xfrm>
            <a:off x="1113975" y="5880048"/>
            <a:ext cx="61863" cy="58283"/>
          </a:xfrm>
          <a:custGeom>
            <a:avLst/>
            <a:gdLst/>
            <a:ahLst/>
            <a:cxnLst/>
            <a:rect l="l" t="t" r="r" b="b"/>
            <a:pathLst>
              <a:path w="26670" h="26669">
                <a:moveTo>
                  <a:pt x="26407" y="13201"/>
                </a:moveTo>
                <a:lnTo>
                  <a:pt x="26407" y="5914"/>
                </a:lnTo>
                <a:lnTo>
                  <a:pt x="20488" y="0"/>
                </a:lnTo>
                <a:lnTo>
                  <a:pt x="13201" y="0"/>
                </a:lnTo>
                <a:lnTo>
                  <a:pt x="5914" y="0"/>
                </a:lnTo>
                <a:lnTo>
                  <a:pt x="0" y="5914"/>
                </a:lnTo>
                <a:lnTo>
                  <a:pt x="0" y="13201"/>
                </a:lnTo>
                <a:lnTo>
                  <a:pt x="0" y="20488"/>
                </a:lnTo>
                <a:lnTo>
                  <a:pt x="5914" y="26407"/>
                </a:lnTo>
                <a:lnTo>
                  <a:pt x="13201" y="26407"/>
                </a:lnTo>
                <a:lnTo>
                  <a:pt x="20488" y="26407"/>
                </a:lnTo>
                <a:lnTo>
                  <a:pt x="26407" y="20488"/>
                </a:lnTo>
                <a:lnTo>
                  <a:pt x="26407" y="13201"/>
                </a:lnTo>
              </a:path>
            </a:pathLst>
          </a:custGeom>
          <a:ln w="19446">
            <a:solidFill>
              <a:srgbClr val="329132"/>
            </a:solidFill>
          </a:ln>
        </p:spPr>
        <p:txBody>
          <a:bodyPr wrap="square" lIns="0" tIns="0" rIns="0" bIns="0" rtlCol="0"/>
          <a:lstStyle/>
          <a:p>
            <a:endParaRPr/>
          </a:p>
        </p:txBody>
      </p:sp>
      <p:sp>
        <p:nvSpPr>
          <p:cNvPr id="372" name="object 372"/>
          <p:cNvSpPr/>
          <p:nvPr/>
        </p:nvSpPr>
        <p:spPr>
          <a:xfrm>
            <a:off x="1100649" y="5866886"/>
            <a:ext cx="82484" cy="77710"/>
          </a:xfrm>
          <a:custGeom>
            <a:avLst/>
            <a:gdLst/>
            <a:ahLst/>
            <a:cxnLst/>
            <a:rect l="l" t="t" r="r" b="b"/>
            <a:pathLst>
              <a:path w="35559" h="35560">
                <a:moveTo>
                  <a:pt x="35425" y="17715"/>
                </a:moveTo>
                <a:lnTo>
                  <a:pt x="35425" y="7937"/>
                </a:lnTo>
                <a:lnTo>
                  <a:pt x="27487" y="0"/>
                </a:lnTo>
                <a:lnTo>
                  <a:pt x="17710" y="0"/>
                </a:lnTo>
                <a:lnTo>
                  <a:pt x="7932" y="0"/>
                </a:lnTo>
                <a:lnTo>
                  <a:pt x="0" y="7937"/>
                </a:lnTo>
                <a:lnTo>
                  <a:pt x="0" y="17715"/>
                </a:lnTo>
                <a:lnTo>
                  <a:pt x="0" y="27494"/>
                </a:lnTo>
                <a:lnTo>
                  <a:pt x="7932" y="35431"/>
                </a:lnTo>
                <a:lnTo>
                  <a:pt x="17710" y="35431"/>
                </a:lnTo>
                <a:lnTo>
                  <a:pt x="27487" y="35431"/>
                </a:lnTo>
                <a:lnTo>
                  <a:pt x="35425" y="27494"/>
                </a:lnTo>
                <a:lnTo>
                  <a:pt x="35425" y="17715"/>
                </a:lnTo>
              </a:path>
            </a:pathLst>
          </a:custGeom>
          <a:ln w="19446">
            <a:solidFill>
              <a:srgbClr val="3F9F3F"/>
            </a:solidFill>
          </a:ln>
        </p:spPr>
        <p:txBody>
          <a:bodyPr wrap="square" lIns="0" tIns="0" rIns="0" bIns="0" rtlCol="0"/>
          <a:lstStyle/>
          <a:p>
            <a:endParaRPr/>
          </a:p>
        </p:txBody>
      </p:sp>
      <p:sp>
        <p:nvSpPr>
          <p:cNvPr id="373" name="object 373"/>
          <p:cNvSpPr/>
          <p:nvPr/>
        </p:nvSpPr>
        <p:spPr>
          <a:xfrm>
            <a:off x="1110673" y="5875735"/>
            <a:ext cx="57444" cy="54119"/>
          </a:xfrm>
          <a:custGeom>
            <a:avLst/>
            <a:gdLst/>
            <a:ahLst/>
            <a:cxnLst/>
            <a:rect l="l" t="t" r="r" b="b"/>
            <a:pathLst>
              <a:path w="24765" h="24764">
                <a:moveTo>
                  <a:pt x="24314" y="12153"/>
                </a:moveTo>
                <a:lnTo>
                  <a:pt x="24314" y="5441"/>
                </a:lnTo>
                <a:lnTo>
                  <a:pt x="18867" y="0"/>
                </a:lnTo>
                <a:lnTo>
                  <a:pt x="12155" y="0"/>
                </a:lnTo>
                <a:lnTo>
                  <a:pt x="5441" y="0"/>
                </a:lnTo>
                <a:lnTo>
                  <a:pt x="0" y="5441"/>
                </a:lnTo>
                <a:lnTo>
                  <a:pt x="0" y="12153"/>
                </a:lnTo>
                <a:lnTo>
                  <a:pt x="0" y="18865"/>
                </a:lnTo>
                <a:lnTo>
                  <a:pt x="5441" y="24312"/>
                </a:lnTo>
                <a:lnTo>
                  <a:pt x="12155" y="24312"/>
                </a:lnTo>
                <a:lnTo>
                  <a:pt x="18867" y="24312"/>
                </a:lnTo>
                <a:lnTo>
                  <a:pt x="24314" y="18865"/>
                </a:lnTo>
                <a:lnTo>
                  <a:pt x="24314" y="12153"/>
                </a:lnTo>
              </a:path>
            </a:pathLst>
          </a:custGeom>
          <a:ln w="19446">
            <a:solidFill>
              <a:srgbClr val="5EAE5E"/>
            </a:solidFill>
          </a:ln>
        </p:spPr>
        <p:txBody>
          <a:bodyPr wrap="square" lIns="0" tIns="0" rIns="0" bIns="0" rtlCol="0"/>
          <a:lstStyle/>
          <a:p>
            <a:endParaRPr/>
          </a:p>
        </p:txBody>
      </p:sp>
      <p:sp>
        <p:nvSpPr>
          <p:cNvPr id="374" name="object 374"/>
          <p:cNvSpPr/>
          <p:nvPr/>
        </p:nvSpPr>
        <p:spPr>
          <a:xfrm>
            <a:off x="1120687" y="5884568"/>
            <a:ext cx="30931" cy="29141"/>
          </a:xfrm>
          <a:custGeom>
            <a:avLst/>
            <a:gdLst/>
            <a:ahLst/>
            <a:cxnLst/>
            <a:rect l="l" t="t" r="r" b="b"/>
            <a:pathLst>
              <a:path w="13334" h="13335">
                <a:moveTo>
                  <a:pt x="13200" y="6602"/>
                </a:moveTo>
                <a:lnTo>
                  <a:pt x="13200" y="2961"/>
                </a:lnTo>
                <a:lnTo>
                  <a:pt x="10243" y="0"/>
                </a:lnTo>
                <a:lnTo>
                  <a:pt x="6602" y="0"/>
                </a:lnTo>
                <a:lnTo>
                  <a:pt x="2961" y="0"/>
                </a:lnTo>
                <a:lnTo>
                  <a:pt x="0" y="2961"/>
                </a:lnTo>
                <a:lnTo>
                  <a:pt x="0" y="6602"/>
                </a:lnTo>
                <a:lnTo>
                  <a:pt x="0" y="10245"/>
                </a:lnTo>
                <a:lnTo>
                  <a:pt x="2961" y="13201"/>
                </a:lnTo>
                <a:lnTo>
                  <a:pt x="6602" y="13201"/>
                </a:lnTo>
                <a:lnTo>
                  <a:pt x="10243" y="13201"/>
                </a:lnTo>
                <a:lnTo>
                  <a:pt x="13200" y="10245"/>
                </a:lnTo>
                <a:lnTo>
                  <a:pt x="13200" y="6602"/>
                </a:lnTo>
              </a:path>
            </a:pathLst>
          </a:custGeom>
          <a:ln w="19446">
            <a:solidFill>
              <a:srgbClr val="7CBD7C"/>
            </a:solidFill>
          </a:ln>
        </p:spPr>
        <p:txBody>
          <a:bodyPr wrap="square" lIns="0" tIns="0" rIns="0" bIns="0" rtlCol="0"/>
          <a:lstStyle/>
          <a:p>
            <a:endParaRPr/>
          </a:p>
        </p:txBody>
      </p:sp>
      <p:sp>
        <p:nvSpPr>
          <p:cNvPr id="375" name="object 375"/>
          <p:cNvSpPr/>
          <p:nvPr/>
        </p:nvSpPr>
        <p:spPr>
          <a:xfrm>
            <a:off x="1130706" y="5893415"/>
            <a:ext cx="5892" cy="5551"/>
          </a:xfrm>
          <a:custGeom>
            <a:avLst/>
            <a:gdLst/>
            <a:ahLst/>
            <a:cxnLst/>
            <a:rect l="l" t="t" r="r" b="b"/>
            <a:pathLst>
              <a:path w="2540" h="2539">
                <a:moveTo>
                  <a:pt x="2089" y="1041"/>
                </a:moveTo>
                <a:lnTo>
                  <a:pt x="2089" y="466"/>
                </a:lnTo>
                <a:lnTo>
                  <a:pt x="1621" y="0"/>
                </a:lnTo>
                <a:lnTo>
                  <a:pt x="1046" y="0"/>
                </a:lnTo>
                <a:lnTo>
                  <a:pt x="471" y="0"/>
                </a:lnTo>
                <a:lnTo>
                  <a:pt x="0" y="466"/>
                </a:lnTo>
                <a:lnTo>
                  <a:pt x="0" y="1041"/>
                </a:lnTo>
                <a:lnTo>
                  <a:pt x="0" y="1616"/>
                </a:lnTo>
                <a:lnTo>
                  <a:pt x="471" y="2087"/>
                </a:lnTo>
                <a:lnTo>
                  <a:pt x="1046" y="2087"/>
                </a:lnTo>
                <a:lnTo>
                  <a:pt x="1621" y="2087"/>
                </a:lnTo>
                <a:lnTo>
                  <a:pt x="2089" y="1616"/>
                </a:lnTo>
                <a:lnTo>
                  <a:pt x="2089" y="1041"/>
                </a:lnTo>
              </a:path>
            </a:pathLst>
          </a:custGeom>
          <a:ln w="19446">
            <a:solidFill>
              <a:srgbClr val="9BCD9B"/>
            </a:solidFill>
          </a:ln>
        </p:spPr>
        <p:txBody>
          <a:bodyPr wrap="square" lIns="0" tIns="0" rIns="0" bIns="0" rtlCol="0"/>
          <a:lstStyle/>
          <a:p>
            <a:endParaRPr/>
          </a:p>
        </p:txBody>
      </p:sp>
      <p:sp>
        <p:nvSpPr>
          <p:cNvPr id="376" name="object 376"/>
          <p:cNvSpPr/>
          <p:nvPr/>
        </p:nvSpPr>
        <p:spPr>
          <a:xfrm>
            <a:off x="1119798" y="5882532"/>
            <a:ext cx="22094" cy="20815"/>
          </a:xfrm>
          <a:custGeom>
            <a:avLst/>
            <a:gdLst/>
            <a:ahLst/>
            <a:cxnLst/>
            <a:rect l="l" t="t" r="r" b="b"/>
            <a:pathLst>
              <a:path w="9525" h="9525">
                <a:moveTo>
                  <a:pt x="0" y="4513"/>
                </a:moveTo>
                <a:lnTo>
                  <a:pt x="0" y="7004"/>
                </a:lnTo>
                <a:lnTo>
                  <a:pt x="2024" y="9023"/>
                </a:lnTo>
                <a:lnTo>
                  <a:pt x="4514" y="9023"/>
                </a:lnTo>
                <a:lnTo>
                  <a:pt x="7005" y="9023"/>
                </a:lnTo>
                <a:lnTo>
                  <a:pt x="9023" y="7004"/>
                </a:lnTo>
                <a:lnTo>
                  <a:pt x="9023" y="4513"/>
                </a:lnTo>
                <a:lnTo>
                  <a:pt x="9023" y="2024"/>
                </a:lnTo>
                <a:lnTo>
                  <a:pt x="7005" y="0"/>
                </a:lnTo>
                <a:lnTo>
                  <a:pt x="4514" y="0"/>
                </a:lnTo>
                <a:lnTo>
                  <a:pt x="2024" y="0"/>
                </a:lnTo>
                <a:lnTo>
                  <a:pt x="0" y="2024"/>
                </a:lnTo>
                <a:lnTo>
                  <a:pt x="0" y="4513"/>
                </a:lnTo>
              </a:path>
            </a:pathLst>
          </a:custGeom>
          <a:ln w="19446">
            <a:solidFill>
              <a:srgbClr val="BADCBA"/>
            </a:solidFill>
          </a:ln>
        </p:spPr>
        <p:txBody>
          <a:bodyPr wrap="square" lIns="0" tIns="0" rIns="0" bIns="0" rtlCol="0"/>
          <a:lstStyle/>
          <a:p>
            <a:endParaRPr/>
          </a:p>
        </p:txBody>
      </p:sp>
      <p:sp>
        <p:nvSpPr>
          <p:cNvPr id="377" name="object 377"/>
          <p:cNvSpPr/>
          <p:nvPr/>
        </p:nvSpPr>
        <p:spPr>
          <a:xfrm>
            <a:off x="1101618" y="5864806"/>
            <a:ext cx="51552" cy="48569"/>
          </a:xfrm>
          <a:custGeom>
            <a:avLst/>
            <a:gdLst/>
            <a:ahLst/>
            <a:cxnLst/>
            <a:rect l="l" t="t" r="r" b="b"/>
            <a:pathLst>
              <a:path w="22225" h="22225">
                <a:moveTo>
                  <a:pt x="17249" y="0"/>
                </a:moveTo>
                <a:lnTo>
                  <a:pt x="4975" y="0"/>
                </a:lnTo>
                <a:lnTo>
                  <a:pt x="0" y="4975"/>
                </a:lnTo>
                <a:lnTo>
                  <a:pt x="0" y="17249"/>
                </a:lnTo>
                <a:lnTo>
                  <a:pt x="4975" y="22225"/>
                </a:lnTo>
                <a:lnTo>
                  <a:pt x="17249" y="22225"/>
                </a:lnTo>
                <a:lnTo>
                  <a:pt x="22225" y="17249"/>
                </a:lnTo>
                <a:lnTo>
                  <a:pt x="22225" y="4975"/>
                </a:lnTo>
                <a:lnTo>
                  <a:pt x="17249" y="0"/>
                </a:lnTo>
                <a:close/>
              </a:path>
            </a:pathLst>
          </a:custGeom>
          <a:solidFill>
            <a:srgbClr val="D8ECD8"/>
          </a:solidFill>
        </p:spPr>
        <p:txBody>
          <a:bodyPr wrap="square" lIns="0" tIns="0" rIns="0" bIns="0" rtlCol="0"/>
          <a:lstStyle/>
          <a:p>
            <a:endParaRPr/>
          </a:p>
        </p:txBody>
      </p:sp>
      <p:sp>
        <p:nvSpPr>
          <p:cNvPr id="378" name="object 378"/>
          <p:cNvSpPr txBox="1"/>
          <p:nvPr/>
        </p:nvSpPr>
        <p:spPr>
          <a:xfrm>
            <a:off x="1097393" y="5816413"/>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7</a:t>
            </a:r>
            <a:endParaRPr sz="1400" dirty="0">
              <a:latin typeface="Verdana" panose="020B0604030504040204"/>
              <a:cs typeface="Verdana" panose="020B0604030504040204"/>
            </a:endParaRPr>
          </a:p>
        </p:txBody>
      </p:sp>
      <p:sp>
        <p:nvSpPr>
          <p:cNvPr id="379" name="object 379"/>
          <p:cNvSpPr/>
          <p:nvPr/>
        </p:nvSpPr>
        <p:spPr>
          <a:xfrm>
            <a:off x="1041148" y="6310333"/>
            <a:ext cx="226830" cy="213703"/>
          </a:xfrm>
          <a:custGeom>
            <a:avLst/>
            <a:gdLst/>
            <a:ahLst/>
            <a:cxnLst/>
            <a:rect l="l" t="t" r="r" b="b"/>
            <a:pathLst>
              <a:path w="97790" h="97789">
                <a:moveTo>
                  <a:pt x="16726" y="0"/>
                </a:moveTo>
                <a:lnTo>
                  <a:pt x="4487" y="18153"/>
                </a:lnTo>
                <a:lnTo>
                  <a:pt x="0" y="40383"/>
                </a:lnTo>
                <a:lnTo>
                  <a:pt x="4487" y="62613"/>
                </a:lnTo>
                <a:lnTo>
                  <a:pt x="16727" y="80766"/>
                </a:lnTo>
                <a:lnTo>
                  <a:pt x="34879" y="93006"/>
                </a:lnTo>
                <a:lnTo>
                  <a:pt x="57109" y="97494"/>
                </a:lnTo>
                <a:lnTo>
                  <a:pt x="79340" y="93006"/>
                </a:lnTo>
                <a:lnTo>
                  <a:pt x="97495" y="80766"/>
                </a:lnTo>
              </a:path>
            </a:pathLst>
          </a:custGeom>
          <a:ln w="19446">
            <a:solidFill>
              <a:srgbClr val="E5EFE5"/>
            </a:solidFill>
          </a:ln>
        </p:spPr>
        <p:txBody>
          <a:bodyPr wrap="square" lIns="0" tIns="0" rIns="0" bIns="0" rtlCol="0"/>
          <a:lstStyle/>
          <a:p>
            <a:endParaRPr/>
          </a:p>
        </p:txBody>
      </p:sp>
      <p:sp>
        <p:nvSpPr>
          <p:cNvPr id="380" name="object 380"/>
          <p:cNvSpPr/>
          <p:nvPr/>
        </p:nvSpPr>
        <p:spPr>
          <a:xfrm>
            <a:off x="1052677" y="6284362"/>
            <a:ext cx="240086" cy="226192"/>
          </a:xfrm>
          <a:custGeom>
            <a:avLst/>
            <a:gdLst/>
            <a:ahLst/>
            <a:cxnLst/>
            <a:rect l="l" t="t" r="r" b="b"/>
            <a:pathLst>
              <a:path w="103504" h="103505">
                <a:moveTo>
                  <a:pt x="103112" y="51554"/>
                </a:moveTo>
                <a:lnTo>
                  <a:pt x="99060" y="31487"/>
                </a:lnTo>
                <a:lnTo>
                  <a:pt x="88009" y="15100"/>
                </a:lnTo>
                <a:lnTo>
                  <a:pt x="71620" y="4051"/>
                </a:lnTo>
                <a:lnTo>
                  <a:pt x="51554" y="0"/>
                </a:lnTo>
                <a:lnTo>
                  <a:pt x="31487" y="4051"/>
                </a:lnTo>
                <a:lnTo>
                  <a:pt x="15100" y="15100"/>
                </a:lnTo>
                <a:lnTo>
                  <a:pt x="4051" y="31487"/>
                </a:lnTo>
                <a:lnTo>
                  <a:pt x="0" y="51554"/>
                </a:lnTo>
                <a:lnTo>
                  <a:pt x="4051" y="71620"/>
                </a:lnTo>
                <a:lnTo>
                  <a:pt x="15100" y="88007"/>
                </a:lnTo>
                <a:lnTo>
                  <a:pt x="31487" y="99056"/>
                </a:lnTo>
                <a:lnTo>
                  <a:pt x="51554" y="103107"/>
                </a:lnTo>
                <a:lnTo>
                  <a:pt x="71620" y="99056"/>
                </a:lnTo>
                <a:lnTo>
                  <a:pt x="88009" y="88007"/>
                </a:lnTo>
                <a:lnTo>
                  <a:pt x="99060" y="71620"/>
                </a:lnTo>
                <a:lnTo>
                  <a:pt x="103112" y="51554"/>
                </a:lnTo>
              </a:path>
            </a:pathLst>
          </a:custGeom>
          <a:ln w="19446">
            <a:solidFill>
              <a:srgbClr val="B7CCB7"/>
            </a:solidFill>
          </a:ln>
        </p:spPr>
        <p:txBody>
          <a:bodyPr wrap="square" lIns="0" tIns="0" rIns="0" bIns="0" rtlCol="0"/>
          <a:lstStyle/>
          <a:p>
            <a:endParaRPr/>
          </a:p>
        </p:txBody>
      </p:sp>
      <p:sp>
        <p:nvSpPr>
          <p:cNvPr id="381" name="object 381"/>
          <p:cNvSpPr/>
          <p:nvPr/>
        </p:nvSpPr>
        <p:spPr>
          <a:xfrm>
            <a:off x="1064208" y="6294935"/>
            <a:ext cx="213573" cy="201213"/>
          </a:xfrm>
          <a:custGeom>
            <a:avLst/>
            <a:gdLst/>
            <a:ahLst/>
            <a:cxnLst/>
            <a:rect l="l" t="t" r="r" b="b"/>
            <a:pathLst>
              <a:path w="92075" h="92075">
                <a:moveTo>
                  <a:pt x="91994" y="45996"/>
                </a:moveTo>
                <a:lnTo>
                  <a:pt x="88379" y="28094"/>
                </a:lnTo>
                <a:lnTo>
                  <a:pt x="78521" y="13473"/>
                </a:lnTo>
                <a:lnTo>
                  <a:pt x="63900" y="3615"/>
                </a:lnTo>
                <a:lnTo>
                  <a:pt x="45998" y="0"/>
                </a:lnTo>
                <a:lnTo>
                  <a:pt x="28095" y="3615"/>
                </a:lnTo>
                <a:lnTo>
                  <a:pt x="13474" y="13473"/>
                </a:lnTo>
                <a:lnTo>
                  <a:pt x="3615" y="28094"/>
                </a:lnTo>
                <a:lnTo>
                  <a:pt x="0" y="45996"/>
                </a:lnTo>
                <a:lnTo>
                  <a:pt x="3615" y="63900"/>
                </a:lnTo>
                <a:lnTo>
                  <a:pt x="13474" y="78523"/>
                </a:lnTo>
                <a:lnTo>
                  <a:pt x="28095" y="88383"/>
                </a:lnTo>
                <a:lnTo>
                  <a:pt x="45998" y="92000"/>
                </a:lnTo>
                <a:lnTo>
                  <a:pt x="63900" y="88383"/>
                </a:lnTo>
                <a:lnTo>
                  <a:pt x="78521" y="78523"/>
                </a:lnTo>
                <a:lnTo>
                  <a:pt x="88379" y="63900"/>
                </a:lnTo>
                <a:lnTo>
                  <a:pt x="91994" y="45996"/>
                </a:lnTo>
              </a:path>
            </a:pathLst>
          </a:custGeom>
          <a:ln w="19446">
            <a:solidFill>
              <a:srgbClr val="89A889"/>
            </a:solidFill>
          </a:ln>
        </p:spPr>
        <p:txBody>
          <a:bodyPr wrap="square" lIns="0" tIns="0" rIns="0" bIns="0" rtlCol="0"/>
          <a:lstStyle/>
          <a:p>
            <a:endParaRPr/>
          </a:p>
        </p:txBody>
      </p:sp>
      <p:sp>
        <p:nvSpPr>
          <p:cNvPr id="382" name="object 382"/>
          <p:cNvSpPr/>
          <p:nvPr/>
        </p:nvSpPr>
        <p:spPr>
          <a:xfrm>
            <a:off x="1075737" y="6305512"/>
            <a:ext cx="188534" cy="177623"/>
          </a:xfrm>
          <a:custGeom>
            <a:avLst/>
            <a:gdLst/>
            <a:ahLst/>
            <a:cxnLst/>
            <a:rect l="l" t="t" r="r" b="b"/>
            <a:pathLst>
              <a:path w="81279" h="81280">
                <a:moveTo>
                  <a:pt x="80882" y="40441"/>
                </a:moveTo>
                <a:lnTo>
                  <a:pt x="77704" y="24700"/>
                </a:lnTo>
                <a:lnTo>
                  <a:pt x="69037" y="11845"/>
                </a:lnTo>
                <a:lnTo>
                  <a:pt x="56182" y="3178"/>
                </a:lnTo>
                <a:lnTo>
                  <a:pt x="40441" y="0"/>
                </a:lnTo>
                <a:lnTo>
                  <a:pt x="24700" y="3178"/>
                </a:lnTo>
                <a:lnTo>
                  <a:pt x="11845" y="11845"/>
                </a:lnTo>
                <a:lnTo>
                  <a:pt x="3178" y="24700"/>
                </a:lnTo>
                <a:lnTo>
                  <a:pt x="0" y="40441"/>
                </a:lnTo>
                <a:lnTo>
                  <a:pt x="3178" y="56183"/>
                </a:lnTo>
                <a:lnTo>
                  <a:pt x="11845" y="69038"/>
                </a:lnTo>
                <a:lnTo>
                  <a:pt x="24700" y="77705"/>
                </a:lnTo>
                <a:lnTo>
                  <a:pt x="40441" y="80883"/>
                </a:lnTo>
                <a:lnTo>
                  <a:pt x="56182" y="77705"/>
                </a:lnTo>
                <a:lnTo>
                  <a:pt x="69037" y="69038"/>
                </a:lnTo>
                <a:lnTo>
                  <a:pt x="77704" y="56183"/>
                </a:lnTo>
                <a:lnTo>
                  <a:pt x="80882" y="40441"/>
                </a:lnTo>
              </a:path>
            </a:pathLst>
          </a:custGeom>
          <a:ln w="19446">
            <a:solidFill>
              <a:srgbClr val="5B855B"/>
            </a:solidFill>
          </a:ln>
        </p:spPr>
        <p:txBody>
          <a:bodyPr wrap="square" lIns="0" tIns="0" rIns="0" bIns="0" rtlCol="0"/>
          <a:lstStyle/>
          <a:p>
            <a:endParaRPr/>
          </a:p>
        </p:txBody>
      </p:sp>
      <p:sp>
        <p:nvSpPr>
          <p:cNvPr id="383" name="object 383"/>
          <p:cNvSpPr/>
          <p:nvPr/>
        </p:nvSpPr>
        <p:spPr>
          <a:xfrm>
            <a:off x="1087268" y="6316083"/>
            <a:ext cx="162021" cy="152645"/>
          </a:xfrm>
          <a:custGeom>
            <a:avLst/>
            <a:gdLst/>
            <a:ahLst/>
            <a:cxnLst/>
            <a:rect l="l" t="t" r="r" b="b"/>
            <a:pathLst>
              <a:path w="69850" h="69850">
                <a:moveTo>
                  <a:pt x="69769" y="34889"/>
                </a:moveTo>
                <a:lnTo>
                  <a:pt x="67028" y="21311"/>
                </a:lnTo>
                <a:lnTo>
                  <a:pt x="59551" y="10220"/>
                </a:lnTo>
                <a:lnTo>
                  <a:pt x="48463" y="2742"/>
                </a:lnTo>
                <a:lnTo>
                  <a:pt x="34885" y="0"/>
                </a:lnTo>
                <a:lnTo>
                  <a:pt x="21308" y="2742"/>
                </a:lnTo>
                <a:lnTo>
                  <a:pt x="10219" y="10220"/>
                </a:lnTo>
                <a:lnTo>
                  <a:pt x="2741" y="21311"/>
                </a:lnTo>
                <a:lnTo>
                  <a:pt x="0" y="34889"/>
                </a:lnTo>
                <a:lnTo>
                  <a:pt x="2741" y="48467"/>
                </a:lnTo>
                <a:lnTo>
                  <a:pt x="10219" y="59556"/>
                </a:lnTo>
                <a:lnTo>
                  <a:pt x="21308" y="67033"/>
                </a:lnTo>
                <a:lnTo>
                  <a:pt x="34885" y="69775"/>
                </a:lnTo>
                <a:lnTo>
                  <a:pt x="48463" y="67033"/>
                </a:lnTo>
                <a:lnTo>
                  <a:pt x="59551" y="59556"/>
                </a:lnTo>
                <a:lnTo>
                  <a:pt x="67028" y="48467"/>
                </a:lnTo>
                <a:lnTo>
                  <a:pt x="69769" y="34889"/>
                </a:lnTo>
              </a:path>
            </a:pathLst>
          </a:custGeom>
          <a:ln w="19446">
            <a:solidFill>
              <a:srgbClr val="2D622D"/>
            </a:solidFill>
          </a:ln>
        </p:spPr>
        <p:txBody>
          <a:bodyPr wrap="square" lIns="0" tIns="0" rIns="0" bIns="0" rtlCol="0"/>
          <a:lstStyle/>
          <a:p>
            <a:endParaRPr/>
          </a:p>
        </p:txBody>
      </p:sp>
      <p:sp>
        <p:nvSpPr>
          <p:cNvPr id="384" name="object 384"/>
          <p:cNvSpPr/>
          <p:nvPr/>
        </p:nvSpPr>
        <p:spPr>
          <a:xfrm>
            <a:off x="1053827" y="6284306"/>
            <a:ext cx="226830" cy="213703"/>
          </a:xfrm>
          <a:custGeom>
            <a:avLst/>
            <a:gdLst/>
            <a:ahLst/>
            <a:cxnLst/>
            <a:rect l="l" t="t" r="r" b="b"/>
            <a:pathLst>
              <a:path w="97790" h="97789">
                <a:moveTo>
                  <a:pt x="97428" y="48712"/>
                </a:moveTo>
                <a:lnTo>
                  <a:pt x="93600" y="29750"/>
                </a:lnTo>
                <a:lnTo>
                  <a:pt x="83161" y="14267"/>
                </a:lnTo>
                <a:lnTo>
                  <a:pt x="67677" y="3827"/>
                </a:lnTo>
                <a:lnTo>
                  <a:pt x="48717" y="0"/>
                </a:lnTo>
                <a:lnTo>
                  <a:pt x="29755" y="3827"/>
                </a:lnTo>
                <a:lnTo>
                  <a:pt x="14269" y="14267"/>
                </a:lnTo>
                <a:lnTo>
                  <a:pt x="3828" y="29750"/>
                </a:lnTo>
                <a:lnTo>
                  <a:pt x="0" y="48712"/>
                </a:lnTo>
                <a:lnTo>
                  <a:pt x="3828" y="67673"/>
                </a:lnTo>
                <a:lnTo>
                  <a:pt x="14269" y="83158"/>
                </a:lnTo>
                <a:lnTo>
                  <a:pt x="29755" y="93599"/>
                </a:lnTo>
                <a:lnTo>
                  <a:pt x="48717" y="97428"/>
                </a:lnTo>
                <a:lnTo>
                  <a:pt x="67677" y="93599"/>
                </a:lnTo>
                <a:lnTo>
                  <a:pt x="83161" y="83158"/>
                </a:lnTo>
                <a:lnTo>
                  <a:pt x="93600" y="67673"/>
                </a:lnTo>
                <a:lnTo>
                  <a:pt x="97428" y="48712"/>
                </a:lnTo>
              </a:path>
            </a:pathLst>
          </a:custGeom>
          <a:ln w="19446">
            <a:solidFill>
              <a:srgbClr val="003F00"/>
            </a:solidFill>
          </a:ln>
        </p:spPr>
        <p:txBody>
          <a:bodyPr wrap="square" lIns="0" tIns="0" rIns="0" bIns="0" rtlCol="0"/>
          <a:lstStyle/>
          <a:p>
            <a:endParaRPr/>
          </a:p>
        </p:txBody>
      </p:sp>
      <p:sp>
        <p:nvSpPr>
          <p:cNvPr id="385" name="object 385"/>
          <p:cNvSpPr/>
          <p:nvPr/>
        </p:nvSpPr>
        <p:spPr>
          <a:xfrm>
            <a:off x="1073896" y="6300958"/>
            <a:ext cx="164967" cy="155420"/>
          </a:xfrm>
          <a:custGeom>
            <a:avLst/>
            <a:gdLst/>
            <a:ahLst/>
            <a:cxnLst/>
            <a:rect l="l" t="t" r="r" b="b"/>
            <a:pathLst>
              <a:path w="71120" h="71119">
                <a:moveTo>
                  <a:pt x="70852" y="35426"/>
                </a:moveTo>
                <a:lnTo>
                  <a:pt x="68067" y="21639"/>
                </a:lnTo>
                <a:lnTo>
                  <a:pt x="60474" y="10378"/>
                </a:lnTo>
                <a:lnTo>
                  <a:pt x="49213" y="2784"/>
                </a:lnTo>
                <a:lnTo>
                  <a:pt x="35425" y="0"/>
                </a:lnTo>
                <a:lnTo>
                  <a:pt x="21638" y="2784"/>
                </a:lnTo>
                <a:lnTo>
                  <a:pt x="10377" y="10378"/>
                </a:lnTo>
                <a:lnTo>
                  <a:pt x="2784" y="21639"/>
                </a:lnTo>
                <a:lnTo>
                  <a:pt x="0" y="35426"/>
                </a:lnTo>
                <a:lnTo>
                  <a:pt x="2784" y="49213"/>
                </a:lnTo>
                <a:lnTo>
                  <a:pt x="10377" y="60474"/>
                </a:lnTo>
                <a:lnTo>
                  <a:pt x="21638" y="68067"/>
                </a:lnTo>
                <a:lnTo>
                  <a:pt x="35425" y="70852"/>
                </a:lnTo>
                <a:lnTo>
                  <a:pt x="49213" y="68067"/>
                </a:lnTo>
                <a:lnTo>
                  <a:pt x="60474" y="60474"/>
                </a:lnTo>
                <a:lnTo>
                  <a:pt x="68067" y="49213"/>
                </a:lnTo>
                <a:lnTo>
                  <a:pt x="70852" y="35426"/>
                </a:lnTo>
              </a:path>
            </a:pathLst>
          </a:custGeom>
          <a:ln w="19446">
            <a:solidFill>
              <a:srgbClr val="005900"/>
            </a:solidFill>
          </a:ln>
        </p:spPr>
        <p:txBody>
          <a:bodyPr wrap="square" lIns="0" tIns="0" rIns="0" bIns="0" rtlCol="0"/>
          <a:lstStyle/>
          <a:p>
            <a:endParaRPr/>
          </a:p>
        </p:txBody>
      </p:sp>
      <p:sp>
        <p:nvSpPr>
          <p:cNvPr id="386" name="object 386"/>
          <p:cNvSpPr/>
          <p:nvPr/>
        </p:nvSpPr>
        <p:spPr>
          <a:xfrm>
            <a:off x="1083920" y="6309795"/>
            <a:ext cx="139927" cy="131829"/>
          </a:xfrm>
          <a:custGeom>
            <a:avLst/>
            <a:gdLst/>
            <a:ahLst/>
            <a:cxnLst/>
            <a:rect l="l" t="t" r="r" b="b"/>
            <a:pathLst>
              <a:path w="60325" h="60325">
                <a:moveTo>
                  <a:pt x="59739" y="29874"/>
                </a:moveTo>
                <a:lnTo>
                  <a:pt x="57392" y="18247"/>
                </a:lnTo>
                <a:lnTo>
                  <a:pt x="50990" y="8751"/>
                </a:lnTo>
                <a:lnTo>
                  <a:pt x="41496" y="2348"/>
                </a:lnTo>
                <a:lnTo>
                  <a:pt x="29870" y="0"/>
                </a:lnTo>
                <a:lnTo>
                  <a:pt x="18243" y="2348"/>
                </a:lnTo>
                <a:lnTo>
                  <a:pt x="8749" y="8751"/>
                </a:lnTo>
                <a:lnTo>
                  <a:pt x="2347" y="18247"/>
                </a:lnTo>
                <a:lnTo>
                  <a:pt x="0" y="29874"/>
                </a:lnTo>
                <a:lnTo>
                  <a:pt x="2347" y="41500"/>
                </a:lnTo>
                <a:lnTo>
                  <a:pt x="8749" y="50995"/>
                </a:lnTo>
                <a:lnTo>
                  <a:pt x="18243" y="57397"/>
                </a:lnTo>
                <a:lnTo>
                  <a:pt x="29870" y="59744"/>
                </a:lnTo>
                <a:lnTo>
                  <a:pt x="41496" y="57397"/>
                </a:lnTo>
                <a:lnTo>
                  <a:pt x="50990" y="50995"/>
                </a:lnTo>
                <a:lnTo>
                  <a:pt x="57392" y="41500"/>
                </a:lnTo>
                <a:lnTo>
                  <a:pt x="59739" y="29874"/>
                </a:lnTo>
              </a:path>
            </a:pathLst>
          </a:custGeom>
          <a:ln w="19446">
            <a:solidFill>
              <a:srgbClr val="0C670C"/>
            </a:solidFill>
          </a:ln>
        </p:spPr>
        <p:txBody>
          <a:bodyPr wrap="square" lIns="0" tIns="0" rIns="0" bIns="0" rtlCol="0"/>
          <a:lstStyle/>
          <a:p>
            <a:endParaRPr/>
          </a:p>
        </p:txBody>
      </p:sp>
      <p:sp>
        <p:nvSpPr>
          <p:cNvPr id="387" name="object 387"/>
          <p:cNvSpPr/>
          <p:nvPr/>
        </p:nvSpPr>
        <p:spPr>
          <a:xfrm>
            <a:off x="1093945" y="6318643"/>
            <a:ext cx="113415" cy="106851"/>
          </a:xfrm>
          <a:custGeom>
            <a:avLst/>
            <a:gdLst/>
            <a:ahLst/>
            <a:cxnLst/>
            <a:rect l="l" t="t" r="r" b="b"/>
            <a:pathLst>
              <a:path w="48895" h="48894">
                <a:moveTo>
                  <a:pt x="48627" y="24312"/>
                </a:moveTo>
                <a:lnTo>
                  <a:pt x="46715" y="14850"/>
                </a:lnTo>
                <a:lnTo>
                  <a:pt x="41503" y="7122"/>
                </a:lnTo>
                <a:lnTo>
                  <a:pt x="33775" y="1911"/>
                </a:lnTo>
                <a:lnTo>
                  <a:pt x="24312" y="0"/>
                </a:lnTo>
                <a:lnTo>
                  <a:pt x="14850" y="1911"/>
                </a:lnTo>
                <a:lnTo>
                  <a:pt x="7122" y="7122"/>
                </a:lnTo>
                <a:lnTo>
                  <a:pt x="1911" y="14850"/>
                </a:lnTo>
                <a:lnTo>
                  <a:pt x="0" y="24312"/>
                </a:lnTo>
                <a:lnTo>
                  <a:pt x="1911" y="33775"/>
                </a:lnTo>
                <a:lnTo>
                  <a:pt x="7122" y="41503"/>
                </a:lnTo>
                <a:lnTo>
                  <a:pt x="14850" y="46715"/>
                </a:lnTo>
                <a:lnTo>
                  <a:pt x="24312" y="48627"/>
                </a:lnTo>
                <a:lnTo>
                  <a:pt x="33775" y="46715"/>
                </a:lnTo>
                <a:lnTo>
                  <a:pt x="41503" y="41503"/>
                </a:lnTo>
                <a:lnTo>
                  <a:pt x="46715" y="33775"/>
                </a:lnTo>
                <a:lnTo>
                  <a:pt x="48627" y="24312"/>
                </a:lnTo>
              </a:path>
            </a:pathLst>
          </a:custGeom>
          <a:ln w="19446">
            <a:solidFill>
              <a:srgbClr val="197519"/>
            </a:solidFill>
          </a:ln>
        </p:spPr>
        <p:txBody>
          <a:bodyPr wrap="square" lIns="0" tIns="0" rIns="0" bIns="0" rtlCol="0"/>
          <a:lstStyle/>
          <a:p>
            <a:endParaRPr/>
          </a:p>
        </p:txBody>
      </p:sp>
      <p:sp>
        <p:nvSpPr>
          <p:cNvPr id="388" name="object 388"/>
          <p:cNvSpPr/>
          <p:nvPr/>
        </p:nvSpPr>
        <p:spPr>
          <a:xfrm>
            <a:off x="1103953" y="6327477"/>
            <a:ext cx="88375" cy="83261"/>
          </a:xfrm>
          <a:custGeom>
            <a:avLst/>
            <a:gdLst/>
            <a:ahLst/>
            <a:cxnLst/>
            <a:rect l="l" t="t" r="r" b="b"/>
            <a:pathLst>
              <a:path w="38100" h="38100">
                <a:moveTo>
                  <a:pt x="37519" y="18757"/>
                </a:moveTo>
                <a:lnTo>
                  <a:pt x="36045" y="11456"/>
                </a:lnTo>
                <a:lnTo>
                  <a:pt x="32025" y="5494"/>
                </a:lnTo>
                <a:lnTo>
                  <a:pt x="26062" y="1474"/>
                </a:lnTo>
                <a:lnTo>
                  <a:pt x="18761" y="0"/>
                </a:lnTo>
                <a:lnTo>
                  <a:pt x="11460" y="1474"/>
                </a:lnTo>
                <a:lnTo>
                  <a:pt x="5496" y="5494"/>
                </a:lnTo>
                <a:lnTo>
                  <a:pt x="1474" y="11456"/>
                </a:lnTo>
                <a:lnTo>
                  <a:pt x="0" y="18757"/>
                </a:lnTo>
                <a:lnTo>
                  <a:pt x="1474" y="26059"/>
                </a:lnTo>
                <a:lnTo>
                  <a:pt x="5496" y="32023"/>
                </a:lnTo>
                <a:lnTo>
                  <a:pt x="11460" y="36044"/>
                </a:lnTo>
                <a:lnTo>
                  <a:pt x="18761" y="37519"/>
                </a:lnTo>
                <a:lnTo>
                  <a:pt x="26062" y="36044"/>
                </a:lnTo>
                <a:lnTo>
                  <a:pt x="32025" y="32023"/>
                </a:lnTo>
                <a:lnTo>
                  <a:pt x="36045" y="26059"/>
                </a:lnTo>
                <a:lnTo>
                  <a:pt x="37519" y="18757"/>
                </a:lnTo>
              </a:path>
            </a:pathLst>
          </a:custGeom>
          <a:ln w="19446">
            <a:solidFill>
              <a:srgbClr val="268326"/>
            </a:solidFill>
          </a:ln>
        </p:spPr>
        <p:txBody>
          <a:bodyPr wrap="square" lIns="0" tIns="0" rIns="0" bIns="0" rtlCol="0"/>
          <a:lstStyle/>
          <a:p>
            <a:endParaRPr/>
          </a:p>
        </p:txBody>
      </p:sp>
      <p:sp>
        <p:nvSpPr>
          <p:cNvPr id="389" name="object 389"/>
          <p:cNvSpPr/>
          <p:nvPr/>
        </p:nvSpPr>
        <p:spPr>
          <a:xfrm>
            <a:off x="1113975" y="6336323"/>
            <a:ext cx="61863" cy="58283"/>
          </a:xfrm>
          <a:custGeom>
            <a:avLst/>
            <a:gdLst/>
            <a:ahLst/>
            <a:cxnLst/>
            <a:rect l="l" t="t" r="r" b="b"/>
            <a:pathLst>
              <a:path w="26670" h="26669">
                <a:moveTo>
                  <a:pt x="26407" y="13200"/>
                </a:moveTo>
                <a:lnTo>
                  <a:pt x="26407" y="5913"/>
                </a:lnTo>
                <a:lnTo>
                  <a:pt x="20488" y="0"/>
                </a:lnTo>
                <a:lnTo>
                  <a:pt x="13201" y="0"/>
                </a:lnTo>
                <a:lnTo>
                  <a:pt x="5914" y="0"/>
                </a:lnTo>
                <a:lnTo>
                  <a:pt x="0" y="5913"/>
                </a:lnTo>
                <a:lnTo>
                  <a:pt x="0" y="13200"/>
                </a:lnTo>
                <a:lnTo>
                  <a:pt x="0" y="20487"/>
                </a:lnTo>
                <a:lnTo>
                  <a:pt x="5914" y="26402"/>
                </a:lnTo>
                <a:lnTo>
                  <a:pt x="13201" y="26402"/>
                </a:lnTo>
                <a:lnTo>
                  <a:pt x="20488" y="26402"/>
                </a:lnTo>
                <a:lnTo>
                  <a:pt x="26407" y="20487"/>
                </a:lnTo>
                <a:lnTo>
                  <a:pt x="26407" y="13200"/>
                </a:lnTo>
              </a:path>
            </a:pathLst>
          </a:custGeom>
          <a:ln w="19446">
            <a:solidFill>
              <a:srgbClr val="329132"/>
            </a:solidFill>
          </a:ln>
        </p:spPr>
        <p:txBody>
          <a:bodyPr wrap="square" lIns="0" tIns="0" rIns="0" bIns="0" rtlCol="0"/>
          <a:lstStyle/>
          <a:p>
            <a:endParaRPr/>
          </a:p>
        </p:txBody>
      </p:sp>
      <p:sp>
        <p:nvSpPr>
          <p:cNvPr id="390" name="object 390"/>
          <p:cNvSpPr/>
          <p:nvPr/>
        </p:nvSpPr>
        <p:spPr>
          <a:xfrm>
            <a:off x="1100649" y="6323161"/>
            <a:ext cx="82484" cy="77710"/>
          </a:xfrm>
          <a:custGeom>
            <a:avLst/>
            <a:gdLst/>
            <a:ahLst/>
            <a:cxnLst/>
            <a:rect l="l" t="t" r="r" b="b"/>
            <a:pathLst>
              <a:path w="35559" h="35560">
                <a:moveTo>
                  <a:pt x="35425" y="17711"/>
                </a:moveTo>
                <a:lnTo>
                  <a:pt x="35425" y="7933"/>
                </a:lnTo>
                <a:lnTo>
                  <a:pt x="27487" y="0"/>
                </a:lnTo>
                <a:lnTo>
                  <a:pt x="17710" y="0"/>
                </a:lnTo>
                <a:lnTo>
                  <a:pt x="7932" y="0"/>
                </a:lnTo>
                <a:lnTo>
                  <a:pt x="0" y="7933"/>
                </a:lnTo>
                <a:lnTo>
                  <a:pt x="0" y="17711"/>
                </a:lnTo>
                <a:lnTo>
                  <a:pt x="0" y="27489"/>
                </a:lnTo>
                <a:lnTo>
                  <a:pt x="7932" y="35426"/>
                </a:lnTo>
                <a:lnTo>
                  <a:pt x="17710" y="35426"/>
                </a:lnTo>
                <a:lnTo>
                  <a:pt x="27487" y="35426"/>
                </a:lnTo>
                <a:lnTo>
                  <a:pt x="35425" y="27489"/>
                </a:lnTo>
                <a:lnTo>
                  <a:pt x="35425" y="17711"/>
                </a:lnTo>
              </a:path>
            </a:pathLst>
          </a:custGeom>
          <a:ln w="19446">
            <a:solidFill>
              <a:srgbClr val="3F9F3F"/>
            </a:solidFill>
          </a:ln>
        </p:spPr>
        <p:txBody>
          <a:bodyPr wrap="square" lIns="0" tIns="0" rIns="0" bIns="0" rtlCol="0"/>
          <a:lstStyle/>
          <a:p>
            <a:endParaRPr/>
          </a:p>
        </p:txBody>
      </p:sp>
      <p:sp>
        <p:nvSpPr>
          <p:cNvPr id="391" name="object 391"/>
          <p:cNvSpPr/>
          <p:nvPr/>
        </p:nvSpPr>
        <p:spPr>
          <a:xfrm>
            <a:off x="1110673" y="6332000"/>
            <a:ext cx="57444" cy="54119"/>
          </a:xfrm>
          <a:custGeom>
            <a:avLst/>
            <a:gdLst/>
            <a:ahLst/>
            <a:cxnLst/>
            <a:rect l="l" t="t" r="r" b="b"/>
            <a:pathLst>
              <a:path w="24765" h="24764">
                <a:moveTo>
                  <a:pt x="24314" y="12158"/>
                </a:moveTo>
                <a:lnTo>
                  <a:pt x="24314" y="5447"/>
                </a:lnTo>
                <a:lnTo>
                  <a:pt x="18867" y="0"/>
                </a:lnTo>
                <a:lnTo>
                  <a:pt x="12155" y="0"/>
                </a:lnTo>
                <a:lnTo>
                  <a:pt x="5441" y="0"/>
                </a:lnTo>
                <a:lnTo>
                  <a:pt x="0" y="5447"/>
                </a:lnTo>
                <a:lnTo>
                  <a:pt x="0" y="12158"/>
                </a:lnTo>
                <a:lnTo>
                  <a:pt x="0" y="18870"/>
                </a:lnTo>
                <a:lnTo>
                  <a:pt x="5441" y="24314"/>
                </a:lnTo>
                <a:lnTo>
                  <a:pt x="12155" y="24314"/>
                </a:lnTo>
                <a:lnTo>
                  <a:pt x="18867" y="24314"/>
                </a:lnTo>
                <a:lnTo>
                  <a:pt x="24314" y="18870"/>
                </a:lnTo>
                <a:lnTo>
                  <a:pt x="24314" y="12158"/>
                </a:lnTo>
              </a:path>
            </a:pathLst>
          </a:custGeom>
          <a:ln w="19446">
            <a:solidFill>
              <a:srgbClr val="5EAE5E"/>
            </a:solidFill>
          </a:ln>
        </p:spPr>
        <p:txBody>
          <a:bodyPr wrap="square" lIns="0" tIns="0" rIns="0" bIns="0" rtlCol="0"/>
          <a:lstStyle/>
          <a:p>
            <a:endParaRPr/>
          </a:p>
        </p:txBody>
      </p:sp>
      <p:sp>
        <p:nvSpPr>
          <p:cNvPr id="392" name="object 392"/>
          <p:cNvSpPr/>
          <p:nvPr/>
        </p:nvSpPr>
        <p:spPr>
          <a:xfrm>
            <a:off x="1120687" y="6340846"/>
            <a:ext cx="30931" cy="29141"/>
          </a:xfrm>
          <a:custGeom>
            <a:avLst/>
            <a:gdLst/>
            <a:ahLst/>
            <a:cxnLst/>
            <a:rect l="l" t="t" r="r" b="b"/>
            <a:pathLst>
              <a:path w="13334" h="13335">
                <a:moveTo>
                  <a:pt x="13200" y="6597"/>
                </a:moveTo>
                <a:lnTo>
                  <a:pt x="13200" y="2956"/>
                </a:lnTo>
                <a:lnTo>
                  <a:pt x="10243" y="0"/>
                </a:lnTo>
                <a:lnTo>
                  <a:pt x="6602" y="0"/>
                </a:lnTo>
                <a:lnTo>
                  <a:pt x="2961" y="0"/>
                </a:lnTo>
                <a:lnTo>
                  <a:pt x="0" y="2956"/>
                </a:lnTo>
                <a:lnTo>
                  <a:pt x="0" y="6597"/>
                </a:lnTo>
                <a:lnTo>
                  <a:pt x="0" y="10238"/>
                </a:lnTo>
                <a:lnTo>
                  <a:pt x="2961" y="13200"/>
                </a:lnTo>
                <a:lnTo>
                  <a:pt x="6602" y="13200"/>
                </a:lnTo>
                <a:lnTo>
                  <a:pt x="10243" y="13200"/>
                </a:lnTo>
                <a:lnTo>
                  <a:pt x="13200" y="10238"/>
                </a:lnTo>
                <a:lnTo>
                  <a:pt x="13200" y="6597"/>
                </a:lnTo>
              </a:path>
            </a:pathLst>
          </a:custGeom>
          <a:ln w="19446">
            <a:solidFill>
              <a:srgbClr val="7CBD7C"/>
            </a:solidFill>
          </a:ln>
        </p:spPr>
        <p:txBody>
          <a:bodyPr wrap="square" lIns="0" tIns="0" rIns="0" bIns="0" rtlCol="0"/>
          <a:lstStyle/>
          <a:p>
            <a:endParaRPr/>
          </a:p>
        </p:txBody>
      </p:sp>
      <p:sp>
        <p:nvSpPr>
          <p:cNvPr id="393" name="object 393"/>
          <p:cNvSpPr/>
          <p:nvPr/>
        </p:nvSpPr>
        <p:spPr>
          <a:xfrm>
            <a:off x="1130706" y="6349680"/>
            <a:ext cx="5892" cy="5551"/>
          </a:xfrm>
          <a:custGeom>
            <a:avLst/>
            <a:gdLst/>
            <a:ahLst/>
            <a:cxnLst/>
            <a:rect l="l" t="t" r="r" b="b"/>
            <a:pathLst>
              <a:path w="2540" h="2539">
                <a:moveTo>
                  <a:pt x="2089" y="1046"/>
                </a:moveTo>
                <a:lnTo>
                  <a:pt x="2089" y="471"/>
                </a:lnTo>
                <a:lnTo>
                  <a:pt x="1621" y="0"/>
                </a:lnTo>
                <a:lnTo>
                  <a:pt x="1046" y="0"/>
                </a:lnTo>
                <a:lnTo>
                  <a:pt x="471" y="0"/>
                </a:lnTo>
                <a:lnTo>
                  <a:pt x="0" y="471"/>
                </a:lnTo>
                <a:lnTo>
                  <a:pt x="0" y="1046"/>
                </a:lnTo>
                <a:lnTo>
                  <a:pt x="0" y="1621"/>
                </a:lnTo>
                <a:lnTo>
                  <a:pt x="471" y="2089"/>
                </a:lnTo>
                <a:lnTo>
                  <a:pt x="1046" y="2089"/>
                </a:lnTo>
                <a:lnTo>
                  <a:pt x="1621" y="2089"/>
                </a:lnTo>
                <a:lnTo>
                  <a:pt x="2089" y="1621"/>
                </a:lnTo>
                <a:lnTo>
                  <a:pt x="2089" y="1046"/>
                </a:lnTo>
              </a:path>
            </a:pathLst>
          </a:custGeom>
          <a:ln w="19446">
            <a:solidFill>
              <a:srgbClr val="9BCD9B"/>
            </a:solidFill>
          </a:ln>
        </p:spPr>
        <p:txBody>
          <a:bodyPr wrap="square" lIns="0" tIns="0" rIns="0" bIns="0" rtlCol="0"/>
          <a:lstStyle/>
          <a:p>
            <a:endParaRPr/>
          </a:p>
        </p:txBody>
      </p:sp>
      <p:sp>
        <p:nvSpPr>
          <p:cNvPr id="394" name="object 394"/>
          <p:cNvSpPr/>
          <p:nvPr/>
        </p:nvSpPr>
        <p:spPr>
          <a:xfrm>
            <a:off x="1119798" y="6338807"/>
            <a:ext cx="22094" cy="20815"/>
          </a:xfrm>
          <a:custGeom>
            <a:avLst/>
            <a:gdLst/>
            <a:ahLst/>
            <a:cxnLst/>
            <a:rect l="l" t="t" r="r" b="b"/>
            <a:pathLst>
              <a:path w="9525" h="9525">
                <a:moveTo>
                  <a:pt x="0" y="4509"/>
                </a:moveTo>
                <a:lnTo>
                  <a:pt x="0" y="7000"/>
                </a:lnTo>
                <a:lnTo>
                  <a:pt x="2024" y="9024"/>
                </a:lnTo>
                <a:lnTo>
                  <a:pt x="4514" y="9024"/>
                </a:lnTo>
                <a:lnTo>
                  <a:pt x="7005" y="9024"/>
                </a:lnTo>
                <a:lnTo>
                  <a:pt x="9023" y="7000"/>
                </a:lnTo>
                <a:lnTo>
                  <a:pt x="9023" y="4509"/>
                </a:lnTo>
                <a:lnTo>
                  <a:pt x="9023" y="2019"/>
                </a:lnTo>
                <a:lnTo>
                  <a:pt x="7005" y="0"/>
                </a:lnTo>
                <a:lnTo>
                  <a:pt x="4514" y="0"/>
                </a:lnTo>
                <a:lnTo>
                  <a:pt x="2024" y="0"/>
                </a:lnTo>
                <a:lnTo>
                  <a:pt x="0" y="2019"/>
                </a:lnTo>
                <a:lnTo>
                  <a:pt x="0" y="4509"/>
                </a:lnTo>
              </a:path>
            </a:pathLst>
          </a:custGeom>
          <a:ln w="19446">
            <a:solidFill>
              <a:srgbClr val="BADCBA"/>
            </a:solidFill>
          </a:ln>
        </p:spPr>
        <p:txBody>
          <a:bodyPr wrap="square" lIns="0" tIns="0" rIns="0" bIns="0" rtlCol="0"/>
          <a:lstStyle/>
          <a:p>
            <a:endParaRPr/>
          </a:p>
        </p:txBody>
      </p:sp>
      <p:sp>
        <p:nvSpPr>
          <p:cNvPr id="395" name="object 395"/>
          <p:cNvSpPr/>
          <p:nvPr/>
        </p:nvSpPr>
        <p:spPr>
          <a:xfrm>
            <a:off x="1101618" y="6321079"/>
            <a:ext cx="51552" cy="48569"/>
          </a:xfrm>
          <a:custGeom>
            <a:avLst/>
            <a:gdLst/>
            <a:ahLst/>
            <a:cxnLst/>
            <a:rect l="l" t="t" r="r" b="b"/>
            <a:pathLst>
              <a:path w="22225" h="22225">
                <a:moveTo>
                  <a:pt x="17249" y="0"/>
                </a:moveTo>
                <a:lnTo>
                  <a:pt x="4975" y="0"/>
                </a:lnTo>
                <a:lnTo>
                  <a:pt x="0" y="4975"/>
                </a:lnTo>
                <a:lnTo>
                  <a:pt x="0" y="17249"/>
                </a:lnTo>
                <a:lnTo>
                  <a:pt x="4975" y="22225"/>
                </a:lnTo>
                <a:lnTo>
                  <a:pt x="17249" y="22225"/>
                </a:lnTo>
                <a:lnTo>
                  <a:pt x="22225" y="17249"/>
                </a:lnTo>
                <a:lnTo>
                  <a:pt x="22225" y="4975"/>
                </a:lnTo>
                <a:lnTo>
                  <a:pt x="17249" y="0"/>
                </a:lnTo>
                <a:close/>
              </a:path>
            </a:pathLst>
          </a:custGeom>
          <a:solidFill>
            <a:srgbClr val="D8ECD8"/>
          </a:solidFill>
        </p:spPr>
        <p:txBody>
          <a:bodyPr wrap="square" lIns="0" tIns="0" rIns="0" bIns="0" rtlCol="0"/>
          <a:lstStyle/>
          <a:p>
            <a:endParaRPr/>
          </a:p>
        </p:txBody>
      </p:sp>
      <p:sp>
        <p:nvSpPr>
          <p:cNvPr id="396" name="object 396"/>
          <p:cNvSpPr txBox="1"/>
          <p:nvPr/>
        </p:nvSpPr>
        <p:spPr>
          <a:xfrm>
            <a:off x="1097393" y="6272675"/>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8</a:t>
            </a:r>
            <a:endParaRPr sz="1400" dirty="0">
              <a:latin typeface="Verdana" panose="020B0604030504040204"/>
              <a:cs typeface="Verdana" panose="020B0604030504040204"/>
            </a:endParaRPr>
          </a:p>
        </p:txBody>
      </p:sp>
      <p:sp>
        <p:nvSpPr>
          <p:cNvPr id="397" name="object 397"/>
          <p:cNvSpPr/>
          <p:nvPr/>
        </p:nvSpPr>
        <p:spPr>
          <a:xfrm>
            <a:off x="1041149" y="6769932"/>
            <a:ext cx="184115" cy="213703"/>
          </a:xfrm>
          <a:custGeom>
            <a:avLst/>
            <a:gdLst/>
            <a:ahLst/>
            <a:cxnLst/>
            <a:rect l="l" t="t" r="r" b="b"/>
            <a:pathLst>
              <a:path w="79375" h="97789">
                <a:moveTo>
                  <a:pt x="16727" y="0"/>
                </a:moveTo>
                <a:lnTo>
                  <a:pt x="4487" y="18155"/>
                </a:lnTo>
                <a:lnTo>
                  <a:pt x="0" y="40385"/>
                </a:lnTo>
                <a:lnTo>
                  <a:pt x="4487" y="62616"/>
                </a:lnTo>
                <a:lnTo>
                  <a:pt x="16727" y="80769"/>
                </a:lnTo>
                <a:lnTo>
                  <a:pt x="34879" y="93008"/>
                </a:lnTo>
                <a:lnTo>
                  <a:pt x="57109" y="97496"/>
                </a:lnTo>
                <a:lnTo>
                  <a:pt x="79340" y="93008"/>
                </a:lnTo>
              </a:path>
            </a:pathLst>
          </a:custGeom>
          <a:ln w="19446">
            <a:solidFill>
              <a:srgbClr val="E5EFE5"/>
            </a:solidFill>
          </a:ln>
        </p:spPr>
        <p:txBody>
          <a:bodyPr wrap="square" lIns="0" tIns="0" rIns="0" bIns="0" rtlCol="0"/>
          <a:lstStyle/>
          <a:p>
            <a:endParaRPr/>
          </a:p>
        </p:txBody>
      </p:sp>
      <p:sp>
        <p:nvSpPr>
          <p:cNvPr id="398" name="object 398"/>
          <p:cNvSpPr/>
          <p:nvPr/>
        </p:nvSpPr>
        <p:spPr>
          <a:xfrm>
            <a:off x="1052677" y="6743956"/>
            <a:ext cx="240086" cy="226192"/>
          </a:xfrm>
          <a:custGeom>
            <a:avLst/>
            <a:gdLst/>
            <a:ahLst/>
            <a:cxnLst/>
            <a:rect l="l" t="t" r="r" b="b"/>
            <a:pathLst>
              <a:path w="103504" h="103505">
                <a:moveTo>
                  <a:pt x="103112" y="51553"/>
                </a:moveTo>
                <a:lnTo>
                  <a:pt x="99060" y="31486"/>
                </a:lnTo>
                <a:lnTo>
                  <a:pt x="88009" y="15099"/>
                </a:lnTo>
                <a:lnTo>
                  <a:pt x="71620" y="4051"/>
                </a:lnTo>
                <a:lnTo>
                  <a:pt x="51554" y="0"/>
                </a:lnTo>
                <a:lnTo>
                  <a:pt x="31487" y="4051"/>
                </a:lnTo>
                <a:lnTo>
                  <a:pt x="15100" y="15099"/>
                </a:lnTo>
                <a:lnTo>
                  <a:pt x="4051" y="31486"/>
                </a:lnTo>
                <a:lnTo>
                  <a:pt x="0" y="51553"/>
                </a:lnTo>
                <a:lnTo>
                  <a:pt x="4051" y="71620"/>
                </a:lnTo>
                <a:lnTo>
                  <a:pt x="15100" y="88009"/>
                </a:lnTo>
                <a:lnTo>
                  <a:pt x="31487" y="99060"/>
                </a:lnTo>
                <a:lnTo>
                  <a:pt x="51554" y="103112"/>
                </a:lnTo>
                <a:lnTo>
                  <a:pt x="71620" y="99060"/>
                </a:lnTo>
                <a:lnTo>
                  <a:pt x="88009" y="88009"/>
                </a:lnTo>
                <a:lnTo>
                  <a:pt x="99060" y="71620"/>
                </a:lnTo>
                <a:lnTo>
                  <a:pt x="103112" y="51553"/>
                </a:lnTo>
              </a:path>
            </a:pathLst>
          </a:custGeom>
          <a:ln w="19446">
            <a:solidFill>
              <a:srgbClr val="B7CCB7"/>
            </a:solidFill>
          </a:ln>
        </p:spPr>
        <p:txBody>
          <a:bodyPr wrap="square" lIns="0" tIns="0" rIns="0" bIns="0" rtlCol="0"/>
          <a:lstStyle/>
          <a:p>
            <a:endParaRPr/>
          </a:p>
        </p:txBody>
      </p:sp>
      <p:sp>
        <p:nvSpPr>
          <p:cNvPr id="399" name="object 399"/>
          <p:cNvSpPr/>
          <p:nvPr/>
        </p:nvSpPr>
        <p:spPr>
          <a:xfrm>
            <a:off x="1064208" y="6754536"/>
            <a:ext cx="213573" cy="201213"/>
          </a:xfrm>
          <a:custGeom>
            <a:avLst/>
            <a:gdLst/>
            <a:ahLst/>
            <a:cxnLst/>
            <a:rect l="l" t="t" r="r" b="b"/>
            <a:pathLst>
              <a:path w="92075" h="92075">
                <a:moveTo>
                  <a:pt x="91994" y="45998"/>
                </a:moveTo>
                <a:lnTo>
                  <a:pt x="88379" y="28095"/>
                </a:lnTo>
                <a:lnTo>
                  <a:pt x="78521" y="13474"/>
                </a:lnTo>
                <a:lnTo>
                  <a:pt x="63900" y="3615"/>
                </a:lnTo>
                <a:lnTo>
                  <a:pt x="45998" y="0"/>
                </a:lnTo>
                <a:lnTo>
                  <a:pt x="28095" y="3615"/>
                </a:lnTo>
                <a:lnTo>
                  <a:pt x="13474" y="13474"/>
                </a:lnTo>
                <a:lnTo>
                  <a:pt x="3615" y="28095"/>
                </a:lnTo>
                <a:lnTo>
                  <a:pt x="0" y="45998"/>
                </a:lnTo>
                <a:lnTo>
                  <a:pt x="3615" y="63900"/>
                </a:lnTo>
                <a:lnTo>
                  <a:pt x="13474" y="78522"/>
                </a:lnTo>
                <a:lnTo>
                  <a:pt x="28095" y="88380"/>
                </a:lnTo>
                <a:lnTo>
                  <a:pt x="45998" y="91996"/>
                </a:lnTo>
                <a:lnTo>
                  <a:pt x="63900" y="88380"/>
                </a:lnTo>
                <a:lnTo>
                  <a:pt x="78521" y="78522"/>
                </a:lnTo>
                <a:lnTo>
                  <a:pt x="88379" y="63900"/>
                </a:lnTo>
                <a:lnTo>
                  <a:pt x="91994" y="45998"/>
                </a:lnTo>
              </a:path>
            </a:pathLst>
          </a:custGeom>
          <a:ln w="19446">
            <a:solidFill>
              <a:srgbClr val="89A889"/>
            </a:solidFill>
          </a:ln>
        </p:spPr>
        <p:txBody>
          <a:bodyPr wrap="square" lIns="0" tIns="0" rIns="0" bIns="0" rtlCol="0"/>
          <a:lstStyle/>
          <a:p>
            <a:endParaRPr/>
          </a:p>
        </p:txBody>
      </p:sp>
      <p:sp>
        <p:nvSpPr>
          <p:cNvPr id="400" name="object 400"/>
          <p:cNvSpPr/>
          <p:nvPr/>
        </p:nvSpPr>
        <p:spPr>
          <a:xfrm>
            <a:off x="1075737" y="6765105"/>
            <a:ext cx="188534" cy="177623"/>
          </a:xfrm>
          <a:custGeom>
            <a:avLst/>
            <a:gdLst/>
            <a:ahLst/>
            <a:cxnLst/>
            <a:rect l="l" t="t" r="r" b="b"/>
            <a:pathLst>
              <a:path w="81279" h="81280">
                <a:moveTo>
                  <a:pt x="80882" y="40445"/>
                </a:moveTo>
                <a:lnTo>
                  <a:pt x="77704" y="24703"/>
                </a:lnTo>
                <a:lnTo>
                  <a:pt x="69037" y="11847"/>
                </a:lnTo>
                <a:lnTo>
                  <a:pt x="56182" y="3178"/>
                </a:lnTo>
                <a:lnTo>
                  <a:pt x="40441" y="0"/>
                </a:lnTo>
                <a:lnTo>
                  <a:pt x="24700" y="3178"/>
                </a:lnTo>
                <a:lnTo>
                  <a:pt x="11845" y="11847"/>
                </a:lnTo>
                <a:lnTo>
                  <a:pt x="3178" y="24703"/>
                </a:lnTo>
                <a:lnTo>
                  <a:pt x="0" y="40445"/>
                </a:lnTo>
                <a:lnTo>
                  <a:pt x="3178" y="56186"/>
                </a:lnTo>
                <a:lnTo>
                  <a:pt x="11845" y="69041"/>
                </a:lnTo>
                <a:lnTo>
                  <a:pt x="24700" y="77709"/>
                </a:lnTo>
                <a:lnTo>
                  <a:pt x="40441" y="80887"/>
                </a:lnTo>
                <a:lnTo>
                  <a:pt x="56182" y="77709"/>
                </a:lnTo>
                <a:lnTo>
                  <a:pt x="69037" y="69041"/>
                </a:lnTo>
                <a:lnTo>
                  <a:pt x="77704" y="56186"/>
                </a:lnTo>
                <a:lnTo>
                  <a:pt x="80882" y="40445"/>
                </a:lnTo>
              </a:path>
            </a:pathLst>
          </a:custGeom>
          <a:ln w="19446">
            <a:solidFill>
              <a:srgbClr val="5B855B"/>
            </a:solidFill>
          </a:ln>
        </p:spPr>
        <p:txBody>
          <a:bodyPr wrap="square" lIns="0" tIns="0" rIns="0" bIns="0" rtlCol="0"/>
          <a:lstStyle/>
          <a:p>
            <a:endParaRPr/>
          </a:p>
        </p:txBody>
      </p:sp>
      <p:sp>
        <p:nvSpPr>
          <p:cNvPr id="401" name="object 401"/>
          <p:cNvSpPr/>
          <p:nvPr/>
        </p:nvSpPr>
        <p:spPr>
          <a:xfrm>
            <a:off x="1087268" y="6775686"/>
            <a:ext cx="162021" cy="152645"/>
          </a:xfrm>
          <a:custGeom>
            <a:avLst/>
            <a:gdLst/>
            <a:ahLst/>
            <a:cxnLst/>
            <a:rect l="l" t="t" r="r" b="b"/>
            <a:pathLst>
              <a:path w="69850" h="69850">
                <a:moveTo>
                  <a:pt x="69769" y="34885"/>
                </a:moveTo>
                <a:lnTo>
                  <a:pt x="67028" y="21308"/>
                </a:lnTo>
                <a:lnTo>
                  <a:pt x="59551" y="10219"/>
                </a:lnTo>
                <a:lnTo>
                  <a:pt x="48463" y="2741"/>
                </a:lnTo>
                <a:lnTo>
                  <a:pt x="34885" y="0"/>
                </a:lnTo>
                <a:lnTo>
                  <a:pt x="21308" y="2741"/>
                </a:lnTo>
                <a:lnTo>
                  <a:pt x="10219" y="10219"/>
                </a:lnTo>
                <a:lnTo>
                  <a:pt x="2741" y="21308"/>
                </a:lnTo>
                <a:lnTo>
                  <a:pt x="0" y="34885"/>
                </a:lnTo>
                <a:lnTo>
                  <a:pt x="2741" y="48463"/>
                </a:lnTo>
                <a:lnTo>
                  <a:pt x="10219" y="59552"/>
                </a:lnTo>
                <a:lnTo>
                  <a:pt x="21308" y="67029"/>
                </a:lnTo>
                <a:lnTo>
                  <a:pt x="34885" y="69771"/>
                </a:lnTo>
                <a:lnTo>
                  <a:pt x="48463" y="67029"/>
                </a:lnTo>
                <a:lnTo>
                  <a:pt x="59551" y="59552"/>
                </a:lnTo>
                <a:lnTo>
                  <a:pt x="67028" y="48463"/>
                </a:lnTo>
                <a:lnTo>
                  <a:pt x="69769" y="34885"/>
                </a:lnTo>
              </a:path>
            </a:pathLst>
          </a:custGeom>
          <a:ln w="19446">
            <a:solidFill>
              <a:srgbClr val="2D622D"/>
            </a:solidFill>
          </a:ln>
        </p:spPr>
        <p:txBody>
          <a:bodyPr wrap="square" lIns="0" tIns="0" rIns="0" bIns="0" rtlCol="0"/>
          <a:lstStyle/>
          <a:p>
            <a:endParaRPr/>
          </a:p>
        </p:txBody>
      </p:sp>
      <p:sp>
        <p:nvSpPr>
          <p:cNvPr id="402" name="object 402"/>
          <p:cNvSpPr/>
          <p:nvPr/>
        </p:nvSpPr>
        <p:spPr>
          <a:xfrm>
            <a:off x="1053827" y="6743899"/>
            <a:ext cx="226830" cy="213703"/>
          </a:xfrm>
          <a:custGeom>
            <a:avLst/>
            <a:gdLst/>
            <a:ahLst/>
            <a:cxnLst/>
            <a:rect l="l" t="t" r="r" b="b"/>
            <a:pathLst>
              <a:path w="97790" h="97789">
                <a:moveTo>
                  <a:pt x="97428" y="48715"/>
                </a:moveTo>
                <a:lnTo>
                  <a:pt x="93600" y="29754"/>
                </a:lnTo>
                <a:lnTo>
                  <a:pt x="83161" y="14269"/>
                </a:lnTo>
                <a:lnTo>
                  <a:pt x="67677" y="3828"/>
                </a:lnTo>
                <a:lnTo>
                  <a:pt x="48717" y="0"/>
                </a:lnTo>
                <a:lnTo>
                  <a:pt x="29755" y="3828"/>
                </a:lnTo>
                <a:lnTo>
                  <a:pt x="14269" y="14269"/>
                </a:lnTo>
                <a:lnTo>
                  <a:pt x="3828" y="29754"/>
                </a:lnTo>
                <a:lnTo>
                  <a:pt x="0" y="48715"/>
                </a:lnTo>
                <a:lnTo>
                  <a:pt x="3828" y="67677"/>
                </a:lnTo>
                <a:lnTo>
                  <a:pt x="14269" y="83160"/>
                </a:lnTo>
                <a:lnTo>
                  <a:pt x="29755" y="93600"/>
                </a:lnTo>
                <a:lnTo>
                  <a:pt x="48717" y="97428"/>
                </a:lnTo>
                <a:lnTo>
                  <a:pt x="67677" y="93600"/>
                </a:lnTo>
                <a:lnTo>
                  <a:pt x="83161" y="83160"/>
                </a:lnTo>
                <a:lnTo>
                  <a:pt x="93600" y="67677"/>
                </a:lnTo>
                <a:lnTo>
                  <a:pt x="97428" y="48715"/>
                </a:lnTo>
              </a:path>
            </a:pathLst>
          </a:custGeom>
          <a:ln w="19446">
            <a:solidFill>
              <a:srgbClr val="003F00"/>
            </a:solidFill>
          </a:ln>
        </p:spPr>
        <p:txBody>
          <a:bodyPr wrap="square" lIns="0" tIns="0" rIns="0" bIns="0" rtlCol="0"/>
          <a:lstStyle/>
          <a:p>
            <a:endParaRPr/>
          </a:p>
        </p:txBody>
      </p:sp>
      <p:sp>
        <p:nvSpPr>
          <p:cNvPr id="403" name="object 403"/>
          <p:cNvSpPr/>
          <p:nvPr/>
        </p:nvSpPr>
        <p:spPr>
          <a:xfrm>
            <a:off x="1073896" y="6760551"/>
            <a:ext cx="164967" cy="155420"/>
          </a:xfrm>
          <a:custGeom>
            <a:avLst/>
            <a:gdLst/>
            <a:ahLst/>
            <a:cxnLst/>
            <a:rect l="l" t="t" r="r" b="b"/>
            <a:pathLst>
              <a:path w="71120" h="71119">
                <a:moveTo>
                  <a:pt x="70852" y="35431"/>
                </a:moveTo>
                <a:lnTo>
                  <a:pt x="68067" y="21642"/>
                </a:lnTo>
                <a:lnTo>
                  <a:pt x="60474" y="10380"/>
                </a:lnTo>
                <a:lnTo>
                  <a:pt x="49213" y="2785"/>
                </a:lnTo>
                <a:lnTo>
                  <a:pt x="35425" y="0"/>
                </a:lnTo>
                <a:lnTo>
                  <a:pt x="21638" y="2785"/>
                </a:lnTo>
                <a:lnTo>
                  <a:pt x="10377" y="10380"/>
                </a:lnTo>
                <a:lnTo>
                  <a:pt x="2784" y="21642"/>
                </a:lnTo>
                <a:lnTo>
                  <a:pt x="0" y="35431"/>
                </a:lnTo>
                <a:lnTo>
                  <a:pt x="2784" y="49219"/>
                </a:lnTo>
                <a:lnTo>
                  <a:pt x="10377" y="60479"/>
                </a:lnTo>
                <a:lnTo>
                  <a:pt x="21638" y="68072"/>
                </a:lnTo>
                <a:lnTo>
                  <a:pt x="35425" y="70857"/>
                </a:lnTo>
                <a:lnTo>
                  <a:pt x="49213" y="68072"/>
                </a:lnTo>
                <a:lnTo>
                  <a:pt x="60474" y="60479"/>
                </a:lnTo>
                <a:lnTo>
                  <a:pt x="68067" y="49219"/>
                </a:lnTo>
                <a:lnTo>
                  <a:pt x="70852" y="35431"/>
                </a:lnTo>
              </a:path>
            </a:pathLst>
          </a:custGeom>
          <a:ln w="19446">
            <a:solidFill>
              <a:srgbClr val="005900"/>
            </a:solidFill>
          </a:ln>
        </p:spPr>
        <p:txBody>
          <a:bodyPr wrap="square" lIns="0" tIns="0" rIns="0" bIns="0" rtlCol="0"/>
          <a:lstStyle/>
          <a:p>
            <a:endParaRPr/>
          </a:p>
        </p:txBody>
      </p:sp>
      <p:sp>
        <p:nvSpPr>
          <p:cNvPr id="404" name="object 404"/>
          <p:cNvSpPr/>
          <p:nvPr/>
        </p:nvSpPr>
        <p:spPr>
          <a:xfrm>
            <a:off x="1083920" y="6769401"/>
            <a:ext cx="139927" cy="131829"/>
          </a:xfrm>
          <a:custGeom>
            <a:avLst/>
            <a:gdLst/>
            <a:ahLst/>
            <a:cxnLst/>
            <a:rect l="l" t="t" r="r" b="b"/>
            <a:pathLst>
              <a:path w="60325" h="60325">
                <a:moveTo>
                  <a:pt x="59739" y="29869"/>
                </a:moveTo>
                <a:lnTo>
                  <a:pt x="57392" y="18243"/>
                </a:lnTo>
                <a:lnTo>
                  <a:pt x="50990" y="8749"/>
                </a:lnTo>
                <a:lnTo>
                  <a:pt x="41496" y="2347"/>
                </a:lnTo>
                <a:lnTo>
                  <a:pt x="29870" y="0"/>
                </a:lnTo>
                <a:lnTo>
                  <a:pt x="18243" y="2347"/>
                </a:lnTo>
                <a:lnTo>
                  <a:pt x="8749" y="8749"/>
                </a:lnTo>
                <a:lnTo>
                  <a:pt x="2347" y="18243"/>
                </a:lnTo>
                <a:lnTo>
                  <a:pt x="0" y="29869"/>
                </a:lnTo>
                <a:lnTo>
                  <a:pt x="2347" y="41495"/>
                </a:lnTo>
                <a:lnTo>
                  <a:pt x="8749" y="50989"/>
                </a:lnTo>
                <a:lnTo>
                  <a:pt x="18243" y="57391"/>
                </a:lnTo>
                <a:lnTo>
                  <a:pt x="29870" y="59739"/>
                </a:lnTo>
                <a:lnTo>
                  <a:pt x="41496" y="57391"/>
                </a:lnTo>
                <a:lnTo>
                  <a:pt x="50990" y="50989"/>
                </a:lnTo>
                <a:lnTo>
                  <a:pt x="57392" y="41495"/>
                </a:lnTo>
                <a:lnTo>
                  <a:pt x="59739" y="29869"/>
                </a:lnTo>
              </a:path>
            </a:pathLst>
          </a:custGeom>
          <a:ln w="19446">
            <a:solidFill>
              <a:srgbClr val="0C670C"/>
            </a:solidFill>
          </a:ln>
        </p:spPr>
        <p:txBody>
          <a:bodyPr wrap="square" lIns="0" tIns="0" rIns="0" bIns="0" rtlCol="0"/>
          <a:lstStyle/>
          <a:p>
            <a:endParaRPr/>
          </a:p>
        </p:txBody>
      </p:sp>
      <p:sp>
        <p:nvSpPr>
          <p:cNvPr id="405" name="object 405"/>
          <p:cNvSpPr/>
          <p:nvPr/>
        </p:nvSpPr>
        <p:spPr>
          <a:xfrm>
            <a:off x="1093945" y="6778234"/>
            <a:ext cx="113415" cy="106851"/>
          </a:xfrm>
          <a:custGeom>
            <a:avLst/>
            <a:gdLst/>
            <a:ahLst/>
            <a:cxnLst/>
            <a:rect l="l" t="t" r="r" b="b"/>
            <a:pathLst>
              <a:path w="48895" h="48894">
                <a:moveTo>
                  <a:pt x="48627" y="24319"/>
                </a:moveTo>
                <a:lnTo>
                  <a:pt x="46715" y="14855"/>
                </a:lnTo>
                <a:lnTo>
                  <a:pt x="41503" y="7125"/>
                </a:lnTo>
                <a:lnTo>
                  <a:pt x="33775" y="1911"/>
                </a:lnTo>
                <a:lnTo>
                  <a:pt x="24312" y="0"/>
                </a:lnTo>
                <a:lnTo>
                  <a:pt x="14850" y="1911"/>
                </a:lnTo>
                <a:lnTo>
                  <a:pt x="7122" y="7125"/>
                </a:lnTo>
                <a:lnTo>
                  <a:pt x="1911" y="14855"/>
                </a:lnTo>
                <a:lnTo>
                  <a:pt x="0" y="24319"/>
                </a:lnTo>
                <a:lnTo>
                  <a:pt x="1911" y="33781"/>
                </a:lnTo>
                <a:lnTo>
                  <a:pt x="7122" y="41509"/>
                </a:lnTo>
                <a:lnTo>
                  <a:pt x="14850" y="46720"/>
                </a:lnTo>
                <a:lnTo>
                  <a:pt x="24312" y="48632"/>
                </a:lnTo>
                <a:lnTo>
                  <a:pt x="33775" y="46720"/>
                </a:lnTo>
                <a:lnTo>
                  <a:pt x="41503" y="41509"/>
                </a:lnTo>
                <a:lnTo>
                  <a:pt x="46715" y="33781"/>
                </a:lnTo>
                <a:lnTo>
                  <a:pt x="48627" y="24319"/>
                </a:lnTo>
              </a:path>
            </a:pathLst>
          </a:custGeom>
          <a:ln w="19446">
            <a:solidFill>
              <a:srgbClr val="197519"/>
            </a:solidFill>
          </a:ln>
        </p:spPr>
        <p:txBody>
          <a:bodyPr wrap="square" lIns="0" tIns="0" rIns="0" bIns="0" rtlCol="0"/>
          <a:lstStyle/>
          <a:p>
            <a:endParaRPr/>
          </a:p>
        </p:txBody>
      </p:sp>
      <p:sp>
        <p:nvSpPr>
          <p:cNvPr id="406" name="object 406"/>
          <p:cNvSpPr/>
          <p:nvPr/>
        </p:nvSpPr>
        <p:spPr>
          <a:xfrm>
            <a:off x="1103953" y="6787081"/>
            <a:ext cx="88375" cy="83261"/>
          </a:xfrm>
          <a:custGeom>
            <a:avLst/>
            <a:gdLst/>
            <a:ahLst/>
            <a:cxnLst/>
            <a:rect l="l" t="t" r="r" b="b"/>
            <a:pathLst>
              <a:path w="38100" h="38100">
                <a:moveTo>
                  <a:pt x="37519" y="18756"/>
                </a:moveTo>
                <a:lnTo>
                  <a:pt x="36045" y="11456"/>
                </a:lnTo>
                <a:lnTo>
                  <a:pt x="32025" y="5494"/>
                </a:lnTo>
                <a:lnTo>
                  <a:pt x="26062" y="1474"/>
                </a:lnTo>
                <a:lnTo>
                  <a:pt x="18761" y="0"/>
                </a:lnTo>
                <a:lnTo>
                  <a:pt x="11460" y="1474"/>
                </a:lnTo>
                <a:lnTo>
                  <a:pt x="5496" y="5494"/>
                </a:lnTo>
                <a:lnTo>
                  <a:pt x="1474" y="11456"/>
                </a:lnTo>
                <a:lnTo>
                  <a:pt x="0" y="18756"/>
                </a:lnTo>
                <a:lnTo>
                  <a:pt x="1474" y="26057"/>
                </a:lnTo>
                <a:lnTo>
                  <a:pt x="5496" y="32019"/>
                </a:lnTo>
                <a:lnTo>
                  <a:pt x="11460" y="36040"/>
                </a:lnTo>
                <a:lnTo>
                  <a:pt x="18761" y="37514"/>
                </a:lnTo>
                <a:lnTo>
                  <a:pt x="26062" y="36040"/>
                </a:lnTo>
                <a:lnTo>
                  <a:pt x="32025" y="32019"/>
                </a:lnTo>
                <a:lnTo>
                  <a:pt x="36045" y="26057"/>
                </a:lnTo>
                <a:lnTo>
                  <a:pt x="37519" y="18756"/>
                </a:lnTo>
              </a:path>
            </a:pathLst>
          </a:custGeom>
          <a:ln w="19446">
            <a:solidFill>
              <a:srgbClr val="268326"/>
            </a:solidFill>
          </a:ln>
        </p:spPr>
        <p:txBody>
          <a:bodyPr wrap="square" lIns="0" tIns="0" rIns="0" bIns="0" rtlCol="0"/>
          <a:lstStyle/>
          <a:p>
            <a:endParaRPr/>
          </a:p>
        </p:txBody>
      </p:sp>
      <p:sp>
        <p:nvSpPr>
          <p:cNvPr id="407" name="object 407"/>
          <p:cNvSpPr/>
          <p:nvPr/>
        </p:nvSpPr>
        <p:spPr>
          <a:xfrm>
            <a:off x="1113975" y="6795916"/>
            <a:ext cx="61863" cy="58283"/>
          </a:xfrm>
          <a:custGeom>
            <a:avLst/>
            <a:gdLst/>
            <a:ahLst/>
            <a:cxnLst/>
            <a:rect l="l" t="t" r="r" b="b"/>
            <a:pathLst>
              <a:path w="26670" h="26669">
                <a:moveTo>
                  <a:pt x="26407" y="13201"/>
                </a:moveTo>
                <a:lnTo>
                  <a:pt x="26407" y="5914"/>
                </a:lnTo>
                <a:lnTo>
                  <a:pt x="20488" y="0"/>
                </a:lnTo>
                <a:lnTo>
                  <a:pt x="13201" y="0"/>
                </a:lnTo>
                <a:lnTo>
                  <a:pt x="5914" y="0"/>
                </a:lnTo>
                <a:lnTo>
                  <a:pt x="0" y="5914"/>
                </a:lnTo>
                <a:lnTo>
                  <a:pt x="0" y="13201"/>
                </a:lnTo>
                <a:lnTo>
                  <a:pt x="0" y="20488"/>
                </a:lnTo>
                <a:lnTo>
                  <a:pt x="5914" y="26407"/>
                </a:lnTo>
                <a:lnTo>
                  <a:pt x="13201" y="26407"/>
                </a:lnTo>
                <a:lnTo>
                  <a:pt x="20488" y="26407"/>
                </a:lnTo>
                <a:lnTo>
                  <a:pt x="26407" y="20488"/>
                </a:lnTo>
                <a:lnTo>
                  <a:pt x="26407" y="13201"/>
                </a:lnTo>
              </a:path>
            </a:pathLst>
          </a:custGeom>
          <a:ln w="19446">
            <a:solidFill>
              <a:srgbClr val="329132"/>
            </a:solidFill>
          </a:ln>
        </p:spPr>
        <p:txBody>
          <a:bodyPr wrap="square" lIns="0" tIns="0" rIns="0" bIns="0" rtlCol="0"/>
          <a:lstStyle/>
          <a:p>
            <a:endParaRPr/>
          </a:p>
        </p:txBody>
      </p:sp>
      <p:sp>
        <p:nvSpPr>
          <p:cNvPr id="408" name="object 408"/>
          <p:cNvSpPr/>
          <p:nvPr/>
        </p:nvSpPr>
        <p:spPr>
          <a:xfrm>
            <a:off x="1100649" y="6782754"/>
            <a:ext cx="82484" cy="77710"/>
          </a:xfrm>
          <a:custGeom>
            <a:avLst/>
            <a:gdLst/>
            <a:ahLst/>
            <a:cxnLst/>
            <a:rect l="l" t="t" r="r" b="b"/>
            <a:pathLst>
              <a:path w="35559" h="35560">
                <a:moveTo>
                  <a:pt x="35425" y="17715"/>
                </a:moveTo>
                <a:lnTo>
                  <a:pt x="35425" y="7937"/>
                </a:lnTo>
                <a:lnTo>
                  <a:pt x="27487" y="0"/>
                </a:lnTo>
                <a:lnTo>
                  <a:pt x="17710" y="0"/>
                </a:lnTo>
                <a:lnTo>
                  <a:pt x="7932" y="0"/>
                </a:lnTo>
                <a:lnTo>
                  <a:pt x="0" y="7937"/>
                </a:lnTo>
                <a:lnTo>
                  <a:pt x="0" y="17715"/>
                </a:lnTo>
                <a:lnTo>
                  <a:pt x="0" y="27494"/>
                </a:lnTo>
                <a:lnTo>
                  <a:pt x="7932" y="35426"/>
                </a:lnTo>
                <a:lnTo>
                  <a:pt x="17710" y="35426"/>
                </a:lnTo>
                <a:lnTo>
                  <a:pt x="27487" y="35426"/>
                </a:lnTo>
                <a:lnTo>
                  <a:pt x="35425" y="27494"/>
                </a:lnTo>
                <a:lnTo>
                  <a:pt x="35425" y="17715"/>
                </a:lnTo>
              </a:path>
            </a:pathLst>
          </a:custGeom>
          <a:ln w="19446">
            <a:solidFill>
              <a:srgbClr val="3F9F3F"/>
            </a:solidFill>
          </a:ln>
        </p:spPr>
        <p:txBody>
          <a:bodyPr wrap="square" lIns="0" tIns="0" rIns="0" bIns="0" rtlCol="0"/>
          <a:lstStyle/>
          <a:p>
            <a:endParaRPr/>
          </a:p>
        </p:txBody>
      </p:sp>
      <p:sp>
        <p:nvSpPr>
          <p:cNvPr id="409" name="object 409"/>
          <p:cNvSpPr/>
          <p:nvPr/>
        </p:nvSpPr>
        <p:spPr>
          <a:xfrm>
            <a:off x="1110673" y="6791603"/>
            <a:ext cx="57444" cy="54119"/>
          </a:xfrm>
          <a:custGeom>
            <a:avLst/>
            <a:gdLst/>
            <a:ahLst/>
            <a:cxnLst/>
            <a:rect l="l" t="t" r="r" b="b"/>
            <a:pathLst>
              <a:path w="24765" h="24764">
                <a:moveTo>
                  <a:pt x="24314" y="12153"/>
                </a:moveTo>
                <a:lnTo>
                  <a:pt x="24314" y="5441"/>
                </a:lnTo>
                <a:lnTo>
                  <a:pt x="18867" y="0"/>
                </a:lnTo>
                <a:lnTo>
                  <a:pt x="12155" y="0"/>
                </a:lnTo>
                <a:lnTo>
                  <a:pt x="5441" y="0"/>
                </a:lnTo>
                <a:lnTo>
                  <a:pt x="0" y="5441"/>
                </a:lnTo>
                <a:lnTo>
                  <a:pt x="0" y="12153"/>
                </a:lnTo>
                <a:lnTo>
                  <a:pt x="0" y="18865"/>
                </a:lnTo>
                <a:lnTo>
                  <a:pt x="5441" y="24312"/>
                </a:lnTo>
                <a:lnTo>
                  <a:pt x="12155" y="24312"/>
                </a:lnTo>
                <a:lnTo>
                  <a:pt x="18867" y="24312"/>
                </a:lnTo>
                <a:lnTo>
                  <a:pt x="24314" y="18865"/>
                </a:lnTo>
                <a:lnTo>
                  <a:pt x="24314" y="12153"/>
                </a:lnTo>
              </a:path>
            </a:pathLst>
          </a:custGeom>
          <a:ln w="19446">
            <a:solidFill>
              <a:srgbClr val="5EAE5E"/>
            </a:solidFill>
          </a:ln>
        </p:spPr>
        <p:txBody>
          <a:bodyPr wrap="square" lIns="0" tIns="0" rIns="0" bIns="0" rtlCol="0"/>
          <a:lstStyle/>
          <a:p>
            <a:endParaRPr/>
          </a:p>
        </p:txBody>
      </p:sp>
      <p:sp>
        <p:nvSpPr>
          <p:cNvPr id="410" name="object 410"/>
          <p:cNvSpPr/>
          <p:nvPr/>
        </p:nvSpPr>
        <p:spPr>
          <a:xfrm>
            <a:off x="1120687" y="6800436"/>
            <a:ext cx="30931" cy="29141"/>
          </a:xfrm>
          <a:custGeom>
            <a:avLst/>
            <a:gdLst/>
            <a:ahLst/>
            <a:cxnLst/>
            <a:rect l="l" t="t" r="r" b="b"/>
            <a:pathLst>
              <a:path w="13334" h="13335">
                <a:moveTo>
                  <a:pt x="13200" y="6602"/>
                </a:moveTo>
                <a:lnTo>
                  <a:pt x="13200" y="2961"/>
                </a:lnTo>
                <a:lnTo>
                  <a:pt x="10243" y="0"/>
                </a:lnTo>
                <a:lnTo>
                  <a:pt x="6602" y="0"/>
                </a:lnTo>
                <a:lnTo>
                  <a:pt x="2961" y="0"/>
                </a:lnTo>
                <a:lnTo>
                  <a:pt x="0" y="2961"/>
                </a:lnTo>
                <a:lnTo>
                  <a:pt x="0" y="6602"/>
                </a:lnTo>
                <a:lnTo>
                  <a:pt x="0" y="10245"/>
                </a:lnTo>
                <a:lnTo>
                  <a:pt x="2961" y="13201"/>
                </a:lnTo>
                <a:lnTo>
                  <a:pt x="6602" y="13201"/>
                </a:lnTo>
                <a:lnTo>
                  <a:pt x="10243" y="13201"/>
                </a:lnTo>
                <a:lnTo>
                  <a:pt x="13200" y="10245"/>
                </a:lnTo>
                <a:lnTo>
                  <a:pt x="13200" y="6602"/>
                </a:lnTo>
              </a:path>
            </a:pathLst>
          </a:custGeom>
          <a:ln w="19446">
            <a:solidFill>
              <a:srgbClr val="7CBD7C"/>
            </a:solidFill>
          </a:ln>
        </p:spPr>
        <p:txBody>
          <a:bodyPr wrap="square" lIns="0" tIns="0" rIns="0" bIns="0" rtlCol="0"/>
          <a:lstStyle/>
          <a:p>
            <a:endParaRPr/>
          </a:p>
        </p:txBody>
      </p:sp>
      <p:sp>
        <p:nvSpPr>
          <p:cNvPr id="411" name="object 411"/>
          <p:cNvSpPr/>
          <p:nvPr/>
        </p:nvSpPr>
        <p:spPr>
          <a:xfrm>
            <a:off x="1130706" y="6809283"/>
            <a:ext cx="5892" cy="5551"/>
          </a:xfrm>
          <a:custGeom>
            <a:avLst/>
            <a:gdLst/>
            <a:ahLst/>
            <a:cxnLst/>
            <a:rect l="l" t="t" r="r" b="b"/>
            <a:pathLst>
              <a:path w="2540" h="2539">
                <a:moveTo>
                  <a:pt x="2089" y="1041"/>
                </a:moveTo>
                <a:lnTo>
                  <a:pt x="2089" y="466"/>
                </a:lnTo>
                <a:lnTo>
                  <a:pt x="1621" y="0"/>
                </a:lnTo>
                <a:lnTo>
                  <a:pt x="1046" y="0"/>
                </a:lnTo>
                <a:lnTo>
                  <a:pt x="471" y="0"/>
                </a:lnTo>
                <a:lnTo>
                  <a:pt x="0" y="466"/>
                </a:lnTo>
                <a:lnTo>
                  <a:pt x="0" y="1041"/>
                </a:lnTo>
                <a:lnTo>
                  <a:pt x="0" y="1616"/>
                </a:lnTo>
                <a:lnTo>
                  <a:pt x="471" y="2087"/>
                </a:lnTo>
                <a:lnTo>
                  <a:pt x="1046" y="2087"/>
                </a:lnTo>
                <a:lnTo>
                  <a:pt x="1621" y="2087"/>
                </a:lnTo>
                <a:lnTo>
                  <a:pt x="2089" y="1616"/>
                </a:lnTo>
                <a:lnTo>
                  <a:pt x="2089" y="1041"/>
                </a:lnTo>
              </a:path>
            </a:pathLst>
          </a:custGeom>
          <a:ln w="19446">
            <a:solidFill>
              <a:srgbClr val="9BCD9B"/>
            </a:solidFill>
          </a:ln>
        </p:spPr>
        <p:txBody>
          <a:bodyPr wrap="square" lIns="0" tIns="0" rIns="0" bIns="0" rtlCol="0"/>
          <a:lstStyle/>
          <a:p>
            <a:endParaRPr/>
          </a:p>
        </p:txBody>
      </p:sp>
      <p:sp>
        <p:nvSpPr>
          <p:cNvPr id="412" name="object 412"/>
          <p:cNvSpPr/>
          <p:nvPr/>
        </p:nvSpPr>
        <p:spPr>
          <a:xfrm>
            <a:off x="1119798" y="6798400"/>
            <a:ext cx="22094" cy="20815"/>
          </a:xfrm>
          <a:custGeom>
            <a:avLst/>
            <a:gdLst/>
            <a:ahLst/>
            <a:cxnLst/>
            <a:rect l="l" t="t" r="r" b="b"/>
            <a:pathLst>
              <a:path w="9525" h="9525">
                <a:moveTo>
                  <a:pt x="0" y="4513"/>
                </a:moveTo>
                <a:lnTo>
                  <a:pt x="0" y="7004"/>
                </a:lnTo>
                <a:lnTo>
                  <a:pt x="2024" y="9023"/>
                </a:lnTo>
                <a:lnTo>
                  <a:pt x="4514" y="9023"/>
                </a:lnTo>
                <a:lnTo>
                  <a:pt x="7005" y="9023"/>
                </a:lnTo>
                <a:lnTo>
                  <a:pt x="9023" y="7004"/>
                </a:lnTo>
                <a:lnTo>
                  <a:pt x="9023" y="4513"/>
                </a:lnTo>
                <a:lnTo>
                  <a:pt x="9023" y="2024"/>
                </a:lnTo>
                <a:lnTo>
                  <a:pt x="7005" y="0"/>
                </a:lnTo>
                <a:lnTo>
                  <a:pt x="4514" y="0"/>
                </a:lnTo>
                <a:lnTo>
                  <a:pt x="2024" y="0"/>
                </a:lnTo>
                <a:lnTo>
                  <a:pt x="0" y="2024"/>
                </a:lnTo>
                <a:lnTo>
                  <a:pt x="0" y="4513"/>
                </a:lnTo>
              </a:path>
            </a:pathLst>
          </a:custGeom>
          <a:ln w="19446">
            <a:solidFill>
              <a:srgbClr val="BADCBA"/>
            </a:solidFill>
          </a:ln>
        </p:spPr>
        <p:txBody>
          <a:bodyPr wrap="square" lIns="0" tIns="0" rIns="0" bIns="0" rtlCol="0"/>
          <a:lstStyle/>
          <a:p>
            <a:endParaRPr/>
          </a:p>
        </p:txBody>
      </p:sp>
      <p:sp>
        <p:nvSpPr>
          <p:cNvPr id="413" name="object 413"/>
          <p:cNvSpPr/>
          <p:nvPr/>
        </p:nvSpPr>
        <p:spPr>
          <a:xfrm>
            <a:off x="1101618" y="6780674"/>
            <a:ext cx="51552" cy="48569"/>
          </a:xfrm>
          <a:custGeom>
            <a:avLst/>
            <a:gdLst/>
            <a:ahLst/>
            <a:cxnLst/>
            <a:rect l="l" t="t" r="r" b="b"/>
            <a:pathLst>
              <a:path w="22225" h="22225">
                <a:moveTo>
                  <a:pt x="17249" y="0"/>
                </a:moveTo>
                <a:lnTo>
                  <a:pt x="4975" y="0"/>
                </a:lnTo>
                <a:lnTo>
                  <a:pt x="0" y="4975"/>
                </a:lnTo>
                <a:lnTo>
                  <a:pt x="0" y="17249"/>
                </a:lnTo>
                <a:lnTo>
                  <a:pt x="4975" y="22225"/>
                </a:lnTo>
                <a:lnTo>
                  <a:pt x="17249" y="22225"/>
                </a:lnTo>
                <a:lnTo>
                  <a:pt x="22225" y="17249"/>
                </a:lnTo>
                <a:lnTo>
                  <a:pt x="22225" y="4975"/>
                </a:lnTo>
                <a:lnTo>
                  <a:pt x="17249" y="0"/>
                </a:lnTo>
                <a:close/>
              </a:path>
            </a:pathLst>
          </a:custGeom>
          <a:solidFill>
            <a:srgbClr val="D8ECD8"/>
          </a:solidFill>
        </p:spPr>
        <p:txBody>
          <a:bodyPr wrap="square" lIns="0" tIns="0" rIns="0" bIns="0" rtlCol="0"/>
          <a:lstStyle/>
          <a:p>
            <a:endParaRPr/>
          </a:p>
        </p:txBody>
      </p:sp>
      <p:sp>
        <p:nvSpPr>
          <p:cNvPr id="414" name="object 414"/>
          <p:cNvSpPr txBox="1"/>
          <p:nvPr/>
        </p:nvSpPr>
        <p:spPr>
          <a:xfrm>
            <a:off x="1097393" y="6732281"/>
            <a:ext cx="153184" cy="215444"/>
          </a:xfrm>
          <a:prstGeom prst="rect">
            <a:avLst/>
          </a:prstGeom>
        </p:spPr>
        <p:txBody>
          <a:bodyPr vert="horz" wrap="square" lIns="0" tIns="0" rIns="0" bIns="0" rtlCol="0">
            <a:spAutoFit/>
          </a:bodyPr>
          <a:lstStyle/>
          <a:p>
            <a:pPr marL="28575"/>
            <a:r>
              <a:rPr sz="1400" spc="-147" dirty="0">
                <a:solidFill>
                  <a:srgbClr val="FFFFFF"/>
                </a:solidFill>
                <a:latin typeface="Verdana" panose="020B0604030504040204"/>
                <a:cs typeface="Verdana" panose="020B0604030504040204"/>
              </a:rPr>
              <a:t>9</a:t>
            </a:r>
            <a:endParaRPr sz="1400" dirty="0">
              <a:latin typeface="Verdana" panose="020B0604030504040204"/>
              <a:cs typeface="Verdana" panose="020B0604030504040204"/>
            </a:endParaRPr>
          </a:p>
        </p:txBody>
      </p:sp>
      <p:sp>
        <p:nvSpPr>
          <p:cNvPr id="415" name="object 415"/>
          <p:cNvSpPr txBox="1"/>
          <p:nvPr/>
        </p:nvSpPr>
        <p:spPr>
          <a:xfrm>
            <a:off x="1448180" y="2969355"/>
            <a:ext cx="7781435" cy="4131900"/>
          </a:xfrm>
          <a:prstGeom prst="rect">
            <a:avLst/>
          </a:prstGeom>
        </p:spPr>
        <p:txBody>
          <a:bodyPr vert="horz" wrap="square" lIns="0" tIns="0" rIns="0" bIns="0" rtlCol="0">
            <a:spAutoFit/>
          </a:bodyPr>
          <a:lstStyle/>
          <a:p>
            <a:pPr marL="28575"/>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79" dirty="0">
                <a:latin typeface="Tahoma" panose="020B0604030504040204"/>
                <a:cs typeface="Tahoma" panose="020B0604030504040204"/>
              </a:rPr>
              <a:t>{</a:t>
            </a:r>
            <a:r>
              <a:rPr sz="2400" spc="-79" dirty="0">
                <a:solidFill>
                  <a:srgbClr val="FF0000"/>
                </a:solidFill>
                <a:latin typeface="Tahoma" panose="020B0604030504040204"/>
                <a:cs typeface="Tahoma" panose="020B0604030504040204"/>
              </a:rPr>
              <a:t>30</a:t>
            </a:r>
            <a:r>
              <a:rPr sz="2400" spc="-79"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405"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90" dirty="0">
                <a:latin typeface="Tahoma" panose="020B0604030504040204"/>
                <a:cs typeface="Tahoma" panose="020B0604030504040204"/>
              </a:rPr>
              <a:t>{</a:t>
            </a:r>
            <a:r>
              <a:rPr sz="2400" spc="-90" dirty="0">
                <a:solidFill>
                  <a:srgbClr val="FF0000"/>
                </a:solidFill>
                <a:latin typeface="Tahoma" panose="020B0604030504040204"/>
                <a:cs typeface="Tahoma" panose="020B0604030504040204"/>
              </a:rPr>
              <a:t>10</a:t>
            </a:r>
            <a:r>
              <a:rPr sz="2400" spc="-90"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60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r>
              <a:rPr sz="2400" spc="192"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23" dirty="0">
                <a:latin typeface="Tahoma" panose="020B0604030504040204"/>
                <a:cs typeface="Tahoma" panose="020B0604030504040204"/>
              </a:rPr>
              <a:t>{}</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79" dirty="0">
                <a:latin typeface="Tahoma" panose="020B0604030504040204"/>
                <a:cs typeface="Tahoma" panose="020B0604030504040204"/>
              </a:rPr>
              <a:t>{</a:t>
            </a:r>
            <a:r>
              <a:rPr sz="2400" spc="-79" dirty="0">
                <a:solidFill>
                  <a:srgbClr val="FF0000"/>
                </a:solidFill>
                <a:latin typeface="Tahoma" panose="020B0604030504040204"/>
                <a:cs typeface="Tahoma" panose="020B0604030504040204"/>
              </a:rPr>
              <a:t>30</a:t>
            </a:r>
            <a:r>
              <a:rPr sz="2400" spc="-79"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405"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90" dirty="0">
                <a:latin typeface="Tahoma" panose="020B0604030504040204"/>
                <a:cs typeface="Tahoma" panose="020B0604030504040204"/>
              </a:rPr>
              <a:t>{</a:t>
            </a:r>
            <a:r>
              <a:rPr sz="2400" spc="-90" dirty="0">
                <a:solidFill>
                  <a:srgbClr val="FF0000"/>
                </a:solidFill>
                <a:latin typeface="Tahoma" panose="020B0604030504040204"/>
                <a:cs typeface="Tahoma" panose="020B0604030504040204"/>
              </a:rPr>
              <a:t>60</a:t>
            </a:r>
            <a:r>
              <a:rPr sz="2400" spc="-90"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r>
              <a:rPr sz="2400" spc="170"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68" dirty="0">
                <a:latin typeface="Tahoma" panose="020B0604030504040204"/>
                <a:cs typeface="Tahoma" panose="020B0604030504040204"/>
              </a:rPr>
              <a:t>{10}</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79" dirty="0">
                <a:latin typeface="Tahoma" panose="020B0604030504040204"/>
                <a:cs typeface="Tahoma" panose="020B0604030504040204"/>
              </a:rPr>
              <a:t>{</a:t>
            </a:r>
            <a:r>
              <a:rPr sz="2400" spc="-79" dirty="0">
                <a:solidFill>
                  <a:srgbClr val="FF0000"/>
                </a:solidFill>
                <a:latin typeface="Tahoma" panose="020B0604030504040204"/>
                <a:cs typeface="Tahoma" panose="020B0604030504040204"/>
              </a:rPr>
              <a:t>40</a:t>
            </a:r>
            <a:r>
              <a:rPr sz="2400" spc="-79"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32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79" dirty="0">
                <a:latin typeface="Tahoma" panose="020B0604030504040204"/>
                <a:cs typeface="Tahoma" panose="020B0604030504040204"/>
              </a:rPr>
              <a:t>{</a:t>
            </a:r>
            <a:r>
              <a:rPr sz="2400" spc="-79" dirty="0">
                <a:solidFill>
                  <a:srgbClr val="FF0000"/>
                </a:solidFill>
                <a:latin typeface="Tahoma" panose="020B0604030504040204"/>
                <a:cs typeface="Tahoma" panose="020B0604030504040204"/>
              </a:rPr>
              <a:t>60</a:t>
            </a:r>
            <a:r>
              <a:rPr sz="2400" spc="-79"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r>
              <a:rPr sz="2400" spc="147"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30}</a:t>
            </a:r>
            <a:endParaRPr sz="2400" dirty="0">
              <a:latin typeface="Tahoma" panose="020B0604030504040204"/>
              <a:cs typeface="Tahoma" panose="020B0604030504040204"/>
            </a:endParaRPr>
          </a:p>
          <a:p>
            <a:pPr marL="28575">
              <a:spcBef>
                <a:spcPts val="725"/>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79" dirty="0">
                <a:latin typeface="Tahoma" panose="020B0604030504040204"/>
                <a:cs typeface="Tahoma" panose="020B0604030504040204"/>
              </a:rPr>
              <a:t>{</a:t>
            </a:r>
            <a:r>
              <a:rPr sz="2400" spc="-79" dirty="0">
                <a:solidFill>
                  <a:srgbClr val="FF0000"/>
                </a:solidFill>
                <a:latin typeface="Tahoma" panose="020B0604030504040204"/>
                <a:cs typeface="Tahoma" panose="020B0604030504040204"/>
              </a:rPr>
              <a:t>50</a:t>
            </a:r>
            <a:r>
              <a:rPr sz="2400" spc="-79"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287"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90" dirty="0">
                <a:latin typeface="Tahoma" panose="020B0604030504040204"/>
                <a:cs typeface="Tahoma" panose="020B0604030504040204"/>
              </a:rPr>
              <a:t>{</a:t>
            </a:r>
            <a:r>
              <a:rPr sz="2400" spc="-90" dirty="0">
                <a:solidFill>
                  <a:srgbClr val="FF0000"/>
                </a:solidFill>
                <a:latin typeface="Tahoma" panose="020B0604030504040204"/>
                <a:cs typeface="Tahoma" panose="020B0604030504040204"/>
              </a:rPr>
              <a:t>60</a:t>
            </a:r>
            <a:r>
              <a:rPr sz="2400" spc="-90"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r>
              <a:rPr sz="2400" spc="170"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40}</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68" dirty="0">
                <a:latin typeface="Tahoma" panose="020B0604030504040204"/>
                <a:cs typeface="Tahoma" panose="020B0604030504040204"/>
              </a:rPr>
              <a:t>{</a:t>
            </a:r>
            <a:r>
              <a:rPr sz="2400" spc="-68" dirty="0">
                <a:solidFill>
                  <a:srgbClr val="FF0000"/>
                </a:solidFill>
                <a:latin typeface="Tahoma" panose="020B0604030504040204"/>
                <a:cs typeface="Tahoma" panose="020B0604030504040204"/>
              </a:rPr>
              <a:t>80</a:t>
            </a:r>
            <a:r>
              <a:rPr sz="2400" spc="-68" dirty="0">
                <a:latin typeface="Tahoma" panose="020B0604030504040204"/>
                <a:cs typeface="Tahoma" panose="020B0604030504040204"/>
              </a:rPr>
              <a:t>}</a:t>
            </a:r>
            <a:r>
              <a:rPr sz="2400" spc="-68"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253"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90" dirty="0">
                <a:latin typeface="Tahoma" panose="020B0604030504040204"/>
                <a:cs typeface="Tahoma" panose="020B0604030504040204"/>
              </a:rPr>
              <a:t>{</a:t>
            </a:r>
            <a:r>
              <a:rPr sz="2400" spc="-90" dirty="0">
                <a:solidFill>
                  <a:srgbClr val="FF0000"/>
                </a:solidFill>
                <a:latin typeface="Tahoma" panose="020B0604030504040204"/>
                <a:cs typeface="Tahoma" panose="020B0604030504040204"/>
              </a:rPr>
              <a:t>60</a:t>
            </a:r>
            <a:r>
              <a:rPr sz="2400" spc="-90"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r>
              <a:rPr sz="2400" spc="170"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50}</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68" dirty="0">
                <a:latin typeface="Tahoma" panose="020B0604030504040204"/>
                <a:cs typeface="Tahoma" panose="020B0604030504040204"/>
              </a:rPr>
              <a:t>{</a:t>
            </a:r>
            <a:r>
              <a:rPr sz="2400" spc="-68" dirty="0">
                <a:solidFill>
                  <a:srgbClr val="FF0000"/>
                </a:solidFill>
                <a:latin typeface="Tahoma" panose="020B0604030504040204"/>
                <a:cs typeface="Tahoma" panose="020B0604030504040204"/>
              </a:rPr>
              <a:t>80</a:t>
            </a:r>
            <a:r>
              <a:rPr sz="2400" spc="-68" dirty="0">
                <a:latin typeface="Tahoma" panose="020B0604030504040204"/>
                <a:cs typeface="Tahoma" panose="020B0604030504040204"/>
              </a:rPr>
              <a:t>}</a:t>
            </a:r>
            <a:r>
              <a:rPr sz="2400" spc="-68"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253"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90" dirty="0">
                <a:latin typeface="Tahoma" panose="020B0604030504040204"/>
                <a:cs typeface="Tahoma" panose="020B0604030504040204"/>
              </a:rPr>
              <a:t>{</a:t>
            </a:r>
            <a:r>
              <a:rPr sz="2400" spc="-90" dirty="0">
                <a:solidFill>
                  <a:srgbClr val="FF0000"/>
                </a:solidFill>
                <a:latin typeface="Tahoma" panose="020B0604030504040204"/>
                <a:cs typeface="Tahoma" panose="020B0604030504040204"/>
              </a:rPr>
              <a:t>70</a:t>
            </a:r>
            <a:r>
              <a:rPr sz="2400" spc="-90"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r>
              <a:rPr sz="2400" spc="113"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79" dirty="0">
                <a:latin typeface="Tahoma" panose="020B0604030504040204"/>
                <a:cs typeface="Tahoma" panose="020B0604030504040204"/>
              </a:rPr>
              <a:t>60}</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68" dirty="0">
                <a:latin typeface="Tahoma" panose="020B0604030504040204"/>
                <a:cs typeface="Tahoma" panose="020B0604030504040204"/>
              </a:rPr>
              <a:t>{</a:t>
            </a:r>
            <a:r>
              <a:rPr sz="2400" spc="-68" dirty="0">
                <a:solidFill>
                  <a:srgbClr val="FF0000"/>
                </a:solidFill>
                <a:latin typeface="Tahoma" panose="020B0604030504040204"/>
                <a:cs typeface="Tahoma" panose="020B0604030504040204"/>
              </a:rPr>
              <a:t>80</a:t>
            </a:r>
            <a:r>
              <a:rPr sz="2400" spc="-68" dirty="0">
                <a:latin typeface="Tahoma" panose="020B0604030504040204"/>
                <a:cs typeface="Tahoma" panose="020B0604030504040204"/>
              </a:rPr>
              <a:t>}</a:t>
            </a:r>
            <a:r>
              <a:rPr sz="2400" spc="-68"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253"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68" dirty="0">
                <a:latin typeface="Tahoma" panose="020B0604030504040204"/>
                <a:cs typeface="Tahoma" panose="020B0604030504040204"/>
              </a:rPr>
              <a:t>{</a:t>
            </a:r>
            <a:r>
              <a:rPr sz="2400" spc="-68" dirty="0">
                <a:solidFill>
                  <a:srgbClr val="FF0000"/>
                </a:solidFill>
                <a:latin typeface="Tahoma" panose="020B0604030504040204"/>
                <a:cs typeface="Tahoma" panose="020B0604030504040204"/>
              </a:rPr>
              <a:t>90</a:t>
            </a:r>
            <a:r>
              <a:rPr sz="2400" spc="-68" dirty="0">
                <a:latin typeface="Tahoma" panose="020B0604030504040204"/>
                <a:cs typeface="Tahoma" panose="020B0604030504040204"/>
              </a:rPr>
              <a:t>},</a:t>
            </a:r>
            <a:r>
              <a:rPr sz="2400" spc="90"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60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79" dirty="0">
                <a:latin typeface="Tahoma" panose="020B0604030504040204"/>
                <a:cs typeface="Tahoma" panose="020B0604030504040204"/>
              </a:rPr>
              <a:t>70}</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34" dirty="0">
                <a:latin typeface="Tahoma" panose="020B0604030504040204"/>
                <a:cs typeface="Tahoma" panose="020B0604030504040204"/>
              </a:rPr>
              <a:t>{}</a:t>
            </a:r>
            <a:r>
              <a:rPr sz="2400" spc="-3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287"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68" dirty="0">
                <a:latin typeface="Tahoma" panose="020B0604030504040204"/>
                <a:cs typeface="Tahoma" panose="020B0604030504040204"/>
              </a:rPr>
              <a:t>{</a:t>
            </a:r>
            <a:r>
              <a:rPr sz="2400" spc="-68" dirty="0">
                <a:solidFill>
                  <a:srgbClr val="FF0000"/>
                </a:solidFill>
                <a:latin typeface="Tahoma" panose="020B0604030504040204"/>
                <a:cs typeface="Tahoma" panose="020B0604030504040204"/>
              </a:rPr>
              <a:t>90</a:t>
            </a:r>
            <a:r>
              <a:rPr sz="2400" spc="-68" dirty="0">
                <a:latin typeface="Tahoma" panose="020B0604030504040204"/>
                <a:cs typeface="Tahoma" panose="020B0604030504040204"/>
              </a:rPr>
              <a:t>},</a:t>
            </a:r>
            <a:r>
              <a:rPr sz="2400" spc="90"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60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70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79" dirty="0">
                <a:latin typeface="Tahoma" panose="020B0604030504040204"/>
                <a:cs typeface="Tahoma" panose="020B0604030504040204"/>
              </a:rPr>
              <a:t>80}</a:t>
            </a:r>
            <a:endParaRPr sz="2400" dirty="0">
              <a:latin typeface="Tahoma" panose="020B0604030504040204"/>
              <a:cs typeface="Tahoma" panose="020B0604030504040204"/>
            </a:endParaRPr>
          </a:p>
          <a:p>
            <a:pPr marL="28575">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34" dirty="0">
                <a:latin typeface="Tahoma" panose="020B0604030504040204"/>
                <a:cs typeface="Tahoma" panose="020B0604030504040204"/>
              </a:rPr>
              <a:t>{}</a:t>
            </a:r>
            <a:r>
              <a:rPr sz="2400" spc="-3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287"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23" dirty="0">
                <a:latin typeface="Tahoma" panose="020B0604030504040204"/>
                <a:cs typeface="Tahoma" panose="020B0604030504040204"/>
              </a:rPr>
              <a:t>{},</a:t>
            </a:r>
            <a:r>
              <a:rPr sz="2400" spc="90"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60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70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80</a:t>
            </a:r>
            <a:r>
              <a:rPr sz="2400" spc="-124" dirty="0">
                <a:latin typeface="Lucida Sans Unicode" panose="020B0602030504020204"/>
                <a:cs typeface="Lucida Sans Unicode" panose="020B0602030504020204"/>
              </a:rPr>
              <a:t>,</a:t>
            </a:r>
            <a:r>
              <a:rPr sz="2400" spc="-328" dirty="0">
                <a:latin typeface="Lucida Sans Unicode" panose="020B0602030504020204"/>
                <a:cs typeface="Lucida Sans Unicode" panose="020B0602030504020204"/>
              </a:rPr>
              <a:t> </a:t>
            </a:r>
            <a:r>
              <a:rPr sz="2400" spc="-79" dirty="0">
                <a:latin typeface="Tahoma" panose="020B0604030504040204"/>
                <a:cs typeface="Tahoma" panose="020B0604030504040204"/>
              </a:rPr>
              <a:t>90}</a:t>
            </a:r>
            <a:endParaRPr sz="2400" dirty="0">
              <a:latin typeface="Tahoma" panose="020B0604030504040204"/>
              <a:cs typeface="Tahoma" panose="020B0604030504040204"/>
            </a:endParaRPr>
          </a:p>
        </p:txBody>
      </p:sp>
      <p:sp>
        <p:nvSpPr>
          <p:cNvPr id="416"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Merge Two Sorted Array</a:t>
            </a:r>
            <a:r>
              <a:rPr lang="en-US" sz="4300" kern="0" baseline="0" dirty="0" smtClean="0">
                <a:solidFill>
                  <a:srgbClr val="0000FF"/>
                </a:solidFill>
                <a:latin typeface="Times New Roman" panose="02020603050405020304"/>
                <a:ea typeface="+mj-ea"/>
                <a:cs typeface="Times New Roman" panose="02020603050405020304"/>
              </a:rPr>
              <a:t>s</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100"/>
          <p:cNvSpPr/>
          <p:nvPr/>
        </p:nvSpPr>
        <p:spPr>
          <a:xfrm>
            <a:off x="716424" y="2845019"/>
            <a:ext cx="9254355" cy="407978"/>
          </a:xfrm>
          <a:custGeom>
            <a:avLst/>
            <a:gdLst/>
            <a:ahLst/>
            <a:cxnLst/>
            <a:rect l="l" t="t" r="r" b="b"/>
            <a:pathLst>
              <a:path w="3989704" h="186690">
                <a:moveTo>
                  <a:pt x="3938855" y="0"/>
                </a:moveTo>
                <a:lnTo>
                  <a:pt x="50800" y="0"/>
                </a:lnTo>
                <a:lnTo>
                  <a:pt x="31075" y="4008"/>
                </a:lnTo>
                <a:lnTo>
                  <a:pt x="14922" y="14922"/>
                </a:lnTo>
                <a:lnTo>
                  <a:pt x="4008" y="31075"/>
                </a:lnTo>
                <a:lnTo>
                  <a:pt x="0" y="50800"/>
                </a:lnTo>
                <a:lnTo>
                  <a:pt x="0" y="186563"/>
                </a:lnTo>
                <a:lnTo>
                  <a:pt x="3989655" y="186563"/>
                </a:lnTo>
                <a:lnTo>
                  <a:pt x="3989655" y="50800"/>
                </a:lnTo>
                <a:lnTo>
                  <a:pt x="3985647" y="31075"/>
                </a:lnTo>
                <a:lnTo>
                  <a:pt x="3974733" y="14922"/>
                </a:lnTo>
                <a:lnTo>
                  <a:pt x="3958580" y="4008"/>
                </a:lnTo>
                <a:lnTo>
                  <a:pt x="3938855" y="0"/>
                </a:lnTo>
                <a:close/>
              </a:path>
            </a:pathLst>
          </a:custGeom>
          <a:solidFill>
            <a:srgbClr val="005F00"/>
          </a:solidFill>
        </p:spPr>
        <p:txBody>
          <a:bodyPr wrap="square" lIns="0" tIns="0" rIns="0" bIns="0" rtlCol="0"/>
          <a:lstStyle/>
          <a:p>
            <a:endParaRPr/>
          </a:p>
        </p:txBody>
      </p:sp>
      <p:sp>
        <p:nvSpPr>
          <p:cNvPr id="101" name="object 101"/>
          <p:cNvSpPr/>
          <p:nvPr/>
        </p:nvSpPr>
        <p:spPr>
          <a:xfrm>
            <a:off x="716426" y="3229188"/>
            <a:ext cx="9254355" cy="0"/>
          </a:xfrm>
          <a:custGeom>
            <a:avLst/>
            <a:gdLst/>
            <a:ahLst/>
            <a:cxnLst/>
            <a:rect l="l" t="t" r="r" b="b"/>
            <a:pathLst>
              <a:path w="3989704">
                <a:moveTo>
                  <a:pt x="0" y="0"/>
                </a:moveTo>
                <a:lnTo>
                  <a:pt x="3989653" y="0"/>
                </a:lnTo>
              </a:path>
            </a:pathLst>
          </a:custGeom>
          <a:ln w="4758">
            <a:solidFill>
              <a:srgbClr val="005F00"/>
            </a:solidFill>
          </a:ln>
        </p:spPr>
        <p:txBody>
          <a:bodyPr wrap="square" lIns="0" tIns="0" rIns="0" bIns="0" rtlCol="0"/>
          <a:lstStyle/>
          <a:p>
            <a:endParaRPr/>
          </a:p>
        </p:txBody>
      </p:sp>
      <p:sp>
        <p:nvSpPr>
          <p:cNvPr id="102" name="object 102"/>
          <p:cNvSpPr/>
          <p:nvPr/>
        </p:nvSpPr>
        <p:spPr>
          <a:xfrm>
            <a:off x="716426" y="3237864"/>
            <a:ext cx="9254355" cy="0"/>
          </a:xfrm>
          <a:custGeom>
            <a:avLst/>
            <a:gdLst/>
            <a:ahLst/>
            <a:cxnLst/>
            <a:rect l="l" t="t" r="r" b="b"/>
            <a:pathLst>
              <a:path w="3989704">
                <a:moveTo>
                  <a:pt x="0" y="0"/>
                </a:moveTo>
                <a:lnTo>
                  <a:pt x="3989653" y="0"/>
                </a:lnTo>
              </a:path>
            </a:pathLst>
          </a:custGeom>
          <a:ln w="9525">
            <a:solidFill>
              <a:srgbClr val="2D7C2D"/>
            </a:solidFill>
          </a:ln>
        </p:spPr>
        <p:txBody>
          <a:bodyPr wrap="square" lIns="0" tIns="0" rIns="0" bIns="0" rtlCol="0"/>
          <a:lstStyle/>
          <a:p>
            <a:endParaRPr/>
          </a:p>
        </p:txBody>
      </p:sp>
      <p:sp>
        <p:nvSpPr>
          <p:cNvPr id="103" name="object 103"/>
          <p:cNvSpPr/>
          <p:nvPr/>
        </p:nvSpPr>
        <p:spPr>
          <a:xfrm>
            <a:off x="716426" y="3251736"/>
            <a:ext cx="9254355" cy="0"/>
          </a:xfrm>
          <a:custGeom>
            <a:avLst/>
            <a:gdLst/>
            <a:ahLst/>
            <a:cxnLst/>
            <a:rect l="l" t="t" r="r" b="b"/>
            <a:pathLst>
              <a:path w="3989704">
                <a:moveTo>
                  <a:pt x="0" y="0"/>
                </a:moveTo>
                <a:lnTo>
                  <a:pt x="3989653" y="0"/>
                </a:lnTo>
              </a:path>
            </a:pathLst>
          </a:custGeom>
          <a:ln w="9525">
            <a:solidFill>
              <a:srgbClr val="5B985B"/>
            </a:solidFill>
          </a:ln>
        </p:spPr>
        <p:txBody>
          <a:bodyPr wrap="square" lIns="0" tIns="0" rIns="0" bIns="0" rtlCol="0"/>
          <a:lstStyle/>
          <a:p>
            <a:endParaRPr/>
          </a:p>
        </p:txBody>
      </p:sp>
      <p:sp>
        <p:nvSpPr>
          <p:cNvPr id="104" name="object 104"/>
          <p:cNvSpPr/>
          <p:nvPr/>
        </p:nvSpPr>
        <p:spPr>
          <a:xfrm>
            <a:off x="716426" y="3265617"/>
            <a:ext cx="9254355" cy="0"/>
          </a:xfrm>
          <a:custGeom>
            <a:avLst/>
            <a:gdLst/>
            <a:ahLst/>
            <a:cxnLst/>
            <a:rect l="l" t="t" r="r" b="b"/>
            <a:pathLst>
              <a:path w="3989704">
                <a:moveTo>
                  <a:pt x="0" y="0"/>
                </a:moveTo>
                <a:lnTo>
                  <a:pt x="3989653" y="0"/>
                </a:lnTo>
              </a:path>
            </a:pathLst>
          </a:custGeom>
          <a:ln w="9525">
            <a:solidFill>
              <a:srgbClr val="89B589"/>
            </a:solidFill>
          </a:ln>
        </p:spPr>
        <p:txBody>
          <a:bodyPr wrap="square" lIns="0" tIns="0" rIns="0" bIns="0" rtlCol="0"/>
          <a:lstStyle/>
          <a:p>
            <a:endParaRPr/>
          </a:p>
        </p:txBody>
      </p:sp>
      <p:sp>
        <p:nvSpPr>
          <p:cNvPr id="105" name="object 105"/>
          <p:cNvSpPr/>
          <p:nvPr/>
        </p:nvSpPr>
        <p:spPr>
          <a:xfrm>
            <a:off x="716426" y="3279492"/>
            <a:ext cx="9254355" cy="0"/>
          </a:xfrm>
          <a:custGeom>
            <a:avLst/>
            <a:gdLst/>
            <a:ahLst/>
            <a:cxnLst/>
            <a:rect l="l" t="t" r="r" b="b"/>
            <a:pathLst>
              <a:path w="3989704">
                <a:moveTo>
                  <a:pt x="0" y="0"/>
                </a:moveTo>
                <a:lnTo>
                  <a:pt x="3989653" y="0"/>
                </a:lnTo>
              </a:path>
            </a:pathLst>
          </a:custGeom>
          <a:ln w="9525">
            <a:solidFill>
              <a:srgbClr val="B7D2B7"/>
            </a:solidFill>
          </a:ln>
        </p:spPr>
        <p:txBody>
          <a:bodyPr wrap="square" lIns="0" tIns="0" rIns="0" bIns="0" rtlCol="0"/>
          <a:lstStyle/>
          <a:p>
            <a:endParaRPr/>
          </a:p>
        </p:txBody>
      </p:sp>
      <p:sp>
        <p:nvSpPr>
          <p:cNvPr id="106" name="object 106"/>
          <p:cNvSpPr/>
          <p:nvPr/>
        </p:nvSpPr>
        <p:spPr>
          <a:xfrm>
            <a:off x="716426" y="3279288"/>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7" name="object 107"/>
          <p:cNvSpPr/>
          <p:nvPr/>
        </p:nvSpPr>
        <p:spPr>
          <a:xfrm>
            <a:off x="716426" y="3293161"/>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8" name="object 108"/>
          <p:cNvSpPr/>
          <p:nvPr/>
        </p:nvSpPr>
        <p:spPr>
          <a:xfrm>
            <a:off x="716426" y="3307042"/>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09" name="object 109"/>
          <p:cNvSpPr/>
          <p:nvPr/>
        </p:nvSpPr>
        <p:spPr>
          <a:xfrm>
            <a:off x="716426" y="3320914"/>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10" name="object 110"/>
          <p:cNvSpPr/>
          <p:nvPr/>
        </p:nvSpPr>
        <p:spPr>
          <a:xfrm>
            <a:off x="716426" y="3329485"/>
            <a:ext cx="9254355" cy="0"/>
          </a:xfrm>
          <a:custGeom>
            <a:avLst/>
            <a:gdLst/>
            <a:ahLst/>
            <a:cxnLst/>
            <a:rect l="l" t="t" r="r" b="b"/>
            <a:pathLst>
              <a:path w="3989704">
                <a:moveTo>
                  <a:pt x="0" y="0"/>
                </a:moveTo>
                <a:lnTo>
                  <a:pt x="3989653" y="0"/>
                </a:lnTo>
              </a:path>
            </a:pathLst>
          </a:custGeom>
          <a:ln w="4672">
            <a:solidFill>
              <a:srgbClr val="E5EFE5"/>
            </a:solidFill>
          </a:ln>
        </p:spPr>
        <p:txBody>
          <a:bodyPr wrap="square" lIns="0" tIns="0" rIns="0" bIns="0" rtlCol="0"/>
          <a:lstStyle/>
          <a:p>
            <a:endParaRPr/>
          </a:p>
        </p:txBody>
      </p:sp>
      <p:sp>
        <p:nvSpPr>
          <p:cNvPr id="111" name="object 111"/>
          <p:cNvSpPr/>
          <p:nvPr/>
        </p:nvSpPr>
        <p:spPr>
          <a:xfrm>
            <a:off x="834258" y="6463300"/>
            <a:ext cx="201790" cy="190112"/>
          </a:xfrm>
          <a:custGeom>
            <a:avLst/>
            <a:gdLst/>
            <a:ahLst/>
            <a:cxnLst/>
            <a:rect l="l" t="t" r="r" b="b"/>
            <a:pathLst>
              <a:path w="86995" h="86994">
                <a:moveTo>
                  <a:pt x="14879" y="0"/>
                </a:moveTo>
                <a:lnTo>
                  <a:pt x="3992" y="16147"/>
                </a:lnTo>
                <a:lnTo>
                  <a:pt x="0" y="35920"/>
                </a:lnTo>
                <a:lnTo>
                  <a:pt x="3992" y="55693"/>
                </a:lnTo>
                <a:lnTo>
                  <a:pt x="14879" y="71840"/>
                </a:lnTo>
                <a:lnTo>
                  <a:pt x="31027" y="82727"/>
                </a:lnTo>
                <a:lnTo>
                  <a:pt x="50800" y="86720"/>
                </a:lnTo>
                <a:lnTo>
                  <a:pt x="70572" y="82727"/>
                </a:lnTo>
                <a:lnTo>
                  <a:pt x="86720" y="71840"/>
                </a:lnTo>
              </a:path>
            </a:pathLst>
          </a:custGeom>
          <a:ln w="11112">
            <a:solidFill>
              <a:srgbClr val="FFFFFF"/>
            </a:solidFill>
          </a:ln>
        </p:spPr>
        <p:txBody>
          <a:bodyPr wrap="square" lIns="0" tIns="0" rIns="0" bIns="0" rtlCol="0"/>
          <a:lstStyle/>
          <a:p>
            <a:endParaRPr/>
          </a:p>
        </p:txBody>
      </p:sp>
      <p:sp>
        <p:nvSpPr>
          <p:cNvPr id="112" name="object 112"/>
          <p:cNvSpPr/>
          <p:nvPr/>
        </p:nvSpPr>
        <p:spPr>
          <a:xfrm>
            <a:off x="841622" y="6437722"/>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1" y="81301"/>
                </a:lnTo>
                <a:lnTo>
                  <a:pt x="91507" y="66162"/>
                </a:lnTo>
                <a:lnTo>
                  <a:pt x="95250" y="47625"/>
                </a:lnTo>
              </a:path>
            </a:pathLst>
          </a:custGeom>
          <a:ln w="11112">
            <a:solidFill>
              <a:srgbClr val="F7F7F7"/>
            </a:solidFill>
          </a:ln>
        </p:spPr>
        <p:txBody>
          <a:bodyPr wrap="square" lIns="0" tIns="0" rIns="0" bIns="0" rtlCol="0"/>
          <a:lstStyle/>
          <a:p>
            <a:endParaRPr/>
          </a:p>
        </p:txBody>
      </p:sp>
      <p:sp>
        <p:nvSpPr>
          <p:cNvPr id="113" name="object 113"/>
          <p:cNvSpPr/>
          <p:nvPr/>
        </p:nvSpPr>
        <p:spPr>
          <a:xfrm>
            <a:off x="848986" y="6444661"/>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14" name="object 114"/>
          <p:cNvSpPr/>
          <p:nvPr/>
        </p:nvSpPr>
        <p:spPr>
          <a:xfrm>
            <a:off x="856351" y="6451599"/>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115" name="object 115"/>
          <p:cNvSpPr/>
          <p:nvPr/>
        </p:nvSpPr>
        <p:spPr>
          <a:xfrm>
            <a:off x="863716" y="6458538"/>
            <a:ext cx="176750" cy="166521"/>
          </a:xfrm>
          <a:custGeom>
            <a:avLst/>
            <a:gdLst/>
            <a:ahLst/>
            <a:cxnLst/>
            <a:rect l="l" t="t" r="r" b="b"/>
            <a:pathLst>
              <a:path w="76200" h="76200">
                <a:moveTo>
                  <a:pt x="76200" y="38100"/>
                </a:moveTo>
                <a:lnTo>
                  <a:pt x="73205" y="23270"/>
                </a:lnTo>
                <a:lnTo>
                  <a:pt x="65040" y="11159"/>
                </a:lnTo>
                <a:lnTo>
                  <a:pt x="52929" y="2994"/>
                </a:lnTo>
                <a:lnTo>
                  <a:pt x="38100" y="0"/>
                </a:lnTo>
                <a:lnTo>
                  <a:pt x="23271" y="2994"/>
                </a:lnTo>
                <a:lnTo>
                  <a:pt x="11160" y="11159"/>
                </a:lnTo>
                <a:lnTo>
                  <a:pt x="2994" y="23270"/>
                </a:lnTo>
                <a:lnTo>
                  <a:pt x="0" y="38100"/>
                </a:lnTo>
                <a:lnTo>
                  <a:pt x="2994" y="52928"/>
                </a:lnTo>
                <a:lnTo>
                  <a:pt x="11160" y="65039"/>
                </a:lnTo>
                <a:lnTo>
                  <a:pt x="23271" y="73205"/>
                </a:lnTo>
                <a:lnTo>
                  <a:pt x="38100" y="76200"/>
                </a:lnTo>
                <a:lnTo>
                  <a:pt x="52929" y="73205"/>
                </a:lnTo>
                <a:lnTo>
                  <a:pt x="65040" y="65039"/>
                </a:lnTo>
                <a:lnTo>
                  <a:pt x="73205" y="52928"/>
                </a:lnTo>
                <a:lnTo>
                  <a:pt x="76200" y="38100"/>
                </a:lnTo>
              </a:path>
            </a:pathLst>
          </a:custGeom>
          <a:ln w="11112">
            <a:solidFill>
              <a:srgbClr val="E1E1E1"/>
            </a:solidFill>
          </a:ln>
        </p:spPr>
        <p:txBody>
          <a:bodyPr wrap="square" lIns="0" tIns="0" rIns="0" bIns="0" rtlCol="0"/>
          <a:lstStyle/>
          <a:p>
            <a:endParaRPr/>
          </a:p>
        </p:txBody>
      </p:sp>
      <p:sp>
        <p:nvSpPr>
          <p:cNvPr id="116" name="object 116"/>
          <p:cNvSpPr/>
          <p:nvPr/>
        </p:nvSpPr>
        <p:spPr>
          <a:xfrm>
            <a:off x="871080" y="6465476"/>
            <a:ext cx="162021" cy="152645"/>
          </a:xfrm>
          <a:custGeom>
            <a:avLst/>
            <a:gdLst/>
            <a:ahLst/>
            <a:cxnLst/>
            <a:rect l="l" t="t" r="r" b="b"/>
            <a:pathLst>
              <a:path w="69850" h="69850">
                <a:moveTo>
                  <a:pt x="69850" y="34925"/>
                </a:moveTo>
                <a:lnTo>
                  <a:pt x="67105" y="21330"/>
                </a:lnTo>
                <a:lnTo>
                  <a:pt x="59620" y="10229"/>
                </a:lnTo>
                <a:lnTo>
                  <a:pt x="48519" y="2744"/>
                </a:lnTo>
                <a:lnTo>
                  <a:pt x="34925" y="0"/>
                </a:lnTo>
                <a:lnTo>
                  <a:pt x="21331" y="2744"/>
                </a:lnTo>
                <a:lnTo>
                  <a:pt x="10229" y="10229"/>
                </a:lnTo>
                <a:lnTo>
                  <a:pt x="2744" y="21330"/>
                </a:lnTo>
                <a:lnTo>
                  <a:pt x="0" y="34925"/>
                </a:lnTo>
                <a:lnTo>
                  <a:pt x="2744" y="48518"/>
                </a:lnTo>
                <a:lnTo>
                  <a:pt x="10229" y="59620"/>
                </a:lnTo>
                <a:lnTo>
                  <a:pt x="21331" y="67105"/>
                </a:lnTo>
                <a:lnTo>
                  <a:pt x="34925" y="69850"/>
                </a:lnTo>
                <a:lnTo>
                  <a:pt x="48519" y="67105"/>
                </a:lnTo>
                <a:lnTo>
                  <a:pt x="59620" y="59620"/>
                </a:lnTo>
                <a:lnTo>
                  <a:pt x="67105" y="48518"/>
                </a:lnTo>
                <a:lnTo>
                  <a:pt x="69850" y="34925"/>
                </a:lnTo>
              </a:path>
            </a:pathLst>
          </a:custGeom>
          <a:ln w="11112">
            <a:solidFill>
              <a:srgbClr val="D9D9D9"/>
            </a:solidFill>
          </a:ln>
        </p:spPr>
        <p:txBody>
          <a:bodyPr wrap="square" lIns="0" tIns="0" rIns="0" bIns="0" rtlCol="0"/>
          <a:lstStyle/>
          <a:p>
            <a:endParaRPr/>
          </a:p>
        </p:txBody>
      </p:sp>
      <p:sp>
        <p:nvSpPr>
          <p:cNvPr id="117" name="object 117"/>
          <p:cNvSpPr/>
          <p:nvPr/>
        </p:nvSpPr>
        <p:spPr>
          <a:xfrm>
            <a:off x="878445" y="6472414"/>
            <a:ext cx="147292" cy="138768"/>
          </a:xfrm>
          <a:custGeom>
            <a:avLst/>
            <a:gdLst/>
            <a:ahLst/>
            <a:cxnLst/>
            <a:rect l="l" t="t" r="r" b="b"/>
            <a:pathLst>
              <a:path w="63500" h="63500">
                <a:moveTo>
                  <a:pt x="63500" y="31750"/>
                </a:moveTo>
                <a:lnTo>
                  <a:pt x="61004" y="19392"/>
                </a:lnTo>
                <a:lnTo>
                  <a:pt x="54199" y="9300"/>
                </a:lnTo>
                <a:lnTo>
                  <a:pt x="44107" y="2495"/>
                </a:lnTo>
                <a:lnTo>
                  <a:pt x="31750" y="0"/>
                </a:lnTo>
                <a:lnTo>
                  <a:pt x="19393" y="2495"/>
                </a:lnTo>
                <a:lnTo>
                  <a:pt x="9300" y="9300"/>
                </a:lnTo>
                <a:lnTo>
                  <a:pt x="2495" y="19392"/>
                </a:lnTo>
                <a:lnTo>
                  <a:pt x="0" y="31750"/>
                </a:lnTo>
                <a:lnTo>
                  <a:pt x="2495" y="44106"/>
                </a:lnTo>
                <a:lnTo>
                  <a:pt x="9300" y="54199"/>
                </a:lnTo>
                <a:lnTo>
                  <a:pt x="19393" y="61004"/>
                </a:lnTo>
                <a:lnTo>
                  <a:pt x="31750" y="63500"/>
                </a:lnTo>
                <a:lnTo>
                  <a:pt x="44107" y="61004"/>
                </a:lnTo>
                <a:lnTo>
                  <a:pt x="54199" y="54199"/>
                </a:lnTo>
                <a:lnTo>
                  <a:pt x="61004" y="44106"/>
                </a:lnTo>
                <a:lnTo>
                  <a:pt x="63500" y="31750"/>
                </a:lnTo>
              </a:path>
            </a:pathLst>
          </a:custGeom>
          <a:ln w="11112">
            <a:solidFill>
              <a:srgbClr val="D2D2D2"/>
            </a:solidFill>
          </a:ln>
        </p:spPr>
        <p:txBody>
          <a:bodyPr wrap="square" lIns="0" tIns="0" rIns="0" bIns="0" rtlCol="0"/>
          <a:lstStyle/>
          <a:p>
            <a:endParaRPr/>
          </a:p>
        </p:txBody>
      </p:sp>
      <p:sp>
        <p:nvSpPr>
          <p:cNvPr id="118" name="object 118"/>
          <p:cNvSpPr/>
          <p:nvPr/>
        </p:nvSpPr>
        <p:spPr>
          <a:xfrm>
            <a:off x="885809" y="6479353"/>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7"/>
                </a:lnTo>
                <a:lnTo>
                  <a:pt x="8369" y="48780"/>
                </a:lnTo>
                <a:lnTo>
                  <a:pt x="17452" y="54904"/>
                </a:lnTo>
                <a:lnTo>
                  <a:pt x="28575" y="57150"/>
                </a:lnTo>
                <a:lnTo>
                  <a:pt x="39697" y="54904"/>
                </a:lnTo>
                <a:lnTo>
                  <a:pt x="48780" y="48780"/>
                </a:lnTo>
                <a:lnTo>
                  <a:pt x="54904" y="39697"/>
                </a:lnTo>
                <a:lnTo>
                  <a:pt x="57150" y="28575"/>
                </a:lnTo>
              </a:path>
            </a:pathLst>
          </a:custGeom>
          <a:ln w="11112">
            <a:solidFill>
              <a:srgbClr val="CACACA"/>
            </a:solidFill>
          </a:ln>
        </p:spPr>
        <p:txBody>
          <a:bodyPr wrap="square" lIns="0" tIns="0" rIns="0" bIns="0" rtlCol="0"/>
          <a:lstStyle/>
          <a:p>
            <a:endParaRPr/>
          </a:p>
        </p:txBody>
      </p:sp>
      <p:sp>
        <p:nvSpPr>
          <p:cNvPr id="119" name="object 119"/>
          <p:cNvSpPr/>
          <p:nvPr/>
        </p:nvSpPr>
        <p:spPr>
          <a:xfrm>
            <a:off x="893174" y="6486291"/>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120" name="object 120"/>
          <p:cNvSpPr/>
          <p:nvPr/>
        </p:nvSpPr>
        <p:spPr>
          <a:xfrm>
            <a:off x="900539" y="6493229"/>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121" name="object 121"/>
          <p:cNvSpPr/>
          <p:nvPr/>
        </p:nvSpPr>
        <p:spPr>
          <a:xfrm>
            <a:off x="907903" y="6500168"/>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122" name="object 122"/>
          <p:cNvSpPr/>
          <p:nvPr/>
        </p:nvSpPr>
        <p:spPr>
          <a:xfrm>
            <a:off x="915268" y="6507106"/>
            <a:ext cx="73646" cy="69384"/>
          </a:xfrm>
          <a:custGeom>
            <a:avLst/>
            <a:gdLst/>
            <a:ahLst/>
            <a:cxnLst/>
            <a:rect l="l" t="t" r="r" b="b"/>
            <a:pathLst>
              <a:path w="31750" h="31750">
                <a:moveTo>
                  <a:pt x="31750" y="15875"/>
                </a:moveTo>
                <a:lnTo>
                  <a:pt x="31750" y="7108"/>
                </a:lnTo>
                <a:lnTo>
                  <a:pt x="24641" y="0"/>
                </a:lnTo>
                <a:lnTo>
                  <a:pt x="15875" y="0"/>
                </a:lnTo>
                <a:lnTo>
                  <a:pt x="7109" y="0"/>
                </a:lnTo>
                <a:lnTo>
                  <a:pt x="0" y="7108"/>
                </a:lnTo>
                <a:lnTo>
                  <a:pt x="0" y="15875"/>
                </a:lnTo>
                <a:lnTo>
                  <a:pt x="0" y="24640"/>
                </a:lnTo>
                <a:lnTo>
                  <a:pt x="7109" y="31750"/>
                </a:lnTo>
                <a:lnTo>
                  <a:pt x="15875" y="31750"/>
                </a:lnTo>
                <a:lnTo>
                  <a:pt x="24641" y="31750"/>
                </a:lnTo>
                <a:lnTo>
                  <a:pt x="31750" y="24640"/>
                </a:lnTo>
                <a:lnTo>
                  <a:pt x="31750" y="15875"/>
                </a:lnTo>
              </a:path>
            </a:pathLst>
          </a:custGeom>
          <a:ln w="11112">
            <a:solidFill>
              <a:srgbClr val="ACACAC"/>
            </a:solidFill>
          </a:ln>
        </p:spPr>
        <p:txBody>
          <a:bodyPr wrap="square" lIns="0" tIns="0" rIns="0" bIns="0" rtlCol="0"/>
          <a:lstStyle/>
          <a:p>
            <a:endParaRPr/>
          </a:p>
        </p:txBody>
      </p:sp>
      <p:sp>
        <p:nvSpPr>
          <p:cNvPr id="123" name="object 123"/>
          <p:cNvSpPr/>
          <p:nvPr/>
        </p:nvSpPr>
        <p:spPr>
          <a:xfrm>
            <a:off x="922632" y="6514045"/>
            <a:ext cx="58917" cy="55507"/>
          </a:xfrm>
          <a:custGeom>
            <a:avLst/>
            <a:gdLst/>
            <a:ahLst/>
            <a:cxnLst/>
            <a:rect l="l" t="t" r="r" b="b"/>
            <a:pathLst>
              <a:path w="25400" h="25400">
                <a:moveTo>
                  <a:pt x="25400" y="12700"/>
                </a:moveTo>
                <a:lnTo>
                  <a:pt x="25400" y="5689"/>
                </a:lnTo>
                <a:lnTo>
                  <a:pt x="19710" y="0"/>
                </a:lnTo>
                <a:lnTo>
                  <a:pt x="12700" y="0"/>
                </a:lnTo>
                <a:lnTo>
                  <a:pt x="5690" y="0"/>
                </a:lnTo>
                <a:lnTo>
                  <a:pt x="0" y="5689"/>
                </a:lnTo>
                <a:lnTo>
                  <a:pt x="0" y="12700"/>
                </a:lnTo>
                <a:lnTo>
                  <a:pt x="0" y="19709"/>
                </a:lnTo>
                <a:lnTo>
                  <a:pt x="5690" y="25400"/>
                </a:lnTo>
                <a:lnTo>
                  <a:pt x="12700" y="25400"/>
                </a:lnTo>
                <a:lnTo>
                  <a:pt x="19710" y="25400"/>
                </a:lnTo>
                <a:lnTo>
                  <a:pt x="25400" y="19709"/>
                </a:lnTo>
                <a:lnTo>
                  <a:pt x="25400" y="12700"/>
                </a:lnTo>
              </a:path>
            </a:pathLst>
          </a:custGeom>
          <a:ln w="11112">
            <a:solidFill>
              <a:srgbClr val="A4A4A4"/>
            </a:solidFill>
          </a:ln>
        </p:spPr>
        <p:txBody>
          <a:bodyPr wrap="square" lIns="0" tIns="0" rIns="0" bIns="0" rtlCol="0"/>
          <a:lstStyle/>
          <a:p>
            <a:endParaRPr/>
          </a:p>
        </p:txBody>
      </p:sp>
      <p:sp>
        <p:nvSpPr>
          <p:cNvPr id="124" name="object 124"/>
          <p:cNvSpPr/>
          <p:nvPr/>
        </p:nvSpPr>
        <p:spPr>
          <a:xfrm>
            <a:off x="929997" y="6520983"/>
            <a:ext cx="44188" cy="41630"/>
          </a:xfrm>
          <a:custGeom>
            <a:avLst/>
            <a:gdLst/>
            <a:ahLst/>
            <a:cxnLst/>
            <a:rect l="l" t="t" r="r" b="b"/>
            <a:pathLst>
              <a:path w="19050" h="19050">
                <a:moveTo>
                  <a:pt x="19050" y="9525"/>
                </a:moveTo>
                <a:lnTo>
                  <a:pt x="19050" y="4265"/>
                </a:lnTo>
                <a:lnTo>
                  <a:pt x="14784" y="0"/>
                </a:lnTo>
                <a:lnTo>
                  <a:pt x="9525" y="0"/>
                </a:lnTo>
                <a:lnTo>
                  <a:pt x="4267" y="0"/>
                </a:lnTo>
                <a:lnTo>
                  <a:pt x="0" y="4265"/>
                </a:lnTo>
                <a:lnTo>
                  <a:pt x="0" y="9525"/>
                </a:lnTo>
                <a:lnTo>
                  <a:pt x="0" y="14782"/>
                </a:lnTo>
                <a:lnTo>
                  <a:pt x="4267" y="19050"/>
                </a:lnTo>
                <a:lnTo>
                  <a:pt x="9525" y="19050"/>
                </a:lnTo>
                <a:lnTo>
                  <a:pt x="14784" y="19050"/>
                </a:lnTo>
                <a:lnTo>
                  <a:pt x="19050" y="14782"/>
                </a:lnTo>
                <a:lnTo>
                  <a:pt x="19050" y="9525"/>
                </a:lnTo>
              </a:path>
            </a:pathLst>
          </a:custGeom>
          <a:ln w="11112">
            <a:solidFill>
              <a:srgbClr val="9D9D9D"/>
            </a:solidFill>
          </a:ln>
        </p:spPr>
        <p:txBody>
          <a:bodyPr wrap="square" lIns="0" tIns="0" rIns="0" bIns="0" rtlCol="0"/>
          <a:lstStyle/>
          <a:p>
            <a:endParaRPr/>
          </a:p>
        </p:txBody>
      </p:sp>
      <p:sp>
        <p:nvSpPr>
          <p:cNvPr id="125" name="object 125"/>
          <p:cNvSpPr/>
          <p:nvPr/>
        </p:nvSpPr>
        <p:spPr>
          <a:xfrm>
            <a:off x="937362" y="6527921"/>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2"/>
                </a:lnTo>
                <a:lnTo>
                  <a:pt x="2847" y="12700"/>
                </a:lnTo>
                <a:lnTo>
                  <a:pt x="6350" y="12700"/>
                </a:lnTo>
                <a:lnTo>
                  <a:pt x="9852" y="12700"/>
                </a:lnTo>
                <a:lnTo>
                  <a:pt x="12700" y="9852"/>
                </a:lnTo>
                <a:lnTo>
                  <a:pt x="12700" y="6350"/>
                </a:lnTo>
              </a:path>
            </a:pathLst>
          </a:custGeom>
          <a:ln w="11112">
            <a:solidFill>
              <a:srgbClr val="959595"/>
            </a:solidFill>
          </a:ln>
        </p:spPr>
        <p:txBody>
          <a:bodyPr wrap="square" lIns="0" tIns="0" rIns="0" bIns="0" rtlCol="0"/>
          <a:lstStyle/>
          <a:p>
            <a:endParaRPr/>
          </a:p>
        </p:txBody>
      </p:sp>
      <p:sp>
        <p:nvSpPr>
          <p:cNvPr id="126" name="object 126"/>
          <p:cNvSpPr/>
          <p:nvPr/>
        </p:nvSpPr>
        <p:spPr>
          <a:xfrm>
            <a:off x="944726" y="6534860"/>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6"/>
                </a:lnTo>
                <a:lnTo>
                  <a:pt x="1423" y="6350"/>
                </a:lnTo>
                <a:lnTo>
                  <a:pt x="3175" y="6350"/>
                </a:lnTo>
                <a:lnTo>
                  <a:pt x="4926" y="6350"/>
                </a:lnTo>
                <a:lnTo>
                  <a:pt x="6350" y="4926"/>
                </a:lnTo>
                <a:lnTo>
                  <a:pt x="6350" y="3175"/>
                </a:lnTo>
              </a:path>
            </a:pathLst>
          </a:custGeom>
          <a:ln w="11112">
            <a:solidFill>
              <a:srgbClr val="8E8E8E"/>
            </a:solidFill>
          </a:ln>
        </p:spPr>
        <p:txBody>
          <a:bodyPr wrap="square" lIns="0" tIns="0" rIns="0" bIns="0" rtlCol="0"/>
          <a:lstStyle/>
          <a:p>
            <a:endParaRPr/>
          </a:p>
        </p:txBody>
      </p:sp>
      <p:sp>
        <p:nvSpPr>
          <p:cNvPr id="127" name="object 127"/>
          <p:cNvSpPr/>
          <p:nvPr/>
        </p:nvSpPr>
        <p:spPr>
          <a:xfrm>
            <a:off x="937362" y="6527921"/>
            <a:ext cx="29458" cy="27754"/>
          </a:xfrm>
          <a:custGeom>
            <a:avLst/>
            <a:gdLst/>
            <a:ahLst/>
            <a:cxnLst/>
            <a:rect l="l" t="t" r="r" b="b"/>
            <a:pathLst>
              <a:path w="12700" h="12700">
                <a:moveTo>
                  <a:pt x="9852" y="0"/>
                </a:moveTo>
                <a:lnTo>
                  <a:pt x="2847" y="0"/>
                </a:lnTo>
                <a:lnTo>
                  <a:pt x="0" y="2847"/>
                </a:lnTo>
                <a:lnTo>
                  <a:pt x="0" y="9852"/>
                </a:lnTo>
                <a:lnTo>
                  <a:pt x="2847" y="12700"/>
                </a:lnTo>
                <a:lnTo>
                  <a:pt x="9852" y="12700"/>
                </a:lnTo>
                <a:lnTo>
                  <a:pt x="12700" y="9852"/>
                </a:lnTo>
                <a:lnTo>
                  <a:pt x="12700" y="2847"/>
                </a:lnTo>
                <a:lnTo>
                  <a:pt x="9852" y="0"/>
                </a:lnTo>
                <a:close/>
              </a:path>
            </a:pathLst>
          </a:custGeom>
          <a:solidFill>
            <a:srgbClr val="7F7F7F"/>
          </a:solidFill>
        </p:spPr>
        <p:txBody>
          <a:bodyPr wrap="square" lIns="0" tIns="0" rIns="0" bIns="0" rtlCol="0"/>
          <a:lstStyle/>
          <a:p>
            <a:endParaRPr/>
          </a:p>
        </p:txBody>
      </p:sp>
      <p:sp>
        <p:nvSpPr>
          <p:cNvPr id="128" name="object 128"/>
          <p:cNvSpPr/>
          <p:nvPr/>
        </p:nvSpPr>
        <p:spPr>
          <a:xfrm>
            <a:off x="9823373" y="6647208"/>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129" name="object 129"/>
          <p:cNvSpPr/>
          <p:nvPr/>
        </p:nvSpPr>
        <p:spPr>
          <a:xfrm>
            <a:off x="10075190" y="6403030"/>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0" name="object 130"/>
          <p:cNvSpPr/>
          <p:nvPr/>
        </p:nvSpPr>
        <p:spPr>
          <a:xfrm>
            <a:off x="9823374" y="6430785"/>
            <a:ext cx="257761" cy="215090"/>
          </a:xfrm>
          <a:custGeom>
            <a:avLst/>
            <a:gdLst/>
            <a:ahLst/>
            <a:cxnLst/>
            <a:rect l="l" t="t" r="r" b="b"/>
            <a:pathLst>
              <a:path w="111125" h="98425">
                <a:moveTo>
                  <a:pt x="0" y="95860"/>
                </a:moveTo>
                <a:lnTo>
                  <a:pt x="12700" y="98425"/>
                </a:lnTo>
                <a:lnTo>
                  <a:pt x="51010" y="90690"/>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131" name="object 131"/>
          <p:cNvSpPr/>
          <p:nvPr/>
        </p:nvSpPr>
        <p:spPr>
          <a:xfrm>
            <a:off x="10067823" y="6403030"/>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2" name="object 132"/>
          <p:cNvSpPr/>
          <p:nvPr/>
        </p:nvSpPr>
        <p:spPr>
          <a:xfrm>
            <a:off x="9823373" y="6430784"/>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133" name="object 133"/>
          <p:cNvSpPr/>
          <p:nvPr/>
        </p:nvSpPr>
        <p:spPr>
          <a:xfrm>
            <a:off x="10060461" y="6403030"/>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4" name="object 134"/>
          <p:cNvSpPr/>
          <p:nvPr/>
        </p:nvSpPr>
        <p:spPr>
          <a:xfrm>
            <a:off x="9823374" y="6430785"/>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135" name="object 135"/>
          <p:cNvSpPr/>
          <p:nvPr/>
        </p:nvSpPr>
        <p:spPr>
          <a:xfrm>
            <a:off x="10053096" y="6403030"/>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136" name="object 136"/>
          <p:cNvSpPr/>
          <p:nvPr/>
        </p:nvSpPr>
        <p:spPr>
          <a:xfrm>
            <a:off x="9823373" y="6430784"/>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137" name="object 137"/>
          <p:cNvSpPr/>
          <p:nvPr/>
        </p:nvSpPr>
        <p:spPr>
          <a:xfrm>
            <a:off x="10045729" y="6403030"/>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38" name="object 138"/>
          <p:cNvSpPr/>
          <p:nvPr/>
        </p:nvSpPr>
        <p:spPr>
          <a:xfrm>
            <a:off x="9823374" y="6430785"/>
            <a:ext cx="228303" cy="187337"/>
          </a:xfrm>
          <a:custGeom>
            <a:avLst/>
            <a:gdLst/>
            <a:ahLst/>
            <a:cxnLst/>
            <a:rect l="l" t="t" r="r" b="b"/>
            <a:pathLst>
              <a:path w="98425" h="85725">
                <a:moveTo>
                  <a:pt x="0" y="83160"/>
                </a:moveTo>
                <a:lnTo>
                  <a:pt x="12700" y="85725"/>
                </a:lnTo>
                <a:lnTo>
                  <a:pt x="46063" y="78987"/>
                </a:lnTo>
                <a:lnTo>
                  <a:pt x="73312" y="60615"/>
                </a:lnTo>
                <a:lnTo>
                  <a:pt x="91686" y="33366"/>
                </a:lnTo>
                <a:lnTo>
                  <a:pt x="98425" y="0"/>
                </a:lnTo>
              </a:path>
            </a:pathLst>
          </a:custGeom>
          <a:ln w="11112">
            <a:solidFill>
              <a:srgbClr val="D9D9D9"/>
            </a:solidFill>
          </a:ln>
        </p:spPr>
        <p:txBody>
          <a:bodyPr wrap="square" lIns="0" tIns="0" rIns="0" bIns="0" rtlCol="0"/>
          <a:lstStyle/>
          <a:p>
            <a:endParaRPr/>
          </a:p>
        </p:txBody>
      </p:sp>
      <p:sp>
        <p:nvSpPr>
          <p:cNvPr id="139" name="object 139"/>
          <p:cNvSpPr/>
          <p:nvPr/>
        </p:nvSpPr>
        <p:spPr>
          <a:xfrm>
            <a:off x="10038364" y="6403030"/>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0" name="object 140"/>
          <p:cNvSpPr/>
          <p:nvPr/>
        </p:nvSpPr>
        <p:spPr>
          <a:xfrm>
            <a:off x="9823373" y="6430784"/>
            <a:ext cx="220938" cy="180398"/>
          </a:xfrm>
          <a:custGeom>
            <a:avLst/>
            <a:gdLst/>
            <a:ahLst/>
            <a:cxnLst/>
            <a:rect l="l" t="t" r="r" b="b"/>
            <a:pathLst>
              <a:path w="95250" h="82550">
                <a:moveTo>
                  <a:pt x="0" y="79985"/>
                </a:moveTo>
                <a:lnTo>
                  <a:pt x="12700" y="82550"/>
                </a:lnTo>
                <a:lnTo>
                  <a:pt x="44827" y="76062"/>
                </a:lnTo>
                <a:lnTo>
                  <a:pt x="71067" y="58371"/>
                </a:lnTo>
                <a:lnTo>
                  <a:pt x="88761" y="32131"/>
                </a:lnTo>
                <a:lnTo>
                  <a:pt x="95250" y="0"/>
                </a:lnTo>
              </a:path>
            </a:pathLst>
          </a:custGeom>
          <a:ln w="11112">
            <a:solidFill>
              <a:srgbClr val="D2D2D2"/>
            </a:solidFill>
          </a:ln>
        </p:spPr>
        <p:txBody>
          <a:bodyPr wrap="square" lIns="0" tIns="0" rIns="0" bIns="0" rtlCol="0"/>
          <a:lstStyle/>
          <a:p>
            <a:endParaRPr/>
          </a:p>
        </p:txBody>
      </p:sp>
      <p:sp>
        <p:nvSpPr>
          <p:cNvPr id="141" name="object 141"/>
          <p:cNvSpPr/>
          <p:nvPr/>
        </p:nvSpPr>
        <p:spPr>
          <a:xfrm>
            <a:off x="10031000" y="6403030"/>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2" name="object 142"/>
          <p:cNvSpPr/>
          <p:nvPr/>
        </p:nvSpPr>
        <p:spPr>
          <a:xfrm>
            <a:off x="9823374" y="6430785"/>
            <a:ext cx="213573" cy="173460"/>
          </a:xfrm>
          <a:custGeom>
            <a:avLst/>
            <a:gdLst/>
            <a:ahLst/>
            <a:cxnLst/>
            <a:rect l="l" t="t" r="r" b="b"/>
            <a:pathLst>
              <a:path w="92075" h="79375">
                <a:moveTo>
                  <a:pt x="0" y="76810"/>
                </a:moveTo>
                <a:lnTo>
                  <a:pt x="12700" y="79375"/>
                </a:lnTo>
                <a:lnTo>
                  <a:pt x="43592" y="73136"/>
                </a:lnTo>
                <a:lnTo>
                  <a:pt x="68823" y="56125"/>
                </a:lnTo>
                <a:lnTo>
                  <a:pt x="85836" y="30894"/>
                </a:lnTo>
                <a:lnTo>
                  <a:pt x="92075" y="0"/>
                </a:lnTo>
              </a:path>
            </a:pathLst>
          </a:custGeom>
          <a:ln w="11112">
            <a:solidFill>
              <a:srgbClr val="CACACA"/>
            </a:solidFill>
          </a:ln>
        </p:spPr>
        <p:txBody>
          <a:bodyPr wrap="square" lIns="0" tIns="0" rIns="0" bIns="0" rtlCol="0"/>
          <a:lstStyle/>
          <a:p>
            <a:endParaRPr/>
          </a:p>
        </p:txBody>
      </p:sp>
      <p:sp>
        <p:nvSpPr>
          <p:cNvPr id="143" name="object 143"/>
          <p:cNvSpPr/>
          <p:nvPr/>
        </p:nvSpPr>
        <p:spPr>
          <a:xfrm>
            <a:off x="10023635" y="6403030"/>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4" name="object 144"/>
          <p:cNvSpPr/>
          <p:nvPr/>
        </p:nvSpPr>
        <p:spPr>
          <a:xfrm>
            <a:off x="9823373" y="6430784"/>
            <a:ext cx="206209" cy="166521"/>
          </a:xfrm>
          <a:custGeom>
            <a:avLst/>
            <a:gdLst/>
            <a:ahLst/>
            <a:cxnLst/>
            <a:rect l="l" t="t" r="r" b="b"/>
            <a:pathLst>
              <a:path w="88900" h="76200">
                <a:moveTo>
                  <a:pt x="0" y="73635"/>
                </a:moveTo>
                <a:lnTo>
                  <a:pt x="12700" y="76200"/>
                </a:lnTo>
                <a:lnTo>
                  <a:pt x="42357" y="70211"/>
                </a:lnTo>
                <a:lnTo>
                  <a:pt x="66578" y="53881"/>
                </a:lnTo>
                <a:lnTo>
                  <a:pt x="82910" y="29659"/>
                </a:lnTo>
                <a:lnTo>
                  <a:pt x="88900" y="0"/>
                </a:lnTo>
              </a:path>
            </a:pathLst>
          </a:custGeom>
          <a:ln w="11112">
            <a:solidFill>
              <a:srgbClr val="C3C3C3"/>
            </a:solidFill>
          </a:ln>
        </p:spPr>
        <p:txBody>
          <a:bodyPr wrap="square" lIns="0" tIns="0" rIns="0" bIns="0" rtlCol="0"/>
          <a:lstStyle/>
          <a:p>
            <a:endParaRPr/>
          </a:p>
        </p:txBody>
      </p:sp>
      <p:sp>
        <p:nvSpPr>
          <p:cNvPr id="145" name="object 145"/>
          <p:cNvSpPr/>
          <p:nvPr/>
        </p:nvSpPr>
        <p:spPr>
          <a:xfrm>
            <a:off x="10016271" y="6403030"/>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6" name="object 146"/>
          <p:cNvSpPr/>
          <p:nvPr/>
        </p:nvSpPr>
        <p:spPr>
          <a:xfrm>
            <a:off x="9823374" y="6430785"/>
            <a:ext cx="198844" cy="159583"/>
          </a:xfrm>
          <a:custGeom>
            <a:avLst/>
            <a:gdLst/>
            <a:ahLst/>
            <a:cxnLst/>
            <a:rect l="l" t="t" r="r" b="b"/>
            <a:pathLst>
              <a:path w="85725" h="73025">
                <a:moveTo>
                  <a:pt x="0" y="70460"/>
                </a:moveTo>
                <a:lnTo>
                  <a:pt x="12700" y="73025"/>
                </a:lnTo>
                <a:lnTo>
                  <a:pt x="41121" y="67285"/>
                </a:lnTo>
                <a:lnTo>
                  <a:pt x="64333" y="51635"/>
                </a:lnTo>
                <a:lnTo>
                  <a:pt x="79985" y="28423"/>
                </a:lnTo>
                <a:lnTo>
                  <a:pt x="85725" y="0"/>
                </a:lnTo>
              </a:path>
            </a:pathLst>
          </a:custGeom>
          <a:ln w="11112">
            <a:solidFill>
              <a:srgbClr val="BBBBBB"/>
            </a:solidFill>
          </a:ln>
        </p:spPr>
        <p:txBody>
          <a:bodyPr wrap="square" lIns="0" tIns="0" rIns="0" bIns="0" rtlCol="0"/>
          <a:lstStyle/>
          <a:p>
            <a:endParaRPr/>
          </a:p>
        </p:txBody>
      </p:sp>
      <p:sp>
        <p:nvSpPr>
          <p:cNvPr id="147" name="object 147"/>
          <p:cNvSpPr/>
          <p:nvPr/>
        </p:nvSpPr>
        <p:spPr>
          <a:xfrm>
            <a:off x="10008906" y="6403030"/>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48" name="object 148"/>
          <p:cNvSpPr/>
          <p:nvPr/>
        </p:nvSpPr>
        <p:spPr>
          <a:xfrm>
            <a:off x="9823373" y="6430784"/>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149" name="object 149"/>
          <p:cNvSpPr/>
          <p:nvPr/>
        </p:nvSpPr>
        <p:spPr>
          <a:xfrm>
            <a:off x="10001541" y="6403030"/>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0" name="object 150"/>
          <p:cNvSpPr/>
          <p:nvPr/>
        </p:nvSpPr>
        <p:spPr>
          <a:xfrm>
            <a:off x="9823374" y="6430785"/>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151" name="object 151"/>
          <p:cNvSpPr/>
          <p:nvPr/>
        </p:nvSpPr>
        <p:spPr>
          <a:xfrm>
            <a:off x="9994177" y="6403030"/>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2" name="object 152"/>
          <p:cNvSpPr/>
          <p:nvPr/>
        </p:nvSpPr>
        <p:spPr>
          <a:xfrm>
            <a:off x="9823373" y="6430784"/>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153" name="object 153"/>
          <p:cNvSpPr/>
          <p:nvPr/>
        </p:nvSpPr>
        <p:spPr>
          <a:xfrm>
            <a:off x="9986812" y="6403030"/>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4" name="object 154"/>
          <p:cNvSpPr/>
          <p:nvPr/>
        </p:nvSpPr>
        <p:spPr>
          <a:xfrm>
            <a:off x="9823374" y="6430785"/>
            <a:ext cx="169386" cy="131829"/>
          </a:xfrm>
          <a:custGeom>
            <a:avLst/>
            <a:gdLst/>
            <a:ahLst/>
            <a:cxnLst/>
            <a:rect l="l" t="t" r="r" b="b"/>
            <a:pathLst>
              <a:path w="73025" h="60325">
                <a:moveTo>
                  <a:pt x="0" y="57760"/>
                </a:moveTo>
                <a:lnTo>
                  <a:pt x="12700" y="60325"/>
                </a:lnTo>
                <a:lnTo>
                  <a:pt x="36179" y="55583"/>
                </a:lnTo>
                <a:lnTo>
                  <a:pt x="55354" y="42654"/>
                </a:lnTo>
                <a:lnTo>
                  <a:pt x="68284" y="23479"/>
                </a:lnTo>
                <a:lnTo>
                  <a:pt x="73025" y="0"/>
                </a:lnTo>
              </a:path>
            </a:pathLst>
          </a:custGeom>
          <a:ln w="11112">
            <a:solidFill>
              <a:srgbClr val="9D9D9D"/>
            </a:solidFill>
          </a:ln>
        </p:spPr>
        <p:txBody>
          <a:bodyPr wrap="square" lIns="0" tIns="0" rIns="0" bIns="0" rtlCol="0"/>
          <a:lstStyle/>
          <a:p>
            <a:endParaRPr/>
          </a:p>
        </p:txBody>
      </p:sp>
      <p:sp>
        <p:nvSpPr>
          <p:cNvPr id="155" name="object 155"/>
          <p:cNvSpPr/>
          <p:nvPr/>
        </p:nvSpPr>
        <p:spPr>
          <a:xfrm>
            <a:off x="9979450" y="6403030"/>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6" name="object 156"/>
          <p:cNvSpPr/>
          <p:nvPr/>
        </p:nvSpPr>
        <p:spPr>
          <a:xfrm>
            <a:off x="9823373" y="6430784"/>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157" name="object 157"/>
          <p:cNvSpPr/>
          <p:nvPr/>
        </p:nvSpPr>
        <p:spPr>
          <a:xfrm>
            <a:off x="9972083" y="6403030"/>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58" name="object 158"/>
          <p:cNvSpPr/>
          <p:nvPr/>
        </p:nvSpPr>
        <p:spPr>
          <a:xfrm>
            <a:off x="9823374" y="6430785"/>
            <a:ext cx="154657" cy="117953"/>
          </a:xfrm>
          <a:custGeom>
            <a:avLst/>
            <a:gdLst/>
            <a:ahLst/>
            <a:cxnLst/>
            <a:rect l="l" t="t" r="r" b="b"/>
            <a:pathLst>
              <a:path w="66675" h="53975">
                <a:moveTo>
                  <a:pt x="0" y="51410"/>
                </a:moveTo>
                <a:lnTo>
                  <a:pt x="12700" y="53975"/>
                </a:lnTo>
                <a:lnTo>
                  <a:pt x="33708" y="49732"/>
                </a:lnTo>
                <a:lnTo>
                  <a:pt x="50865" y="38164"/>
                </a:lnTo>
                <a:lnTo>
                  <a:pt x="62433" y="21007"/>
                </a:lnTo>
                <a:lnTo>
                  <a:pt x="66675" y="0"/>
                </a:lnTo>
              </a:path>
            </a:pathLst>
          </a:custGeom>
          <a:ln w="11112">
            <a:solidFill>
              <a:srgbClr val="8E8E8E"/>
            </a:solidFill>
          </a:ln>
        </p:spPr>
        <p:txBody>
          <a:bodyPr wrap="square" lIns="0" tIns="0" rIns="0" bIns="0" rtlCol="0"/>
          <a:lstStyle/>
          <a:p>
            <a:endParaRPr/>
          </a:p>
        </p:txBody>
      </p:sp>
      <p:sp>
        <p:nvSpPr>
          <p:cNvPr id="159" name="object 159"/>
          <p:cNvSpPr/>
          <p:nvPr/>
        </p:nvSpPr>
        <p:spPr>
          <a:xfrm>
            <a:off x="9964721" y="6403030"/>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0" name="object 160"/>
          <p:cNvSpPr/>
          <p:nvPr/>
        </p:nvSpPr>
        <p:spPr>
          <a:xfrm>
            <a:off x="9823373" y="6430784"/>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868686"/>
            </a:solidFill>
          </a:ln>
        </p:spPr>
        <p:txBody>
          <a:bodyPr wrap="square" lIns="0" tIns="0" rIns="0" bIns="0" rtlCol="0"/>
          <a:lstStyle/>
          <a:p>
            <a:endParaRPr/>
          </a:p>
        </p:txBody>
      </p:sp>
      <p:sp>
        <p:nvSpPr>
          <p:cNvPr id="161" name="object 161"/>
          <p:cNvSpPr/>
          <p:nvPr/>
        </p:nvSpPr>
        <p:spPr>
          <a:xfrm>
            <a:off x="9964721" y="6403030"/>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2" name="object 162"/>
          <p:cNvSpPr/>
          <p:nvPr/>
        </p:nvSpPr>
        <p:spPr>
          <a:xfrm>
            <a:off x="9823373" y="6430784"/>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163" name="object 163"/>
          <p:cNvSpPr/>
          <p:nvPr/>
        </p:nvSpPr>
        <p:spPr>
          <a:xfrm>
            <a:off x="9957356" y="6403030"/>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4" name="object 164"/>
          <p:cNvSpPr/>
          <p:nvPr/>
        </p:nvSpPr>
        <p:spPr>
          <a:xfrm>
            <a:off x="9823374" y="6430785"/>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165" name="object 165"/>
          <p:cNvSpPr/>
          <p:nvPr/>
        </p:nvSpPr>
        <p:spPr>
          <a:xfrm>
            <a:off x="9949987" y="6403030"/>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6" name="object 166"/>
          <p:cNvSpPr/>
          <p:nvPr/>
        </p:nvSpPr>
        <p:spPr>
          <a:xfrm>
            <a:off x="9823373" y="6430784"/>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167" name="object 167"/>
          <p:cNvSpPr/>
          <p:nvPr/>
        </p:nvSpPr>
        <p:spPr>
          <a:xfrm>
            <a:off x="9942627" y="6403030"/>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8" name="object 168"/>
          <p:cNvSpPr/>
          <p:nvPr/>
        </p:nvSpPr>
        <p:spPr>
          <a:xfrm>
            <a:off x="9823374" y="6430785"/>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169" name="object 169"/>
          <p:cNvSpPr/>
          <p:nvPr/>
        </p:nvSpPr>
        <p:spPr>
          <a:xfrm>
            <a:off x="9935258" y="6403030"/>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0" name="object 170"/>
          <p:cNvSpPr/>
          <p:nvPr/>
        </p:nvSpPr>
        <p:spPr>
          <a:xfrm>
            <a:off x="9823373" y="6430784"/>
            <a:ext cx="117834" cy="83261"/>
          </a:xfrm>
          <a:custGeom>
            <a:avLst/>
            <a:gdLst/>
            <a:ahLst/>
            <a:cxnLst/>
            <a:rect l="l" t="t" r="r" b="b"/>
            <a:pathLst>
              <a:path w="50800" h="38100">
                <a:moveTo>
                  <a:pt x="0" y="35535"/>
                </a:moveTo>
                <a:lnTo>
                  <a:pt x="12700" y="38100"/>
                </a:lnTo>
                <a:lnTo>
                  <a:pt x="27526" y="35105"/>
                </a:lnTo>
                <a:lnTo>
                  <a:pt x="39637" y="26939"/>
                </a:lnTo>
                <a:lnTo>
                  <a:pt x="47804" y="14828"/>
                </a:lnTo>
                <a:lnTo>
                  <a:pt x="50800" y="0"/>
                </a:lnTo>
              </a:path>
            </a:pathLst>
          </a:custGeom>
          <a:ln w="11112">
            <a:solidFill>
              <a:srgbClr val="7F7F7F"/>
            </a:solidFill>
          </a:ln>
        </p:spPr>
        <p:txBody>
          <a:bodyPr wrap="square" lIns="0" tIns="0" rIns="0" bIns="0" rtlCol="0"/>
          <a:lstStyle/>
          <a:p>
            <a:endParaRPr/>
          </a:p>
        </p:txBody>
      </p:sp>
      <p:sp>
        <p:nvSpPr>
          <p:cNvPr id="171" name="object 171"/>
          <p:cNvSpPr/>
          <p:nvPr/>
        </p:nvSpPr>
        <p:spPr>
          <a:xfrm>
            <a:off x="9927893" y="6403030"/>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2" name="object 172"/>
          <p:cNvSpPr/>
          <p:nvPr/>
        </p:nvSpPr>
        <p:spPr>
          <a:xfrm>
            <a:off x="9823374" y="6430785"/>
            <a:ext cx="110469" cy="76322"/>
          </a:xfrm>
          <a:custGeom>
            <a:avLst/>
            <a:gdLst/>
            <a:ahLst/>
            <a:cxnLst/>
            <a:rect l="l" t="t" r="r" b="b"/>
            <a:pathLst>
              <a:path w="47625" h="34925">
                <a:moveTo>
                  <a:pt x="0" y="32361"/>
                </a:moveTo>
                <a:lnTo>
                  <a:pt x="12700" y="34925"/>
                </a:lnTo>
                <a:lnTo>
                  <a:pt x="26290" y="32180"/>
                </a:lnTo>
                <a:lnTo>
                  <a:pt x="37392" y="24695"/>
                </a:lnTo>
                <a:lnTo>
                  <a:pt x="44879" y="13593"/>
                </a:lnTo>
                <a:lnTo>
                  <a:pt x="47625" y="0"/>
                </a:lnTo>
              </a:path>
            </a:pathLst>
          </a:custGeom>
          <a:ln w="11112">
            <a:solidFill>
              <a:srgbClr val="7F7F7F"/>
            </a:solidFill>
          </a:ln>
        </p:spPr>
        <p:txBody>
          <a:bodyPr wrap="square" lIns="0" tIns="0" rIns="0" bIns="0" rtlCol="0"/>
          <a:lstStyle/>
          <a:p>
            <a:endParaRPr/>
          </a:p>
        </p:txBody>
      </p:sp>
      <p:sp>
        <p:nvSpPr>
          <p:cNvPr id="173" name="object 173"/>
          <p:cNvSpPr/>
          <p:nvPr/>
        </p:nvSpPr>
        <p:spPr>
          <a:xfrm>
            <a:off x="9920153" y="6403030"/>
            <a:ext cx="7365" cy="27754"/>
          </a:xfrm>
          <a:custGeom>
            <a:avLst/>
            <a:gdLst/>
            <a:ahLst/>
            <a:cxnLst/>
            <a:rect l="l" t="t" r="r" b="b"/>
            <a:pathLst>
              <a:path w="3175" h="12700">
                <a:moveTo>
                  <a:pt x="2727" y="12699"/>
                </a:moveTo>
                <a:lnTo>
                  <a:pt x="231" y="342"/>
                </a:lnTo>
                <a:lnTo>
                  <a:pt x="0" y="0"/>
                </a:lnTo>
              </a:path>
            </a:pathLst>
          </a:custGeom>
          <a:ln w="11112">
            <a:solidFill>
              <a:srgbClr val="7F7F7F"/>
            </a:solidFill>
          </a:ln>
        </p:spPr>
        <p:txBody>
          <a:bodyPr wrap="square" lIns="0" tIns="0" rIns="0" bIns="0" rtlCol="0"/>
          <a:lstStyle/>
          <a:p>
            <a:endParaRPr/>
          </a:p>
        </p:txBody>
      </p:sp>
      <p:sp>
        <p:nvSpPr>
          <p:cNvPr id="174" name="object 174"/>
          <p:cNvSpPr/>
          <p:nvPr/>
        </p:nvSpPr>
        <p:spPr>
          <a:xfrm>
            <a:off x="9823373" y="6430784"/>
            <a:ext cx="103104" cy="69384"/>
          </a:xfrm>
          <a:custGeom>
            <a:avLst/>
            <a:gdLst/>
            <a:ahLst/>
            <a:cxnLst/>
            <a:rect l="l" t="t" r="r" b="b"/>
            <a:pathLst>
              <a:path w="44450" h="31750">
                <a:moveTo>
                  <a:pt x="0" y="29024"/>
                </a:moveTo>
                <a:lnTo>
                  <a:pt x="340" y="29254"/>
                </a:lnTo>
                <a:lnTo>
                  <a:pt x="12700" y="31750"/>
                </a:lnTo>
                <a:lnTo>
                  <a:pt x="25055" y="29254"/>
                </a:lnTo>
                <a:lnTo>
                  <a:pt x="35147" y="22449"/>
                </a:lnTo>
                <a:lnTo>
                  <a:pt x="41953" y="12356"/>
                </a:lnTo>
                <a:lnTo>
                  <a:pt x="44450" y="0"/>
                </a:lnTo>
              </a:path>
            </a:pathLst>
          </a:custGeom>
          <a:ln w="11112">
            <a:solidFill>
              <a:srgbClr val="7F7F7F"/>
            </a:solidFill>
          </a:ln>
        </p:spPr>
        <p:txBody>
          <a:bodyPr wrap="square" lIns="0" tIns="0" rIns="0" bIns="0" rtlCol="0"/>
          <a:lstStyle/>
          <a:p>
            <a:endParaRPr/>
          </a:p>
        </p:txBody>
      </p:sp>
      <p:sp>
        <p:nvSpPr>
          <p:cNvPr id="175" name="object 175"/>
          <p:cNvSpPr/>
          <p:nvPr/>
        </p:nvSpPr>
        <p:spPr>
          <a:xfrm>
            <a:off x="9911435" y="6403030"/>
            <a:ext cx="8838" cy="27754"/>
          </a:xfrm>
          <a:custGeom>
            <a:avLst/>
            <a:gdLst/>
            <a:ahLst/>
            <a:cxnLst/>
            <a:rect l="l" t="t" r="r" b="b"/>
            <a:pathLst>
              <a:path w="3810" h="12700">
                <a:moveTo>
                  <a:pt x="3310" y="12699"/>
                </a:moveTo>
                <a:lnTo>
                  <a:pt x="1063" y="1577"/>
                </a:lnTo>
                <a:lnTo>
                  <a:pt x="0" y="0"/>
                </a:lnTo>
              </a:path>
            </a:pathLst>
          </a:custGeom>
          <a:ln w="11112">
            <a:solidFill>
              <a:srgbClr val="7F7F7F"/>
            </a:solidFill>
          </a:ln>
        </p:spPr>
        <p:txBody>
          <a:bodyPr wrap="square" lIns="0" tIns="0" rIns="0" bIns="0" rtlCol="0"/>
          <a:lstStyle/>
          <a:p>
            <a:endParaRPr/>
          </a:p>
        </p:txBody>
      </p:sp>
      <p:sp>
        <p:nvSpPr>
          <p:cNvPr id="176" name="object 176"/>
          <p:cNvSpPr/>
          <p:nvPr/>
        </p:nvSpPr>
        <p:spPr>
          <a:xfrm>
            <a:off x="9823374" y="6430785"/>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177" name="object 177"/>
          <p:cNvSpPr/>
          <p:nvPr/>
        </p:nvSpPr>
        <p:spPr>
          <a:xfrm>
            <a:off x="9902717" y="6403030"/>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178" name="object 178"/>
          <p:cNvSpPr/>
          <p:nvPr/>
        </p:nvSpPr>
        <p:spPr>
          <a:xfrm>
            <a:off x="9823373" y="6430784"/>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93997" y="6403030"/>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180" name="object 180"/>
          <p:cNvSpPr/>
          <p:nvPr/>
        </p:nvSpPr>
        <p:spPr>
          <a:xfrm>
            <a:off x="9823374" y="6430785"/>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1" name="object 181"/>
          <p:cNvSpPr/>
          <p:nvPr/>
        </p:nvSpPr>
        <p:spPr>
          <a:xfrm>
            <a:off x="9885275" y="6403030"/>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182" name="object 182"/>
          <p:cNvSpPr/>
          <p:nvPr/>
        </p:nvSpPr>
        <p:spPr>
          <a:xfrm>
            <a:off x="9823373" y="6430784"/>
            <a:ext cx="73646" cy="41630"/>
          </a:xfrm>
          <a:custGeom>
            <a:avLst/>
            <a:gdLst/>
            <a:ahLst/>
            <a:cxnLst/>
            <a:rect l="l" t="t" r="r" b="b"/>
            <a:pathLst>
              <a:path w="31750" h="19050">
                <a:moveTo>
                  <a:pt x="0" y="13986"/>
                </a:moveTo>
                <a:lnTo>
                  <a:pt x="5287" y="17552"/>
                </a:lnTo>
                <a:lnTo>
                  <a:pt x="12700" y="19050"/>
                </a:lnTo>
                <a:lnTo>
                  <a:pt x="20113" y="17552"/>
                </a:lnTo>
                <a:lnTo>
                  <a:pt x="26168" y="13468"/>
                </a:lnTo>
                <a:lnTo>
                  <a:pt x="30252" y="7413"/>
                </a:lnTo>
                <a:lnTo>
                  <a:pt x="3175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80528" y="6403030"/>
            <a:ext cx="10310" cy="27754"/>
          </a:xfrm>
          <a:custGeom>
            <a:avLst/>
            <a:gdLst/>
            <a:ahLst/>
            <a:cxnLst/>
            <a:rect l="l" t="t" r="r" b="b"/>
            <a:pathLst>
              <a:path w="4445" h="12700">
                <a:moveTo>
                  <a:pt x="3935" y="12699"/>
                </a:moveTo>
                <a:lnTo>
                  <a:pt x="3935" y="3933"/>
                </a:lnTo>
                <a:lnTo>
                  <a:pt x="0" y="0"/>
                </a:lnTo>
              </a:path>
            </a:pathLst>
          </a:custGeom>
          <a:ln w="11112">
            <a:solidFill>
              <a:srgbClr val="7F7F7F"/>
            </a:solidFill>
          </a:ln>
        </p:spPr>
        <p:txBody>
          <a:bodyPr wrap="square" lIns="0" tIns="0" rIns="0" bIns="0" rtlCol="0"/>
          <a:lstStyle/>
          <a:p>
            <a:endParaRPr/>
          </a:p>
        </p:txBody>
      </p:sp>
      <p:sp>
        <p:nvSpPr>
          <p:cNvPr id="184" name="object 184"/>
          <p:cNvSpPr/>
          <p:nvPr/>
        </p:nvSpPr>
        <p:spPr>
          <a:xfrm>
            <a:off x="9823373" y="6403030"/>
            <a:ext cx="2946" cy="2775"/>
          </a:xfrm>
          <a:custGeom>
            <a:avLst/>
            <a:gdLst/>
            <a:ahLst/>
            <a:cxnLst/>
            <a:rect l="l" t="t" r="r" b="b"/>
            <a:pathLst>
              <a:path w="1270" h="1269">
                <a:moveTo>
                  <a:pt x="753" y="0"/>
                </a:moveTo>
                <a:lnTo>
                  <a:pt x="0" y="754"/>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4" y="6430785"/>
            <a:ext cx="66281" cy="34692"/>
          </a:xfrm>
          <a:custGeom>
            <a:avLst/>
            <a:gdLst/>
            <a:ahLst/>
            <a:cxnLst/>
            <a:rect l="l" t="t" r="r" b="b"/>
            <a:pathLst>
              <a:path w="28575" h="15875">
                <a:moveTo>
                  <a:pt x="0" y="11944"/>
                </a:moveTo>
                <a:lnTo>
                  <a:pt x="3924" y="15875"/>
                </a:lnTo>
                <a:lnTo>
                  <a:pt x="12700" y="15875"/>
                </a:lnTo>
                <a:lnTo>
                  <a:pt x="21463" y="15875"/>
                </a:lnTo>
                <a:lnTo>
                  <a:pt x="28575" y="8765"/>
                </a:lnTo>
                <a:lnTo>
                  <a:pt x="28575" y="0"/>
                </a:lnTo>
              </a:path>
            </a:pathLst>
          </a:custGeom>
          <a:ln w="11112">
            <a:solidFill>
              <a:srgbClr val="7F7F7F"/>
            </a:solidFill>
          </a:ln>
        </p:spPr>
        <p:txBody>
          <a:bodyPr wrap="square" lIns="0" tIns="0" rIns="0" bIns="0" rtlCol="0"/>
          <a:lstStyle/>
          <a:p>
            <a:endParaRPr/>
          </a:p>
        </p:txBody>
      </p:sp>
      <p:sp>
        <p:nvSpPr>
          <p:cNvPr id="186" name="object 186"/>
          <p:cNvSpPr/>
          <p:nvPr/>
        </p:nvSpPr>
        <p:spPr>
          <a:xfrm>
            <a:off x="9869095" y="6403030"/>
            <a:ext cx="13256" cy="27754"/>
          </a:xfrm>
          <a:custGeom>
            <a:avLst/>
            <a:gdLst/>
            <a:ahLst/>
            <a:cxnLst/>
            <a:rect l="l" t="t" r="r" b="b"/>
            <a:pathLst>
              <a:path w="5714" h="12700">
                <a:moveTo>
                  <a:pt x="5689" y="12699"/>
                </a:moveTo>
                <a:lnTo>
                  <a:pt x="5689" y="5689"/>
                </a:lnTo>
                <a:lnTo>
                  <a:pt x="0" y="0"/>
                </a:lnTo>
              </a:path>
            </a:pathLst>
          </a:custGeom>
          <a:ln w="11112">
            <a:solidFill>
              <a:srgbClr val="7F7F7F"/>
            </a:solidFill>
          </a:ln>
        </p:spPr>
        <p:txBody>
          <a:bodyPr wrap="square" lIns="0" tIns="0" rIns="0" bIns="0" rtlCol="0"/>
          <a:lstStyle/>
          <a:p>
            <a:endParaRPr/>
          </a:p>
        </p:txBody>
      </p:sp>
      <p:sp>
        <p:nvSpPr>
          <p:cNvPr id="187" name="object 187"/>
          <p:cNvSpPr/>
          <p:nvPr/>
        </p:nvSpPr>
        <p:spPr>
          <a:xfrm>
            <a:off x="9823375" y="6403030"/>
            <a:ext cx="58917" cy="55507"/>
          </a:xfrm>
          <a:custGeom>
            <a:avLst/>
            <a:gdLst/>
            <a:ahLst/>
            <a:cxnLst/>
            <a:rect l="l" t="t" r="r" b="b"/>
            <a:pathLst>
              <a:path w="25400" h="25400">
                <a:moveTo>
                  <a:pt x="5689" y="0"/>
                </a:moveTo>
                <a:lnTo>
                  <a:pt x="0" y="5689"/>
                </a:lnTo>
                <a:lnTo>
                  <a:pt x="0" y="12699"/>
                </a:lnTo>
                <a:lnTo>
                  <a:pt x="0" y="19709"/>
                </a:lnTo>
                <a:lnTo>
                  <a:pt x="5689" y="25399"/>
                </a:lnTo>
                <a:lnTo>
                  <a:pt x="12700" y="25399"/>
                </a:lnTo>
                <a:lnTo>
                  <a:pt x="19710" y="25399"/>
                </a:lnTo>
                <a:lnTo>
                  <a:pt x="25400" y="19709"/>
                </a:lnTo>
                <a:lnTo>
                  <a:pt x="25400" y="12699"/>
                </a:lnTo>
              </a:path>
            </a:pathLst>
          </a:custGeom>
          <a:ln w="11112">
            <a:solidFill>
              <a:srgbClr val="7F7F7F"/>
            </a:solidFill>
          </a:ln>
        </p:spPr>
        <p:txBody>
          <a:bodyPr wrap="square" lIns="0" tIns="0" rIns="0" bIns="0" rtlCol="0"/>
          <a:lstStyle/>
          <a:p>
            <a:endParaRPr/>
          </a:p>
        </p:txBody>
      </p:sp>
      <p:sp>
        <p:nvSpPr>
          <p:cNvPr id="188" name="object 188"/>
          <p:cNvSpPr/>
          <p:nvPr/>
        </p:nvSpPr>
        <p:spPr>
          <a:xfrm>
            <a:off x="9830739" y="6409969"/>
            <a:ext cx="44188" cy="41630"/>
          </a:xfrm>
          <a:custGeom>
            <a:avLst/>
            <a:gdLst/>
            <a:ahLst/>
            <a:cxnLst/>
            <a:rect l="l" t="t" r="r" b="b"/>
            <a:pathLst>
              <a:path w="19050" h="19050">
                <a:moveTo>
                  <a:pt x="19050" y="9525"/>
                </a:moveTo>
                <a:lnTo>
                  <a:pt x="19050" y="4265"/>
                </a:lnTo>
                <a:lnTo>
                  <a:pt x="14782" y="0"/>
                </a:lnTo>
                <a:lnTo>
                  <a:pt x="9525" y="0"/>
                </a:lnTo>
                <a:lnTo>
                  <a:pt x="4267" y="0"/>
                </a:lnTo>
                <a:lnTo>
                  <a:pt x="0" y="4265"/>
                </a:lnTo>
                <a:lnTo>
                  <a:pt x="0" y="9525"/>
                </a:lnTo>
                <a:lnTo>
                  <a:pt x="0" y="14782"/>
                </a:lnTo>
                <a:lnTo>
                  <a:pt x="4267" y="19050"/>
                </a:lnTo>
                <a:lnTo>
                  <a:pt x="9525" y="19050"/>
                </a:lnTo>
                <a:lnTo>
                  <a:pt x="14782" y="19050"/>
                </a:lnTo>
                <a:lnTo>
                  <a:pt x="19050" y="14782"/>
                </a:lnTo>
                <a:lnTo>
                  <a:pt x="19050" y="9525"/>
                </a:lnTo>
              </a:path>
            </a:pathLst>
          </a:custGeom>
          <a:ln w="11112">
            <a:solidFill>
              <a:srgbClr val="7F7F7F"/>
            </a:solidFill>
          </a:ln>
        </p:spPr>
        <p:txBody>
          <a:bodyPr wrap="square" lIns="0" tIns="0" rIns="0" bIns="0" rtlCol="0"/>
          <a:lstStyle/>
          <a:p>
            <a:endParaRPr/>
          </a:p>
        </p:txBody>
      </p:sp>
      <p:sp>
        <p:nvSpPr>
          <p:cNvPr id="189" name="object 189"/>
          <p:cNvSpPr/>
          <p:nvPr/>
        </p:nvSpPr>
        <p:spPr>
          <a:xfrm>
            <a:off x="9838104" y="6416907"/>
            <a:ext cx="29458" cy="27754"/>
          </a:xfrm>
          <a:custGeom>
            <a:avLst/>
            <a:gdLst/>
            <a:ahLst/>
            <a:cxnLst/>
            <a:rect l="l" t="t" r="r" b="b"/>
            <a:pathLst>
              <a:path w="12700" h="12700">
                <a:moveTo>
                  <a:pt x="12700" y="6350"/>
                </a:moveTo>
                <a:lnTo>
                  <a:pt x="12700" y="2847"/>
                </a:lnTo>
                <a:lnTo>
                  <a:pt x="9842" y="0"/>
                </a:lnTo>
                <a:lnTo>
                  <a:pt x="6350" y="0"/>
                </a:lnTo>
                <a:lnTo>
                  <a:pt x="2844" y="0"/>
                </a:lnTo>
                <a:lnTo>
                  <a:pt x="0" y="2847"/>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190" name="object 190"/>
          <p:cNvSpPr/>
          <p:nvPr/>
        </p:nvSpPr>
        <p:spPr>
          <a:xfrm>
            <a:off x="9845469" y="6423845"/>
            <a:ext cx="14729" cy="13877"/>
          </a:xfrm>
          <a:custGeom>
            <a:avLst/>
            <a:gdLst/>
            <a:ahLst/>
            <a:cxnLst/>
            <a:rect l="l" t="t" r="r" b="b"/>
            <a:pathLst>
              <a:path w="6350" h="6350">
                <a:moveTo>
                  <a:pt x="6350" y="3175"/>
                </a:moveTo>
                <a:lnTo>
                  <a:pt x="6350" y="1423"/>
                </a:lnTo>
                <a:lnTo>
                  <a:pt x="4927" y="0"/>
                </a:lnTo>
                <a:lnTo>
                  <a:pt x="3175" y="0"/>
                </a:lnTo>
                <a:lnTo>
                  <a:pt x="1422" y="0"/>
                </a:lnTo>
                <a:lnTo>
                  <a:pt x="0" y="1423"/>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191" name="object 191"/>
          <p:cNvSpPr/>
          <p:nvPr/>
        </p:nvSpPr>
        <p:spPr>
          <a:xfrm>
            <a:off x="9838104" y="6416907"/>
            <a:ext cx="29458" cy="27754"/>
          </a:xfrm>
          <a:custGeom>
            <a:avLst/>
            <a:gdLst/>
            <a:ahLst/>
            <a:cxnLst/>
            <a:rect l="l" t="t" r="r" b="b"/>
            <a:pathLst>
              <a:path w="12700" h="12700">
                <a:moveTo>
                  <a:pt x="9842" y="0"/>
                </a:moveTo>
                <a:lnTo>
                  <a:pt x="2844" y="0"/>
                </a:lnTo>
                <a:lnTo>
                  <a:pt x="0" y="2847"/>
                </a:lnTo>
                <a:lnTo>
                  <a:pt x="0" y="9852"/>
                </a:lnTo>
                <a:lnTo>
                  <a:pt x="2844" y="12700"/>
                </a:lnTo>
                <a:lnTo>
                  <a:pt x="9842" y="12700"/>
                </a:lnTo>
                <a:lnTo>
                  <a:pt x="12700" y="9852"/>
                </a:lnTo>
                <a:lnTo>
                  <a:pt x="12700" y="2847"/>
                </a:lnTo>
                <a:lnTo>
                  <a:pt x="9842" y="0"/>
                </a:lnTo>
                <a:close/>
              </a:path>
            </a:pathLst>
          </a:custGeom>
          <a:solidFill>
            <a:srgbClr val="7F7F7F"/>
          </a:solidFill>
        </p:spPr>
        <p:txBody>
          <a:bodyPr wrap="square" lIns="0" tIns="0" rIns="0" bIns="0" rtlCol="0"/>
          <a:lstStyle/>
          <a:p>
            <a:endParaRPr/>
          </a:p>
        </p:txBody>
      </p:sp>
      <p:sp>
        <p:nvSpPr>
          <p:cNvPr id="192" name="object 192"/>
          <p:cNvSpPr/>
          <p:nvPr/>
        </p:nvSpPr>
        <p:spPr>
          <a:xfrm>
            <a:off x="952093" y="6519248"/>
            <a:ext cx="8900854" cy="0"/>
          </a:xfrm>
          <a:custGeom>
            <a:avLst/>
            <a:gdLst/>
            <a:ahLst/>
            <a:cxnLst/>
            <a:rect l="l" t="t" r="r" b="b"/>
            <a:pathLst>
              <a:path w="3837304">
                <a:moveTo>
                  <a:pt x="0" y="0"/>
                </a:moveTo>
                <a:lnTo>
                  <a:pt x="3837253" y="0"/>
                </a:lnTo>
              </a:path>
            </a:pathLst>
          </a:custGeom>
          <a:ln w="4762">
            <a:solidFill>
              <a:srgbClr val="7F7F7F"/>
            </a:solidFill>
          </a:ln>
        </p:spPr>
        <p:txBody>
          <a:bodyPr wrap="square" lIns="0" tIns="0" rIns="0" bIns="0" rtlCol="0"/>
          <a:lstStyle/>
          <a:p>
            <a:endParaRPr/>
          </a:p>
        </p:txBody>
      </p:sp>
      <p:sp>
        <p:nvSpPr>
          <p:cNvPr id="193" name="object 193"/>
          <p:cNvSpPr/>
          <p:nvPr/>
        </p:nvSpPr>
        <p:spPr>
          <a:xfrm>
            <a:off x="952093" y="652791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4" name="object 194"/>
          <p:cNvSpPr/>
          <p:nvPr/>
        </p:nvSpPr>
        <p:spPr>
          <a:xfrm>
            <a:off x="952093" y="6541800"/>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5" name="object 195"/>
          <p:cNvSpPr/>
          <p:nvPr/>
        </p:nvSpPr>
        <p:spPr>
          <a:xfrm>
            <a:off x="952093" y="6541800"/>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6" name="object 196"/>
          <p:cNvSpPr/>
          <p:nvPr/>
        </p:nvSpPr>
        <p:spPr>
          <a:xfrm>
            <a:off x="952093" y="6555673"/>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197" name="object 197"/>
          <p:cNvSpPr/>
          <p:nvPr/>
        </p:nvSpPr>
        <p:spPr>
          <a:xfrm>
            <a:off x="952093" y="6569545"/>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198" name="object 198"/>
          <p:cNvSpPr/>
          <p:nvPr/>
        </p:nvSpPr>
        <p:spPr>
          <a:xfrm>
            <a:off x="952093" y="6583426"/>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199" name="object 199"/>
          <p:cNvSpPr/>
          <p:nvPr/>
        </p:nvSpPr>
        <p:spPr>
          <a:xfrm>
            <a:off x="952093" y="6597303"/>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0" name="object 200"/>
          <p:cNvSpPr/>
          <p:nvPr/>
        </p:nvSpPr>
        <p:spPr>
          <a:xfrm>
            <a:off x="952093" y="6611180"/>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1" name="object 201"/>
          <p:cNvSpPr/>
          <p:nvPr/>
        </p:nvSpPr>
        <p:spPr>
          <a:xfrm>
            <a:off x="952093" y="6625057"/>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2" name="object 202"/>
          <p:cNvSpPr/>
          <p:nvPr/>
        </p:nvSpPr>
        <p:spPr>
          <a:xfrm>
            <a:off x="952093" y="6638933"/>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3" name="object 203"/>
          <p:cNvSpPr/>
          <p:nvPr/>
        </p:nvSpPr>
        <p:spPr>
          <a:xfrm>
            <a:off x="952093" y="6647607"/>
            <a:ext cx="8900854" cy="0"/>
          </a:xfrm>
          <a:custGeom>
            <a:avLst/>
            <a:gdLst/>
            <a:ahLst/>
            <a:cxnLst/>
            <a:rect l="l" t="t" r="r" b="b"/>
            <a:pathLst>
              <a:path w="3837304">
                <a:moveTo>
                  <a:pt x="0" y="0"/>
                </a:moveTo>
                <a:lnTo>
                  <a:pt x="3837253" y="0"/>
                </a:lnTo>
              </a:path>
            </a:pathLst>
          </a:custGeom>
          <a:ln w="4763">
            <a:solidFill>
              <a:srgbClr val="F1F1F1"/>
            </a:solidFill>
          </a:ln>
        </p:spPr>
        <p:txBody>
          <a:bodyPr wrap="square" lIns="0" tIns="0" rIns="0" bIns="0" rtlCol="0"/>
          <a:lstStyle/>
          <a:p>
            <a:endParaRPr/>
          </a:p>
        </p:txBody>
      </p:sp>
      <p:sp>
        <p:nvSpPr>
          <p:cNvPr id="204" name="object 204"/>
          <p:cNvSpPr/>
          <p:nvPr/>
        </p:nvSpPr>
        <p:spPr>
          <a:xfrm>
            <a:off x="9970665" y="3153102"/>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205" name="object 205"/>
          <p:cNvSpPr/>
          <p:nvPr/>
        </p:nvSpPr>
        <p:spPr>
          <a:xfrm>
            <a:off x="9970666" y="2946736"/>
            <a:ext cx="110469" cy="104076"/>
          </a:xfrm>
          <a:custGeom>
            <a:avLst/>
            <a:gdLst/>
            <a:ahLst/>
            <a:cxnLst/>
            <a:rect l="l" t="t" r="r" b="b"/>
            <a:pathLst>
              <a:path w="47625" h="47625">
                <a:moveTo>
                  <a:pt x="47625" y="47625"/>
                </a:moveTo>
                <a:lnTo>
                  <a:pt x="43882" y="29087"/>
                </a:lnTo>
                <a:lnTo>
                  <a:pt x="33675" y="13949"/>
                </a:lnTo>
                <a:lnTo>
                  <a:pt x="18537" y="3742"/>
                </a:lnTo>
                <a:lnTo>
                  <a:pt x="0" y="0"/>
                </a:lnTo>
              </a:path>
            </a:pathLst>
          </a:custGeom>
          <a:ln w="11112">
            <a:solidFill>
              <a:srgbClr val="F7F7F7"/>
            </a:solidFill>
          </a:ln>
        </p:spPr>
        <p:txBody>
          <a:bodyPr wrap="square" lIns="0" tIns="0" rIns="0" bIns="0" rtlCol="0"/>
          <a:lstStyle/>
          <a:p>
            <a:endParaRPr/>
          </a:p>
        </p:txBody>
      </p:sp>
      <p:sp>
        <p:nvSpPr>
          <p:cNvPr id="206" name="object 206"/>
          <p:cNvSpPr/>
          <p:nvPr/>
        </p:nvSpPr>
        <p:spPr>
          <a:xfrm>
            <a:off x="9970666" y="3050812"/>
            <a:ext cx="110469" cy="104076"/>
          </a:xfrm>
          <a:custGeom>
            <a:avLst/>
            <a:gdLst/>
            <a:ahLst/>
            <a:cxnLst/>
            <a:rect l="l" t="t" r="r" b="b"/>
            <a:pathLst>
              <a:path w="47625" h="47625">
                <a:moveTo>
                  <a:pt x="0" y="47624"/>
                </a:moveTo>
                <a:lnTo>
                  <a:pt x="18537" y="43882"/>
                </a:lnTo>
                <a:lnTo>
                  <a:pt x="33675" y="33675"/>
                </a:lnTo>
                <a:lnTo>
                  <a:pt x="43882" y="18537"/>
                </a:lnTo>
                <a:lnTo>
                  <a:pt x="47625" y="0"/>
                </a:lnTo>
              </a:path>
            </a:pathLst>
          </a:custGeom>
          <a:ln w="11112">
            <a:solidFill>
              <a:srgbClr val="F7F7F7"/>
            </a:solidFill>
          </a:ln>
        </p:spPr>
        <p:txBody>
          <a:bodyPr wrap="square" lIns="0" tIns="0" rIns="0" bIns="0" rtlCol="0"/>
          <a:lstStyle/>
          <a:p>
            <a:endParaRPr/>
          </a:p>
        </p:txBody>
      </p:sp>
      <p:sp>
        <p:nvSpPr>
          <p:cNvPr id="207" name="object 207"/>
          <p:cNvSpPr/>
          <p:nvPr/>
        </p:nvSpPr>
        <p:spPr>
          <a:xfrm>
            <a:off x="9970665" y="2953673"/>
            <a:ext cx="103104" cy="97138"/>
          </a:xfrm>
          <a:custGeom>
            <a:avLst/>
            <a:gdLst/>
            <a:ahLst/>
            <a:cxnLst/>
            <a:rect l="l" t="t" r="r" b="b"/>
            <a:pathLst>
              <a:path w="44450" h="44450">
                <a:moveTo>
                  <a:pt x="44450" y="44450"/>
                </a:moveTo>
                <a:lnTo>
                  <a:pt x="40957" y="27148"/>
                </a:lnTo>
                <a:lnTo>
                  <a:pt x="31431" y="13019"/>
                </a:lnTo>
                <a:lnTo>
                  <a:pt x="17302" y="3493"/>
                </a:lnTo>
                <a:lnTo>
                  <a:pt x="0" y="0"/>
                </a:lnTo>
              </a:path>
            </a:pathLst>
          </a:custGeom>
          <a:ln w="11112">
            <a:solidFill>
              <a:srgbClr val="F0F0F0"/>
            </a:solidFill>
          </a:ln>
        </p:spPr>
        <p:txBody>
          <a:bodyPr wrap="square" lIns="0" tIns="0" rIns="0" bIns="0" rtlCol="0"/>
          <a:lstStyle/>
          <a:p>
            <a:endParaRPr/>
          </a:p>
        </p:txBody>
      </p:sp>
      <p:sp>
        <p:nvSpPr>
          <p:cNvPr id="208" name="object 208"/>
          <p:cNvSpPr/>
          <p:nvPr/>
        </p:nvSpPr>
        <p:spPr>
          <a:xfrm>
            <a:off x="9970665" y="3050811"/>
            <a:ext cx="103104" cy="97138"/>
          </a:xfrm>
          <a:custGeom>
            <a:avLst/>
            <a:gdLst/>
            <a:ahLst/>
            <a:cxnLst/>
            <a:rect l="l" t="t" r="r" b="b"/>
            <a:pathLst>
              <a:path w="44450" h="44450">
                <a:moveTo>
                  <a:pt x="0" y="44449"/>
                </a:moveTo>
                <a:lnTo>
                  <a:pt x="17302" y="40956"/>
                </a:lnTo>
                <a:lnTo>
                  <a:pt x="31431" y="31430"/>
                </a:lnTo>
                <a:lnTo>
                  <a:pt x="40957" y="17301"/>
                </a:lnTo>
                <a:lnTo>
                  <a:pt x="44450" y="0"/>
                </a:lnTo>
              </a:path>
            </a:pathLst>
          </a:custGeom>
          <a:ln w="11112">
            <a:solidFill>
              <a:srgbClr val="F0F0F0"/>
            </a:solidFill>
          </a:ln>
        </p:spPr>
        <p:txBody>
          <a:bodyPr wrap="square" lIns="0" tIns="0" rIns="0" bIns="0" rtlCol="0"/>
          <a:lstStyle/>
          <a:p>
            <a:endParaRPr/>
          </a:p>
        </p:txBody>
      </p:sp>
      <p:sp>
        <p:nvSpPr>
          <p:cNvPr id="209" name="object 209"/>
          <p:cNvSpPr/>
          <p:nvPr/>
        </p:nvSpPr>
        <p:spPr>
          <a:xfrm>
            <a:off x="9970666" y="2960613"/>
            <a:ext cx="95740" cy="90199"/>
          </a:xfrm>
          <a:custGeom>
            <a:avLst/>
            <a:gdLst/>
            <a:ahLst/>
            <a:cxnLst/>
            <a:rect l="l" t="t" r="r" b="b"/>
            <a:pathLst>
              <a:path w="41275" h="41275">
                <a:moveTo>
                  <a:pt x="41275" y="41275"/>
                </a:moveTo>
                <a:lnTo>
                  <a:pt x="38031" y="25208"/>
                </a:lnTo>
                <a:lnTo>
                  <a:pt x="29186" y="12088"/>
                </a:lnTo>
                <a:lnTo>
                  <a:pt x="16066" y="3243"/>
                </a:lnTo>
                <a:lnTo>
                  <a:pt x="0" y="0"/>
                </a:lnTo>
              </a:path>
            </a:pathLst>
          </a:custGeom>
          <a:ln w="11112">
            <a:solidFill>
              <a:srgbClr val="E8E8E8"/>
            </a:solidFill>
          </a:ln>
        </p:spPr>
        <p:txBody>
          <a:bodyPr wrap="square" lIns="0" tIns="0" rIns="0" bIns="0" rtlCol="0"/>
          <a:lstStyle/>
          <a:p>
            <a:endParaRPr/>
          </a:p>
        </p:txBody>
      </p:sp>
      <p:sp>
        <p:nvSpPr>
          <p:cNvPr id="210" name="object 210"/>
          <p:cNvSpPr/>
          <p:nvPr/>
        </p:nvSpPr>
        <p:spPr>
          <a:xfrm>
            <a:off x="9970666" y="3050812"/>
            <a:ext cx="95740" cy="90199"/>
          </a:xfrm>
          <a:custGeom>
            <a:avLst/>
            <a:gdLst/>
            <a:ahLst/>
            <a:cxnLst/>
            <a:rect l="l" t="t" r="r" b="b"/>
            <a:pathLst>
              <a:path w="41275" h="41275">
                <a:moveTo>
                  <a:pt x="0" y="41274"/>
                </a:moveTo>
                <a:lnTo>
                  <a:pt x="16066" y="38031"/>
                </a:lnTo>
                <a:lnTo>
                  <a:pt x="29186" y="29186"/>
                </a:lnTo>
                <a:lnTo>
                  <a:pt x="38031" y="16066"/>
                </a:lnTo>
                <a:lnTo>
                  <a:pt x="41275" y="0"/>
                </a:lnTo>
              </a:path>
            </a:pathLst>
          </a:custGeom>
          <a:ln w="11112">
            <a:solidFill>
              <a:srgbClr val="E8E8E8"/>
            </a:solidFill>
          </a:ln>
        </p:spPr>
        <p:txBody>
          <a:bodyPr wrap="square" lIns="0" tIns="0" rIns="0" bIns="0" rtlCol="0"/>
          <a:lstStyle/>
          <a:p>
            <a:endParaRPr/>
          </a:p>
        </p:txBody>
      </p:sp>
      <p:sp>
        <p:nvSpPr>
          <p:cNvPr id="211" name="object 211"/>
          <p:cNvSpPr/>
          <p:nvPr/>
        </p:nvSpPr>
        <p:spPr>
          <a:xfrm>
            <a:off x="9970665" y="2967550"/>
            <a:ext cx="88375" cy="83261"/>
          </a:xfrm>
          <a:custGeom>
            <a:avLst/>
            <a:gdLst/>
            <a:ahLst/>
            <a:cxnLst/>
            <a:rect l="l" t="t" r="r" b="b"/>
            <a:pathLst>
              <a:path w="38100" h="38100">
                <a:moveTo>
                  <a:pt x="38100" y="38100"/>
                </a:moveTo>
                <a:lnTo>
                  <a:pt x="35106" y="23268"/>
                </a:lnTo>
                <a:lnTo>
                  <a:pt x="26941" y="11158"/>
                </a:lnTo>
                <a:lnTo>
                  <a:pt x="14831" y="2993"/>
                </a:lnTo>
                <a:lnTo>
                  <a:pt x="0" y="0"/>
                </a:lnTo>
              </a:path>
            </a:pathLst>
          </a:custGeom>
          <a:ln w="11112">
            <a:solidFill>
              <a:srgbClr val="E1E1E1"/>
            </a:solidFill>
          </a:ln>
        </p:spPr>
        <p:txBody>
          <a:bodyPr wrap="square" lIns="0" tIns="0" rIns="0" bIns="0" rtlCol="0"/>
          <a:lstStyle/>
          <a:p>
            <a:endParaRPr/>
          </a:p>
        </p:txBody>
      </p:sp>
      <p:sp>
        <p:nvSpPr>
          <p:cNvPr id="212" name="object 212"/>
          <p:cNvSpPr/>
          <p:nvPr/>
        </p:nvSpPr>
        <p:spPr>
          <a:xfrm>
            <a:off x="9970665" y="3050811"/>
            <a:ext cx="88375" cy="83261"/>
          </a:xfrm>
          <a:custGeom>
            <a:avLst/>
            <a:gdLst/>
            <a:ahLst/>
            <a:cxnLst/>
            <a:rect l="l" t="t" r="r" b="b"/>
            <a:pathLst>
              <a:path w="38100" h="38100">
                <a:moveTo>
                  <a:pt x="0" y="38099"/>
                </a:moveTo>
                <a:lnTo>
                  <a:pt x="14831" y="35106"/>
                </a:lnTo>
                <a:lnTo>
                  <a:pt x="26941" y="26941"/>
                </a:lnTo>
                <a:lnTo>
                  <a:pt x="35106" y="14831"/>
                </a:lnTo>
                <a:lnTo>
                  <a:pt x="38100" y="0"/>
                </a:lnTo>
              </a:path>
            </a:pathLst>
          </a:custGeom>
          <a:ln w="11112">
            <a:solidFill>
              <a:srgbClr val="E1E1E1"/>
            </a:solidFill>
          </a:ln>
        </p:spPr>
        <p:txBody>
          <a:bodyPr wrap="square" lIns="0" tIns="0" rIns="0" bIns="0" rtlCol="0"/>
          <a:lstStyle/>
          <a:p>
            <a:endParaRPr/>
          </a:p>
        </p:txBody>
      </p:sp>
      <p:sp>
        <p:nvSpPr>
          <p:cNvPr id="213" name="object 213"/>
          <p:cNvSpPr/>
          <p:nvPr/>
        </p:nvSpPr>
        <p:spPr>
          <a:xfrm>
            <a:off x="9970666" y="2974490"/>
            <a:ext cx="81011" cy="76322"/>
          </a:xfrm>
          <a:custGeom>
            <a:avLst/>
            <a:gdLst/>
            <a:ahLst/>
            <a:cxnLst/>
            <a:rect l="l" t="t" r="r" b="b"/>
            <a:pathLst>
              <a:path w="34925" h="34925">
                <a:moveTo>
                  <a:pt x="34925" y="34925"/>
                </a:moveTo>
                <a:lnTo>
                  <a:pt x="32181" y="21329"/>
                </a:lnTo>
                <a:lnTo>
                  <a:pt x="24697" y="10228"/>
                </a:lnTo>
                <a:lnTo>
                  <a:pt x="13595" y="2744"/>
                </a:lnTo>
                <a:lnTo>
                  <a:pt x="0" y="0"/>
                </a:lnTo>
              </a:path>
            </a:pathLst>
          </a:custGeom>
          <a:ln w="11112">
            <a:solidFill>
              <a:srgbClr val="D9D9D9"/>
            </a:solidFill>
          </a:ln>
        </p:spPr>
        <p:txBody>
          <a:bodyPr wrap="square" lIns="0" tIns="0" rIns="0" bIns="0" rtlCol="0"/>
          <a:lstStyle/>
          <a:p>
            <a:endParaRPr/>
          </a:p>
        </p:txBody>
      </p:sp>
      <p:sp>
        <p:nvSpPr>
          <p:cNvPr id="214" name="object 214"/>
          <p:cNvSpPr/>
          <p:nvPr/>
        </p:nvSpPr>
        <p:spPr>
          <a:xfrm>
            <a:off x="9970666" y="3050812"/>
            <a:ext cx="81011" cy="76322"/>
          </a:xfrm>
          <a:custGeom>
            <a:avLst/>
            <a:gdLst/>
            <a:ahLst/>
            <a:cxnLst/>
            <a:rect l="l" t="t" r="r" b="b"/>
            <a:pathLst>
              <a:path w="34925" h="34925">
                <a:moveTo>
                  <a:pt x="0" y="34924"/>
                </a:moveTo>
                <a:lnTo>
                  <a:pt x="13595" y="32180"/>
                </a:lnTo>
                <a:lnTo>
                  <a:pt x="24697" y="24696"/>
                </a:lnTo>
                <a:lnTo>
                  <a:pt x="32181" y="13595"/>
                </a:lnTo>
                <a:lnTo>
                  <a:pt x="34925" y="0"/>
                </a:lnTo>
              </a:path>
            </a:pathLst>
          </a:custGeom>
          <a:ln w="11112">
            <a:solidFill>
              <a:srgbClr val="D9D9D9"/>
            </a:solidFill>
          </a:ln>
        </p:spPr>
        <p:txBody>
          <a:bodyPr wrap="square" lIns="0" tIns="0" rIns="0" bIns="0" rtlCol="0"/>
          <a:lstStyle/>
          <a:p>
            <a:endParaRPr/>
          </a:p>
        </p:txBody>
      </p:sp>
      <p:sp>
        <p:nvSpPr>
          <p:cNvPr id="215" name="object 215"/>
          <p:cNvSpPr/>
          <p:nvPr/>
        </p:nvSpPr>
        <p:spPr>
          <a:xfrm>
            <a:off x="9970665" y="2981427"/>
            <a:ext cx="73646" cy="69384"/>
          </a:xfrm>
          <a:custGeom>
            <a:avLst/>
            <a:gdLst/>
            <a:ahLst/>
            <a:cxnLst/>
            <a:rect l="l" t="t" r="r" b="b"/>
            <a:pathLst>
              <a:path w="31750" h="31750">
                <a:moveTo>
                  <a:pt x="31750" y="31750"/>
                </a:moveTo>
                <a:lnTo>
                  <a:pt x="29254" y="19389"/>
                </a:lnTo>
                <a:lnTo>
                  <a:pt x="22447" y="9297"/>
                </a:lnTo>
                <a:lnTo>
                  <a:pt x="12355" y="2494"/>
                </a:lnTo>
                <a:lnTo>
                  <a:pt x="0" y="0"/>
                </a:lnTo>
              </a:path>
            </a:pathLst>
          </a:custGeom>
          <a:ln w="11112">
            <a:solidFill>
              <a:srgbClr val="D2D2D2"/>
            </a:solidFill>
          </a:ln>
        </p:spPr>
        <p:txBody>
          <a:bodyPr wrap="square" lIns="0" tIns="0" rIns="0" bIns="0" rtlCol="0"/>
          <a:lstStyle/>
          <a:p>
            <a:endParaRPr/>
          </a:p>
        </p:txBody>
      </p:sp>
      <p:sp>
        <p:nvSpPr>
          <p:cNvPr id="216" name="object 216"/>
          <p:cNvSpPr/>
          <p:nvPr/>
        </p:nvSpPr>
        <p:spPr>
          <a:xfrm>
            <a:off x="9970665" y="3050811"/>
            <a:ext cx="73646" cy="69384"/>
          </a:xfrm>
          <a:custGeom>
            <a:avLst/>
            <a:gdLst/>
            <a:ahLst/>
            <a:cxnLst/>
            <a:rect l="l" t="t" r="r" b="b"/>
            <a:pathLst>
              <a:path w="31750" h="31750">
                <a:moveTo>
                  <a:pt x="0" y="31749"/>
                </a:moveTo>
                <a:lnTo>
                  <a:pt x="12355" y="29253"/>
                </a:lnTo>
                <a:lnTo>
                  <a:pt x="22447" y="22447"/>
                </a:lnTo>
                <a:lnTo>
                  <a:pt x="29254" y="12354"/>
                </a:lnTo>
                <a:lnTo>
                  <a:pt x="31750" y="0"/>
                </a:lnTo>
              </a:path>
            </a:pathLst>
          </a:custGeom>
          <a:ln w="11112">
            <a:solidFill>
              <a:srgbClr val="D2D2D2"/>
            </a:solidFill>
          </a:ln>
        </p:spPr>
        <p:txBody>
          <a:bodyPr wrap="square" lIns="0" tIns="0" rIns="0" bIns="0" rtlCol="0"/>
          <a:lstStyle/>
          <a:p>
            <a:endParaRPr/>
          </a:p>
        </p:txBody>
      </p:sp>
      <p:sp>
        <p:nvSpPr>
          <p:cNvPr id="217" name="object 217"/>
          <p:cNvSpPr/>
          <p:nvPr/>
        </p:nvSpPr>
        <p:spPr>
          <a:xfrm>
            <a:off x="9970666" y="2988366"/>
            <a:ext cx="66281" cy="62446"/>
          </a:xfrm>
          <a:custGeom>
            <a:avLst/>
            <a:gdLst/>
            <a:ahLst/>
            <a:cxnLst/>
            <a:rect l="l" t="t" r="r" b="b"/>
            <a:pathLst>
              <a:path w="28575" h="28575">
                <a:moveTo>
                  <a:pt x="28575" y="28575"/>
                </a:moveTo>
                <a:lnTo>
                  <a:pt x="26330" y="17450"/>
                </a:lnTo>
                <a:lnTo>
                  <a:pt x="20207" y="8367"/>
                </a:lnTo>
                <a:lnTo>
                  <a:pt x="11124" y="2244"/>
                </a:lnTo>
                <a:lnTo>
                  <a:pt x="0" y="0"/>
                </a:lnTo>
              </a:path>
            </a:pathLst>
          </a:custGeom>
          <a:ln w="11112">
            <a:solidFill>
              <a:srgbClr val="CACACA"/>
            </a:solidFill>
          </a:ln>
        </p:spPr>
        <p:txBody>
          <a:bodyPr wrap="square" lIns="0" tIns="0" rIns="0" bIns="0" rtlCol="0"/>
          <a:lstStyle/>
          <a:p>
            <a:endParaRPr/>
          </a:p>
        </p:txBody>
      </p:sp>
      <p:sp>
        <p:nvSpPr>
          <p:cNvPr id="218" name="object 218"/>
          <p:cNvSpPr/>
          <p:nvPr/>
        </p:nvSpPr>
        <p:spPr>
          <a:xfrm>
            <a:off x="9970666" y="3050812"/>
            <a:ext cx="66281" cy="62446"/>
          </a:xfrm>
          <a:custGeom>
            <a:avLst/>
            <a:gdLst/>
            <a:ahLst/>
            <a:cxnLst/>
            <a:rect l="l" t="t" r="r" b="b"/>
            <a:pathLst>
              <a:path w="28575" h="28575">
                <a:moveTo>
                  <a:pt x="0" y="28574"/>
                </a:moveTo>
                <a:lnTo>
                  <a:pt x="11124" y="26328"/>
                </a:lnTo>
                <a:lnTo>
                  <a:pt x="20207" y="20202"/>
                </a:lnTo>
                <a:lnTo>
                  <a:pt x="26330" y="11119"/>
                </a:lnTo>
                <a:lnTo>
                  <a:pt x="28575" y="0"/>
                </a:lnTo>
              </a:path>
            </a:pathLst>
          </a:custGeom>
          <a:ln w="11112">
            <a:solidFill>
              <a:srgbClr val="CACACA"/>
            </a:solidFill>
          </a:ln>
        </p:spPr>
        <p:txBody>
          <a:bodyPr wrap="square" lIns="0" tIns="0" rIns="0" bIns="0" rtlCol="0"/>
          <a:lstStyle/>
          <a:p>
            <a:endParaRPr/>
          </a:p>
        </p:txBody>
      </p:sp>
      <p:sp>
        <p:nvSpPr>
          <p:cNvPr id="219" name="object 219"/>
          <p:cNvSpPr/>
          <p:nvPr/>
        </p:nvSpPr>
        <p:spPr>
          <a:xfrm>
            <a:off x="9970665" y="2995304"/>
            <a:ext cx="58917" cy="55507"/>
          </a:xfrm>
          <a:custGeom>
            <a:avLst/>
            <a:gdLst/>
            <a:ahLst/>
            <a:cxnLst/>
            <a:rect l="l" t="t" r="r" b="b"/>
            <a:pathLst>
              <a:path w="25400" h="25400">
                <a:moveTo>
                  <a:pt x="25400" y="25400"/>
                </a:moveTo>
                <a:lnTo>
                  <a:pt x="23403" y="15516"/>
                </a:lnTo>
                <a:lnTo>
                  <a:pt x="17958" y="7442"/>
                </a:lnTo>
                <a:lnTo>
                  <a:pt x="9884" y="1997"/>
                </a:lnTo>
                <a:lnTo>
                  <a:pt x="0" y="0"/>
                </a:lnTo>
              </a:path>
            </a:pathLst>
          </a:custGeom>
          <a:ln w="11112">
            <a:solidFill>
              <a:srgbClr val="C3C3C3"/>
            </a:solidFill>
          </a:ln>
        </p:spPr>
        <p:txBody>
          <a:bodyPr wrap="square" lIns="0" tIns="0" rIns="0" bIns="0" rtlCol="0"/>
          <a:lstStyle/>
          <a:p>
            <a:endParaRPr/>
          </a:p>
        </p:txBody>
      </p:sp>
      <p:sp>
        <p:nvSpPr>
          <p:cNvPr id="220" name="object 220"/>
          <p:cNvSpPr/>
          <p:nvPr/>
        </p:nvSpPr>
        <p:spPr>
          <a:xfrm>
            <a:off x="9970665" y="3050811"/>
            <a:ext cx="58917" cy="55507"/>
          </a:xfrm>
          <a:custGeom>
            <a:avLst/>
            <a:gdLst/>
            <a:ahLst/>
            <a:cxnLst/>
            <a:rect l="l" t="t" r="r" b="b"/>
            <a:pathLst>
              <a:path w="25400" h="25400">
                <a:moveTo>
                  <a:pt x="0" y="25399"/>
                </a:moveTo>
                <a:lnTo>
                  <a:pt x="9884" y="23402"/>
                </a:lnTo>
                <a:lnTo>
                  <a:pt x="17958" y="17957"/>
                </a:lnTo>
                <a:lnTo>
                  <a:pt x="23403" y="9883"/>
                </a:lnTo>
                <a:lnTo>
                  <a:pt x="25400" y="0"/>
                </a:lnTo>
              </a:path>
            </a:pathLst>
          </a:custGeom>
          <a:ln w="11112">
            <a:solidFill>
              <a:srgbClr val="C3C3C3"/>
            </a:solidFill>
          </a:ln>
        </p:spPr>
        <p:txBody>
          <a:bodyPr wrap="square" lIns="0" tIns="0" rIns="0" bIns="0" rtlCol="0"/>
          <a:lstStyle/>
          <a:p>
            <a:endParaRPr/>
          </a:p>
        </p:txBody>
      </p:sp>
      <p:sp>
        <p:nvSpPr>
          <p:cNvPr id="221" name="object 221"/>
          <p:cNvSpPr/>
          <p:nvPr/>
        </p:nvSpPr>
        <p:spPr>
          <a:xfrm>
            <a:off x="9970666" y="3002243"/>
            <a:ext cx="51552" cy="48569"/>
          </a:xfrm>
          <a:custGeom>
            <a:avLst/>
            <a:gdLst/>
            <a:ahLst/>
            <a:cxnLst/>
            <a:rect l="l" t="t" r="r" b="b"/>
            <a:pathLst>
              <a:path w="22225" h="22225">
                <a:moveTo>
                  <a:pt x="22225" y="22225"/>
                </a:moveTo>
                <a:lnTo>
                  <a:pt x="20477" y="13576"/>
                </a:lnTo>
                <a:lnTo>
                  <a:pt x="15713" y="6511"/>
                </a:lnTo>
                <a:lnTo>
                  <a:pt x="8648" y="1747"/>
                </a:lnTo>
                <a:lnTo>
                  <a:pt x="0" y="0"/>
                </a:lnTo>
              </a:path>
            </a:pathLst>
          </a:custGeom>
          <a:ln w="11112">
            <a:solidFill>
              <a:srgbClr val="BBBBBB"/>
            </a:solidFill>
          </a:ln>
        </p:spPr>
        <p:txBody>
          <a:bodyPr wrap="square" lIns="0" tIns="0" rIns="0" bIns="0" rtlCol="0"/>
          <a:lstStyle/>
          <a:p>
            <a:endParaRPr/>
          </a:p>
        </p:txBody>
      </p:sp>
      <p:sp>
        <p:nvSpPr>
          <p:cNvPr id="222" name="object 222"/>
          <p:cNvSpPr/>
          <p:nvPr/>
        </p:nvSpPr>
        <p:spPr>
          <a:xfrm>
            <a:off x="9970666" y="3050812"/>
            <a:ext cx="51552" cy="48569"/>
          </a:xfrm>
          <a:custGeom>
            <a:avLst/>
            <a:gdLst/>
            <a:ahLst/>
            <a:cxnLst/>
            <a:rect l="l" t="t" r="r" b="b"/>
            <a:pathLst>
              <a:path w="22225" h="22225">
                <a:moveTo>
                  <a:pt x="0" y="22224"/>
                </a:moveTo>
                <a:lnTo>
                  <a:pt x="8648" y="20477"/>
                </a:lnTo>
                <a:lnTo>
                  <a:pt x="15713" y="15713"/>
                </a:lnTo>
                <a:lnTo>
                  <a:pt x="20477" y="8648"/>
                </a:lnTo>
                <a:lnTo>
                  <a:pt x="22225" y="0"/>
                </a:lnTo>
              </a:path>
            </a:pathLst>
          </a:custGeom>
          <a:ln w="11112">
            <a:solidFill>
              <a:srgbClr val="BBBBBB"/>
            </a:solidFill>
          </a:ln>
        </p:spPr>
        <p:txBody>
          <a:bodyPr wrap="square" lIns="0" tIns="0" rIns="0" bIns="0" rtlCol="0"/>
          <a:lstStyle/>
          <a:p>
            <a:endParaRPr/>
          </a:p>
        </p:txBody>
      </p:sp>
      <p:sp>
        <p:nvSpPr>
          <p:cNvPr id="223" name="object 223"/>
          <p:cNvSpPr/>
          <p:nvPr/>
        </p:nvSpPr>
        <p:spPr>
          <a:xfrm>
            <a:off x="9970665" y="3009181"/>
            <a:ext cx="44188" cy="41630"/>
          </a:xfrm>
          <a:custGeom>
            <a:avLst/>
            <a:gdLst/>
            <a:ahLst/>
            <a:cxnLst/>
            <a:rect l="l" t="t" r="r" b="b"/>
            <a:pathLst>
              <a:path w="19050" h="19050">
                <a:moveTo>
                  <a:pt x="19050" y="19050"/>
                </a:moveTo>
                <a:lnTo>
                  <a:pt x="17552" y="11637"/>
                </a:lnTo>
                <a:lnTo>
                  <a:pt x="13468" y="5581"/>
                </a:lnTo>
                <a:lnTo>
                  <a:pt x="7413" y="1497"/>
                </a:lnTo>
                <a:lnTo>
                  <a:pt x="0" y="0"/>
                </a:lnTo>
              </a:path>
            </a:pathLst>
          </a:custGeom>
          <a:ln w="11112">
            <a:solidFill>
              <a:srgbClr val="B3B3B3"/>
            </a:solidFill>
          </a:ln>
        </p:spPr>
        <p:txBody>
          <a:bodyPr wrap="square" lIns="0" tIns="0" rIns="0" bIns="0" rtlCol="0"/>
          <a:lstStyle/>
          <a:p>
            <a:endParaRPr/>
          </a:p>
        </p:txBody>
      </p:sp>
      <p:sp>
        <p:nvSpPr>
          <p:cNvPr id="224" name="object 224"/>
          <p:cNvSpPr/>
          <p:nvPr/>
        </p:nvSpPr>
        <p:spPr>
          <a:xfrm>
            <a:off x="9970665" y="3050811"/>
            <a:ext cx="44188" cy="41630"/>
          </a:xfrm>
          <a:custGeom>
            <a:avLst/>
            <a:gdLst/>
            <a:ahLst/>
            <a:cxnLst/>
            <a:rect l="l" t="t" r="r" b="b"/>
            <a:pathLst>
              <a:path w="19050" h="19050">
                <a:moveTo>
                  <a:pt x="0" y="19049"/>
                </a:moveTo>
                <a:lnTo>
                  <a:pt x="7413" y="17552"/>
                </a:lnTo>
                <a:lnTo>
                  <a:pt x="13468" y="13468"/>
                </a:lnTo>
                <a:lnTo>
                  <a:pt x="17552" y="7412"/>
                </a:lnTo>
                <a:lnTo>
                  <a:pt x="19050" y="0"/>
                </a:lnTo>
              </a:path>
            </a:pathLst>
          </a:custGeom>
          <a:ln w="11112">
            <a:solidFill>
              <a:srgbClr val="B3B3B3"/>
            </a:solidFill>
          </a:ln>
        </p:spPr>
        <p:txBody>
          <a:bodyPr wrap="square" lIns="0" tIns="0" rIns="0" bIns="0" rtlCol="0"/>
          <a:lstStyle/>
          <a:p>
            <a:endParaRPr/>
          </a:p>
        </p:txBody>
      </p:sp>
      <p:sp>
        <p:nvSpPr>
          <p:cNvPr id="225" name="object 225"/>
          <p:cNvSpPr/>
          <p:nvPr/>
        </p:nvSpPr>
        <p:spPr>
          <a:xfrm>
            <a:off x="9970666" y="3016120"/>
            <a:ext cx="36823" cy="34692"/>
          </a:xfrm>
          <a:custGeom>
            <a:avLst/>
            <a:gdLst/>
            <a:ahLst/>
            <a:cxnLst/>
            <a:rect l="l" t="t" r="r" b="b"/>
            <a:pathLst>
              <a:path w="15875" h="15875">
                <a:moveTo>
                  <a:pt x="15875" y="15875"/>
                </a:moveTo>
                <a:lnTo>
                  <a:pt x="15875" y="7112"/>
                </a:lnTo>
                <a:lnTo>
                  <a:pt x="8763" y="0"/>
                </a:lnTo>
                <a:lnTo>
                  <a:pt x="0" y="0"/>
                </a:lnTo>
              </a:path>
            </a:pathLst>
          </a:custGeom>
          <a:ln w="11112">
            <a:solidFill>
              <a:srgbClr val="ACACAC"/>
            </a:solidFill>
          </a:ln>
        </p:spPr>
        <p:txBody>
          <a:bodyPr wrap="square" lIns="0" tIns="0" rIns="0" bIns="0" rtlCol="0"/>
          <a:lstStyle/>
          <a:p>
            <a:endParaRPr/>
          </a:p>
        </p:txBody>
      </p:sp>
      <p:sp>
        <p:nvSpPr>
          <p:cNvPr id="226" name="object 226"/>
          <p:cNvSpPr/>
          <p:nvPr/>
        </p:nvSpPr>
        <p:spPr>
          <a:xfrm>
            <a:off x="9970666" y="3050812"/>
            <a:ext cx="36823" cy="34692"/>
          </a:xfrm>
          <a:custGeom>
            <a:avLst/>
            <a:gdLst/>
            <a:ahLst/>
            <a:cxnLst/>
            <a:rect l="l" t="t" r="r" b="b"/>
            <a:pathLst>
              <a:path w="15875" h="15875">
                <a:moveTo>
                  <a:pt x="0" y="15875"/>
                </a:moveTo>
                <a:lnTo>
                  <a:pt x="8763" y="15875"/>
                </a:lnTo>
                <a:lnTo>
                  <a:pt x="15875" y="8763"/>
                </a:lnTo>
                <a:lnTo>
                  <a:pt x="15875" y="0"/>
                </a:lnTo>
              </a:path>
            </a:pathLst>
          </a:custGeom>
          <a:ln w="11112">
            <a:solidFill>
              <a:srgbClr val="ACACAC"/>
            </a:solidFill>
          </a:ln>
        </p:spPr>
        <p:txBody>
          <a:bodyPr wrap="square" lIns="0" tIns="0" rIns="0" bIns="0" rtlCol="0"/>
          <a:lstStyle/>
          <a:p>
            <a:endParaRPr/>
          </a:p>
        </p:txBody>
      </p:sp>
      <p:sp>
        <p:nvSpPr>
          <p:cNvPr id="227" name="object 227"/>
          <p:cNvSpPr/>
          <p:nvPr/>
        </p:nvSpPr>
        <p:spPr>
          <a:xfrm>
            <a:off x="9970665" y="3023057"/>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228" name="object 228"/>
          <p:cNvSpPr/>
          <p:nvPr/>
        </p:nvSpPr>
        <p:spPr>
          <a:xfrm>
            <a:off x="9970665" y="3050811"/>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229" name="object 229"/>
          <p:cNvSpPr/>
          <p:nvPr/>
        </p:nvSpPr>
        <p:spPr>
          <a:xfrm>
            <a:off x="9970666" y="3029997"/>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230" name="object 230"/>
          <p:cNvSpPr/>
          <p:nvPr/>
        </p:nvSpPr>
        <p:spPr>
          <a:xfrm>
            <a:off x="9970666" y="3050812"/>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231" name="object 231"/>
          <p:cNvSpPr/>
          <p:nvPr/>
        </p:nvSpPr>
        <p:spPr>
          <a:xfrm>
            <a:off x="9970665" y="3036934"/>
            <a:ext cx="14729" cy="13877"/>
          </a:xfrm>
          <a:custGeom>
            <a:avLst/>
            <a:gdLst/>
            <a:ahLst/>
            <a:cxnLst/>
            <a:rect l="l" t="t" r="r" b="b"/>
            <a:pathLst>
              <a:path w="6350" h="6350">
                <a:moveTo>
                  <a:pt x="6350" y="6350"/>
                </a:moveTo>
                <a:lnTo>
                  <a:pt x="6350" y="2844"/>
                </a:lnTo>
                <a:lnTo>
                  <a:pt x="3505" y="0"/>
                </a:lnTo>
                <a:lnTo>
                  <a:pt x="0" y="0"/>
                </a:lnTo>
              </a:path>
            </a:pathLst>
          </a:custGeom>
          <a:ln w="11112">
            <a:solidFill>
              <a:srgbClr val="959595"/>
            </a:solidFill>
          </a:ln>
        </p:spPr>
        <p:txBody>
          <a:bodyPr wrap="square" lIns="0" tIns="0" rIns="0" bIns="0" rtlCol="0"/>
          <a:lstStyle/>
          <a:p>
            <a:endParaRPr/>
          </a:p>
        </p:txBody>
      </p:sp>
      <p:sp>
        <p:nvSpPr>
          <p:cNvPr id="232" name="object 232"/>
          <p:cNvSpPr/>
          <p:nvPr/>
        </p:nvSpPr>
        <p:spPr>
          <a:xfrm>
            <a:off x="9970665" y="3050811"/>
            <a:ext cx="14729" cy="13877"/>
          </a:xfrm>
          <a:custGeom>
            <a:avLst/>
            <a:gdLst/>
            <a:ahLst/>
            <a:cxnLst/>
            <a:rect l="l" t="t" r="r" b="b"/>
            <a:pathLst>
              <a:path w="6350" h="6350">
                <a:moveTo>
                  <a:pt x="0" y="6350"/>
                </a:moveTo>
                <a:lnTo>
                  <a:pt x="3505" y="6350"/>
                </a:lnTo>
                <a:lnTo>
                  <a:pt x="6350" y="3505"/>
                </a:lnTo>
                <a:lnTo>
                  <a:pt x="6350" y="0"/>
                </a:lnTo>
              </a:path>
            </a:pathLst>
          </a:custGeom>
          <a:ln w="11112">
            <a:solidFill>
              <a:srgbClr val="959595"/>
            </a:solidFill>
          </a:ln>
        </p:spPr>
        <p:txBody>
          <a:bodyPr wrap="square" lIns="0" tIns="0" rIns="0" bIns="0" rtlCol="0"/>
          <a:lstStyle/>
          <a:p>
            <a:endParaRPr/>
          </a:p>
        </p:txBody>
      </p:sp>
      <p:sp>
        <p:nvSpPr>
          <p:cNvPr id="233" name="object 233"/>
          <p:cNvSpPr/>
          <p:nvPr/>
        </p:nvSpPr>
        <p:spPr>
          <a:xfrm>
            <a:off x="9970666" y="3043874"/>
            <a:ext cx="7365" cy="6938"/>
          </a:xfrm>
          <a:custGeom>
            <a:avLst/>
            <a:gdLst/>
            <a:ahLst/>
            <a:cxnLst/>
            <a:rect l="l" t="t" r="r" b="b"/>
            <a:pathLst>
              <a:path w="3175" h="3175">
                <a:moveTo>
                  <a:pt x="3175" y="3175"/>
                </a:moveTo>
                <a:lnTo>
                  <a:pt x="3175" y="1422"/>
                </a:lnTo>
                <a:lnTo>
                  <a:pt x="1752" y="0"/>
                </a:lnTo>
                <a:lnTo>
                  <a:pt x="0" y="0"/>
                </a:lnTo>
              </a:path>
            </a:pathLst>
          </a:custGeom>
          <a:ln w="11112">
            <a:solidFill>
              <a:srgbClr val="8E8E8E"/>
            </a:solidFill>
          </a:ln>
        </p:spPr>
        <p:txBody>
          <a:bodyPr wrap="square" lIns="0" tIns="0" rIns="0" bIns="0" rtlCol="0"/>
          <a:lstStyle/>
          <a:p>
            <a:endParaRPr/>
          </a:p>
        </p:txBody>
      </p:sp>
      <p:sp>
        <p:nvSpPr>
          <p:cNvPr id="234" name="object 234"/>
          <p:cNvSpPr/>
          <p:nvPr/>
        </p:nvSpPr>
        <p:spPr>
          <a:xfrm>
            <a:off x="9970666" y="3050812"/>
            <a:ext cx="7365" cy="6938"/>
          </a:xfrm>
          <a:custGeom>
            <a:avLst/>
            <a:gdLst/>
            <a:ahLst/>
            <a:cxnLst/>
            <a:rect l="l" t="t" r="r" b="b"/>
            <a:pathLst>
              <a:path w="3175" h="3175">
                <a:moveTo>
                  <a:pt x="0" y="3175"/>
                </a:moveTo>
                <a:lnTo>
                  <a:pt x="1752" y="3175"/>
                </a:lnTo>
                <a:lnTo>
                  <a:pt x="3175" y="1752"/>
                </a:lnTo>
                <a:lnTo>
                  <a:pt x="3175" y="0"/>
                </a:lnTo>
              </a:path>
            </a:pathLst>
          </a:custGeom>
          <a:ln w="11112">
            <a:solidFill>
              <a:srgbClr val="8E8E8E"/>
            </a:solidFill>
          </a:ln>
        </p:spPr>
        <p:txBody>
          <a:bodyPr wrap="square" lIns="0" tIns="0" rIns="0" bIns="0" rtlCol="0"/>
          <a:lstStyle/>
          <a:p>
            <a:endParaRPr/>
          </a:p>
        </p:txBody>
      </p:sp>
      <p:sp>
        <p:nvSpPr>
          <p:cNvPr id="235" name="object 235"/>
          <p:cNvSpPr/>
          <p:nvPr/>
        </p:nvSpPr>
        <p:spPr>
          <a:xfrm>
            <a:off x="9970665" y="3036934"/>
            <a:ext cx="14729" cy="27754"/>
          </a:xfrm>
          <a:custGeom>
            <a:avLst/>
            <a:gdLst/>
            <a:ahLst/>
            <a:cxnLst/>
            <a:rect l="l" t="t" r="r" b="b"/>
            <a:pathLst>
              <a:path w="6350" h="12700">
                <a:moveTo>
                  <a:pt x="3505" y="0"/>
                </a:moveTo>
                <a:lnTo>
                  <a:pt x="0" y="0"/>
                </a:lnTo>
                <a:lnTo>
                  <a:pt x="0" y="12700"/>
                </a:lnTo>
                <a:lnTo>
                  <a:pt x="3505" y="12700"/>
                </a:lnTo>
                <a:lnTo>
                  <a:pt x="6350" y="9855"/>
                </a:lnTo>
                <a:lnTo>
                  <a:pt x="6350" y="2844"/>
                </a:lnTo>
                <a:lnTo>
                  <a:pt x="3505" y="0"/>
                </a:lnTo>
                <a:close/>
              </a:path>
            </a:pathLst>
          </a:custGeom>
          <a:solidFill>
            <a:srgbClr val="7F7F7F"/>
          </a:solidFill>
        </p:spPr>
        <p:txBody>
          <a:bodyPr wrap="square" lIns="0" tIns="0" rIns="0" bIns="0" rtlCol="0"/>
          <a:lstStyle/>
          <a:p>
            <a:endParaRPr/>
          </a:p>
        </p:txBody>
      </p:sp>
      <p:sp>
        <p:nvSpPr>
          <p:cNvPr id="236" name="object 236"/>
          <p:cNvSpPr/>
          <p:nvPr/>
        </p:nvSpPr>
        <p:spPr>
          <a:xfrm>
            <a:off x="9976185" y="3050813"/>
            <a:ext cx="0" cy="3380386"/>
          </a:xfrm>
          <a:custGeom>
            <a:avLst/>
            <a:gdLst/>
            <a:ahLst/>
            <a:cxnLst/>
            <a:rect l="l" t="t" r="r" b="b"/>
            <a:pathLst>
              <a:path h="1546860">
                <a:moveTo>
                  <a:pt x="0" y="0"/>
                </a:moveTo>
                <a:lnTo>
                  <a:pt x="0" y="1546669"/>
                </a:lnTo>
              </a:path>
            </a:pathLst>
          </a:custGeom>
          <a:ln w="4757">
            <a:solidFill>
              <a:srgbClr val="7F7F7F"/>
            </a:solidFill>
          </a:ln>
        </p:spPr>
        <p:txBody>
          <a:bodyPr wrap="square" lIns="0" tIns="0" rIns="0" bIns="0" rtlCol="0"/>
          <a:lstStyle/>
          <a:p>
            <a:endParaRPr/>
          </a:p>
        </p:txBody>
      </p:sp>
      <p:sp>
        <p:nvSpPr>
          <p:cNvPr id="237" name="object 237"/>
          <p:cNvSpPr/>
          <p:nvPr/>
        </p:nvSpPr>
        <p:spPr>
          <a:xfrm>
            <a:off x="9976185" y="3050813"/>
            <a:ext cx="0" cy="3380386"/>
          </a:xfrm>
          <a:custGeom>
            <a:avLst/>
            <a:gdLst/>
            <a:ahLst/>
            <a:cxnLst/>
            <a:rect l="l" t="t" r="r" b="b"/>
            <a:pathLst>
              <a:path h="1546860">
                <a:moveTo>
                  <a:pt x="0" y="0"/>
                </a:moveTo>
                <a:lnTo>
                  <a:pt x="0" y="1546669"/>
                </a:lnTo>
              </a:path>
            </a:pathLst>
          </a:custGeom>
          <a:ln w="4757">
            <a:solidFill>
              <a:srgbClr val="7F7F7F"/>
            </a:solidFill>
          </a:ln>
        </p:spPr>
        <p:txBody>
          <a:bodyPr wrap="square" lIns="0" tIns="0" rIns="0" bIns="0" rtlCol="0"/>
          <a:lstStyle/>
          <a:p>
            <a:endParaRPr/>
          </a:p>
        </p:txBody>
      </p:sp>
      <p:sp>
        <p:nvSpPr>
          <p:cNvPr id="238" name="object 238"/>
          <p:cNvSpPr/>
          <p:nvPr/>
        </p:nvSpPr>
        <p:spPr>
          <a:xfrm>
            <a:off x="9985380" y="3050813"/>
            <a:ext cx="0" cy="3380386"/>
          </a:xfrm>
          <a:custGeom>
            <a:avLst/>
            <a:gdLst/>
            <a:ahLst/>
            <a:cxnLst/>
            <a:rect l="l" t="t" r="r" b="b"/>
            <a:pathLst>
              <a:path h="1546860">
                <a:moveTo>
                  <a:pt x="0" y="0"/>
                </a:moveTo>
                <a:lnTo>
                  <a:pt x="0" y="1546669"/>
                </a:lnTo>
              </a:path>
            </a:pathLst>
          </a:custGeom>
          <a:ln w="9524">
            <a:solidFill>
              <a:srgbClr val="8D8D8D"/>
            </a:solidFill>
          </a:ln>
        </p:spPr>
        <p:txBody>
          <a:bodyPr wrap="square" lIns="0" tIns="0" rIns="0" bIns="0" rtlCol="0"/>
          <a:lstStyle/>
          <a:p>
            <a:endParaRPr/>
          </a:p>
        </p:txBody>
      </p:sp>
      <p:sp>
        <p:nvSpPr>
          <p:cNvPr id="239" name="object 239"/>
          <p:cNvSpPr/>
          <p:nvPr/>
        </p:nvSpPr>
        <p:spPr>
          <a:xfrm>
            <a:off x="10000116" y="3050813"/>
            <a:ext cx="0" cy="3380386"/>
          </a:xfrm>
          <a:custGeom>
            <a:avLst/>
            <a:gdLst/>
            <a:ahLst/>
            <a:cxnLst/>
            <a:rect l="l" t="t" r="r" b="b"/>
            <a:pathLst>
              <a:path h="1546860">
                <a:moveTo>
                  <a:pt x="0" y="0"/>
                </a:moveTo>
                <a:lnTo>
                  <a:pt x="0" y="1546669"/>
                </a:lnTo>
              </a:path>
            </a:pathLst>
          </a:custGeom>
          <a:ln w="9524">
            <a:solidFill>
              <a:srgbClr val="9B9B9B"/>
            </a:solidFill>
          </a:ln>
        </p:spPr>
        <p:txBody>
          <a:bodyPr wrap="square" lIns="0" tIns="0" rIns="0" bIns="0" rtlCol="0"/>
          <a:lstStyle/>
          <a:p>
            <a:endParaRPr/>
          </a:p>
        </p:txBody>
      </p:sp>
      <p:sp>
        <p:nvSpPr>
          <p:cNvPr id="240" name="object 240"/>
          <p:cNvSpPr/>
          <p:nvPr/>
        </p:nvSpPr>
        <p:spPr>
          <a:xfrm>
            <a:off x="10014841" y="3050813"/>
            <a:ext cx="0" cy="3380386"/>
          </a:xfrm>
          <a:custGeom>
            <a:avLst/>
            <a:gdLst/>
            <a:ahLst/>
            <a:cxnLst/>
            <a:rect l="l" t="t" r="r" b="b"/>
            <a:pathLst>
              <a:path h="1546860">
                <a:moveTo>
                  <a:pt x="0" y="0"/>
                </a:moveTo>
                <a:lnTo>
                  <a:pt x="0" y="1546669"/>
                </a:lnTo>
              </a:path>
            </a:pathLst>
          </a:custGeom>
          <a:ln w="9524">
            <a:solidFill>
              <a:srgbClr val="A9A9A9"/>
            </a:solidFill>
          </a:ln>
        </p:spPr>
        <p:txBody>
          <a:bodyPr wrap="square" lIns="0" tIns="0" rIns="0" bIns="0" rtlCol="0"/>
          <a:lstStyle/>
          <a:p>
            <a:endParaRPr/>
          </a:p>
        </p:txBody>
      </p:sp>
      <p:sp>
        <p:nvSpPr>
          <p:cNvPr id="241" name="object 241"/>
          <p:cNvSpPr/>
          <p:nvPr/>
        </p:nvSpPr>
        <p:spPr>
          <a:xfrm>
            <a:off x="10029568" y="3050813"/>
            <a:ext cx="0" cy="3380386"/>
          </a:xfrm>
          <a:custGeom>
            <a:avLst/>
            <a:gdLst/>
            <a:ahLst/>
            <a:cxnLst/>
            <a:rect l="l" t="t" r="r" b="b"/>
            <a:pathLst>
              <a:path h="1546860">
                <a:moveTo>
                  <a:pt x="0" y="0"/>
                </a:moveTo>
                <a:lnTo>
                  <a:pt x="0" y="1546669"/>
                </a:lnTo>
              </a:path>
            </a:pathLst>
          </a:custGeom>
          <a:ln w="9524">
            <a:solidFill>
              <a:srgbClr val="B8B8B8"/>
            </a:solidFill>
          </a:ln>
        </p:spPr>
        <p:txBody>
          <a:bodyPr wrap="square" lIns="0" tIns="0" rIns="0" bIns="0" rtlCol="0"/>
          <a:lstStyle/>
          <a:p>
            <a:endParaRPr/>
          </a:p>
        </p:txBody>
      </p:sp>
      <p:sp>
        <p:nvSpPr>
          <p:cNvPr id="242" name="object 242"/>
          <p:cNvSpPr/>
          <p:nvPr/>
        </p:nvSpPr>
        <p:spPr>
          <a:xfrm>
            <a:off x="10044302" y="3050813"/>
            <a:ext cx="0" cy="3380386"/>
          </a:xfrm>
          <a:custGeom>
            <a:avLst/>
            <a:gdLst/>
            <a:ahLst/>
            <a:cxnLst/>
            <a:rect l="l" t="t" r="r" b="b"/>
            <a:pathLst>
              <a:path h="1546860">
                <a:moveTo>
                  <a:pt x="0" y="0"/>
                </a:moveTo>
                <a:lnTo>
                  <a:pt x="0" y="1546669"/>
                </a:lnTo>
              </a:path>
            </a:pathLst>
          </a:custGeom>
          <a:ln w="9524">
            <a:solidFill>
              <a:srgbClr val="C6C6C6"/>
            </a:solidFill>
          </a:ln>
        </p:spPr>
        <p:txBody>
          <a:bodyPr wrap="square" lIns="0" tIns="0" rIns="0" bIns="0" rtlCol="0"/>
          <a:lstStyle/>
          <a:p>
            <a:endParaRPr/>
          </a:p>
        </p:txBody>
      </p:sp>
      <p:sp>
        <p:nvSpPr>
          <p:cNvPr id="243" name="object 243"/>
          <p:cNvSpPr/>
          <p:nvPr/>
        </p:nvSpPr>
        <p:spPr>
          <a:xfrm>
            <a:off x="10059028" y="3050813"/>
            <a:ext cx="0" cy="3380386"/>
          </a:xfrm>
          <a:custGeom>
            <a:avLst/>
            <a:gdLst/>
            <a:ahLst/>
            <a:cxnLst/>
            <a:rect l="l" t="t" r="r" b="b"/>
            <a:pathLst>
              <a:path h="1546860">
                <a:moveTo>
                  <a:pt x="0" y="0"/>
                </a:moveTo>
                <a:lnTo>
                  <a:pt x="0" y="1546669"/>
                </a:lnTo>
              </a:path>
            </a:pathLst>
          </a:custGeom>
          <a:ln w="9524">
            <a:solidFill>
              <a:srgbClr val="D4D4D4"/>
            </a:solidFill>
          </a:ln>
        </p:spPr>
        <p:txBody>
          <a:bodyPr wrap="square" lIns="0" tIns="0" rIns="0" bIns="0" rtlCol="0"/>
          <a:lstStyle/>
          <a:p>
            <a:endParaRPr/>
          </a:p>
        </p:txBody>
      </p:sp>
      <p:sp>
        <p:nvSpPr>
          <p:cNvPr id="244" name="object 244"/>
          <p:cNvSpPr/>
          <p:nvPr/>
        </p:nvSpPr>
        <p:spPr>
          <a:xfrm>
            <a:off x="10073765" y="3050813"/>
            <a:ext cx="0" cy="3380386"/>
          </a:xfrm>
          <a:custGeom>
            <a:avLst/>
            <a:gdLst/>
            <a:ahLst/>
            <a:cxnLst/>
            <a:rect l="l" t="t" r="r" b="b"/>
            <a:pathLst>
              <a:path h="1546860">
                <a:moveTo>
                  <a:pt x="0" y="0"/>
                </a:moveTo>
                <a:lnTo>
                  <a:pt x="0" y="1546669"/>
                </a:lnTo>
              </a:path>
            </a:pathLst>
          </a:custGeom>
          <a:ln w="9524">
            <a:solidFill>
              <a:srgbClr val="E2E2E2"/>
            </a:solidFill>
          </a:ln>
        </p:spPr>
        <p:txBody>
          <a:bodyPr wrap="square" lIns="0" tIns="0" rIns="0" bIns="0" rtlCol="0"/>
          <a:lstStyle/>
          <a:p>
            <a:endParaRPr/>
          </a:p>
        </p:txBody>
      </p:sp>
      <p:sp>
        <p:nvSpPr>
          <p:cNvPr id="245" name="object 245"/>
          <p:cNvSpPr/>
          <p:nvPr/>
        </p:nvSpPr>
        <p:spPr>
          <a:xfrm>
            <a:off x="10082971" y="3050813"/>
            <a:ext cx="0" cy="3380386"/>
          </a:xfrm>
          <a:custGeom>
            <a:avLst/>
            <a:gdLst/>
            <a:ahLst/>
            <a:cxnLst/>
            <a:rect l="l" t="t" r="r" b="b"/>
            <a:pathLst>
              <a:path h="1546860">
                <a:moveTo>
                  <a:pt x="0" y="0"/>
                </a:moveTo>
                <a:lnTo>
                  <a:pt x="0" y="1546669"/>
                </a:lnTo>
              </a:path>
            </a:pathLst>
          </a:custGeom>
          <a:ln w="4767">
            <a:solidFill>
              <a:srgbClr val="F1F1F1"/>
            </a:solidFill>
          </a:ln>
        </p:spPr>
        <p:txBody>
          <a:bodyPr wrap="square" lIns="0" tIns="0" rIns="0" bIns="0" rtlCol="0"/>
          <a:lstStyle/>
          <a:p>
            <a:endParaRPr/>
          </a:p>
        </p:txBody>
      </p:sp>
      <p:sp>
        <p:nvSpPr>
          <p:cNvPr id="246" name="object 246"/>
          <p:cNvSpPr/>
          <p:nvPr/>
        </p:nvSpPr>
        <p:spPr>
          <a:xfrm>
            <a:off x="716424" y="3319938"/>
            <a:ext cx="9254355" cy="3222190"/>
          </a:xfrm>
          <a:custGeom>
            <a:avLst/>
            <a:gdLst/>
            <a:ahLst/>
            <a:cxnLst/>
            <a:rect l="l" t="t" r="r" b="b"/>
            <a:pathLst>
              <a:path w="3989704" h="1474470">
                <a:moveTo>
                  <a:pt x="3989655" y="0"/>
                </a:moveTo>
                <a:lnTo>
                  <a:pt x="0" y="0"/>
                </a:lnTo>
                <a:lnTo>
                  <a:pt x="0" y="1423518"/>
                </a:lnTo>
                <a:lnTo>
                  <a:pt x="4008" y="1443243"/>
                </a:lnTo>
                <a:lnTo>
                  <a:pt x="14922" y="1459396"/>
                </a:lnTo>
                <a:lnTo>
                  <a:pt x="31075" y="1470310"/>
                </a:lnTo>
                <a:lnTo>
                  <a:pt x="50800" y="1474318"/>
                </a:lnTo>
                <a:lnTo>
                  <a:pt x="3938855" y="1474318"/>
                </a:lnTo>
                <a:lnTo>
                  <a:pt x="3958580" y="1470310"/>
                </a:lnTo>
                <a:lnTo>
                  <a:pt x="3974733" y="1459396"/>
                </a:lnTo>
                <a:lnTo>
                  <a:pt x="3985647" y="1443243"/>
                </a:lnTo>
                <a:lnTo>
                  <a:pt x="3989655" y="1423518"/>
                </a:lnTo>
                <a:lnTo>
                  <a:pt x="3989655" y="0"/>
                </a:lnTo>
                <a:close/>
              </a:path>
            </a:pathLst>
          </a:custGeom>
          <a:solidFill>
            <a:srgbClr val="E5EFE5"/>
          </a:solidFill>
        </p:spPr>
        <p:txBody>
          <a:bodyPr wrap="square" lIns="0" tIns="0" rIns="0" bIns="0" rtlCol="0"/>
          <a:lstStyle/>
          <a:p>
            <a:endParaRPr/>
          </a:p>
        </p:txBody>
      </p:sp>
      <p:sp>
        <p:nvSpPr>
          <p:cNvPr id="247" name="object 247"/>
          <p:cNvSpPr/>
          <p:nvPr/>
        </p:nvSpPr>
        <p:spPr>
          <a:xfrm>
            <a:off x="9970667" y="3023057"/>
            <a:ext cx="0" cy="3449770"/>
          </a:xfrm>
          <a:custGeom>
            <a:avLst/>
            <a:gdLst/>
            <a:ahLst/>
            <a:cxnLst/>
            <a:rect l="l" t="t" r="r" b="b"/>
            <a:pathLst>
              <a:path h="1578610">
                <a:moveTo>
                  <a:pt x="0" y="1578420"/>
                </a:moveTo>
                <a:lnTo>
                  <a:pt x="0" y="0"/>
                </a:lnTo>
              </a:path>
            </a:pathLst>
          </a:custGeom>
          <a:ln w="3175">
            <a:solidFill>
              <a:srgbClr val="7F7F7F"/>
            </a:solidFill>
          </a:ln>
        </p:spPr>
        <p:txBody>
          <a:bodyPr wrap="square" lIns="0" tIns="0" rIns="0" bIns="0" rtlCol="0"/>
          <a:lstStyle/>
          <a:p>
            <a:endParaRPr/>
          </a:p>
        </p:txBody>
      </p:sp>
      <p:sp>
        <p:nvSpPr>
          <p:cNvPr id="248" name="object 248"/>
          <p:cNvSpPr/>
          <p:nvPr/>
        </p:nvSpPr>
        <p:spPr>
          <a:xfrm>
            <a:off x="9970667" y="2995304"/>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49" name="object 249"/>
          <p:cNvSpPr/>
          <p:nvPr/>
        </p:nvSpPr>
        <p:spPr>
          <a:xfrm>
            <a:off x="9970667" y="2967550"/>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0" name="object 250"/>
          <p:cNvSpPr/>
          <p:nvPr/>
        </p:nvSpPr>
        <p:spPr>
          <a:xfrm>
            <a:off x="9970667" y="2939796"/>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1" name="object 251"/>
          <p:cNvSpPr/>
          <p:nvPr/>
        </p:nvSpPr>
        <p:spPr>
          <a:xfrm>
            <a:off x="9970667" y="2898166"/>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2" name="object 252"/>
          <p:cNvSpPr/>
          <p:nvPr/>
        </p:nvSpPr>
        <p:spPr>
          <a:xfrm>
            <a:off x="1166554" y="3498614"/>
            <a:ext cx="145819" cy="99913"/>
          </a:xfrm>
          <a:custGeom>
            <a:avLst/>
            <a:gdLst/>
            <a:ahLst/>
            <a:cxnLst/>
            <a:rect l="l" t="t" r="r" b="b"/>
            <a:pathLst>
              <a:path w="62865" h="45719">
                <a:moveTo>
                  <a:pt x="2564" y="0"/>
                </a:moveTo>
                <a:lnTo>
                  <a:pt x="19930" y="42775"/>
                </a:lnTo>
                <a:lnTo>
                  <a:pt x="32632" y="45339"/>
                </a:lnTo>
                <a:lnTo>
                  <a:pt x="45336" y="42775"/>
                </a:lnTo>
                <a:lnTo>
                  <a:pt x="55711" y="35782"/>
                </a:lnTo>
                <a:lnTo>
                  <a:pt x="62706" y="25408"/>
                </a:lnTo>
              </a:path>
            </a:pathLst>
          </a:custGeom>
          <a:ln w="11112">
            <a:solidFill>
              <a:srgbClr val="E5EFE5"/>
            </a:solidFill>
          </a:ln>
        </p:spPr>
        <p:txBody>
          <a:bodyPr wrap="square" lIns="0" tIns="0" rIns="0" bIns="0" rtlCol="0"/>
          <a:lstStyle/>
          <a:p>
            <a:endParaRPr/>
          </a:p>
        </p:txBody>
      </p:sp>
      <p:sp>
        <p:nvSpPr>
          <p:cNvPr id="253" name="object 253"/>
          <p:cNvSpPr/>
          <p:nvPr/>
        </p:nvSpPr>
        <p:spPr>
          <a:xfrm>
            <a:off x="1173134" y="3461121"/>
            <a:ext cx="136982" cy="129054"/>
          </a:xfrm>
          <a:custGeom>
            <a:avLst/>
            <a:gdLst/>
            <a:ahLst/>
            <a:cxnLst/>
            <a:rect l="l" t="t" r="r" b="b"/>
            <a:pathLst>
              <a:path w="59054" h="59055">
                <a:moveTo>
                  <a:pt x="58921" y="29451"/>
                </a:moveTo>
                <a:lnTo>
                  <a:pt x="56606" y="17986"/>
                </a:lnTo>
                <a:lnTo>
                  <a:pt x="50292" y="8624"/>
                </a:lnTo>
                <a:lnTo>
                  <a:pt x="40929" y="2313"/>
                </a:lnTo>
                <a:lnTo>
                  <a:pt x="29464" y="0"/>
                </a:lnTo>
                <a:lnTo>
                  <a:pt x="17997" y="2313"/>
                </a:lnTo>
                <a:lnTo>
                  <a:pt x="8631" y="8624"/>
                </a:lnTo>
                <a:lnTo>
                  <a:pt x="2316" y="17986"/>
                </a:lnTo>
                <a:lnTo>
                  <a:pt x="0" y="29451"/>
                </a:lnTo>
                <a:lnTo>
                  <a:pt x="2316" y="40918"/>
                </a:lnTo>
                <a:lnTo>
                  <a:pt x="8631" y="50284"/>
                </a:lnTo>
                <a:lnTo>
                  <a:pt x="17997" y="56599"/>
                </a:lnTo>
                <a:lnTo>
                  <a:pt x="29464" y="58915"/>
                </a:lnTo>
                <a:lnTo>
                  <a:pt x="40929" y="56599"/>
                </a:lnTo>
                <a:lnTo>
                  <a:pt x="50292" y="50284"/>
                </a:lnTo>
                <a:lnTo>
                  <a:pt x="56606" y="40918"/>
                </a:lnTo>
                <a:lnTo>
                  <a:pt x="58921" y="29451"/>
                </a:lnTo>
              </a:path>
            </a:pathLst>
          </a:custGeom>
          <a:ln w="11112">
            <a:solidFill>
              <a:srgbClr val="B7CCB7"/>
            </a:solidFill>
          </a:ln>
        </p:spPr>
        <p:txBody>
          <a:bodyPr wrap="square" lIns="0" tIns="0" rIns="0" bIns="0" rtlCol="0"/>
          <a:lstStyle/>
          <a:p>
            <a:endParaRPr/>
          </a:p>
        </p:txBody>
      </p:sp>
      <p:sp>
        <p:nvSpPr>
          <p:cNvPr id="254" name="object 254"/>
          <p:cNvSpPr/>
          <p:nvPr/>
        </p:nvSpPr>
        <p:spPr>
          <a:xfrm>
            <a:off x="1179729" y="3467144"/>
            <a:ext cx="122252" cy="115177"/>
          </a:xfrm>
          <a:custGeom>
            <a:avLst/>
            <a:gdLst/>
            <a:ahLst/>
            <a:cxnLst/>
            <a:rect l="l" t="t" r="r" b="b"/>
            <a:pathLst>
              <a:path w="52704" h="52705">
                <a:moveTo>
                  <a:pt x="52570" y="26289"/>
                </a:moveTo>
                <a:lnTo>
                  <a:pt x="50504" y="16057"/>
                </a:lnTo>
                <a:lnTo>
                  <a:pt x="44870" y="7700"/>
                </a:lnTo>
                <a:lnTo>
                  <a:pt x="36514" y="2066"/>
                </a:lnTo>
                <a:lnTo>
                  <a:pt x="26282" y="0"/>
                </a:lnTo>
                <a:lnTo>
                  <a:pt x="16052" y="2066"/>
                </a:lnTo>
                <a:lnTo>
                  <a:pt x="7697" y="7700"/>
                </a:lnTo>
                <a:lnTo>
                  <a:pt x="2065" y="16057"/>
                </a:lnTo>
                <a:lnTo>
                  <a:pt x="0" y="26289"/>
                </a:lnTo>
                <a:lnTo>
                  <a:pt x="2065" y="36520"/>
                </a:lnTo>
                <a:lnTo>
                  <a:pt x="7697" y="44877"/>
                </a:lnTo>
                <a:lnTo>
                  <a:pt x="16052" y="50511"/>
                </a:lnTo>
                <a:lnTo>
                  <a:pt x="26282" y="52578"/>
                </a:lnTo>
                <a:lnTo>
                  <a:pt x="36514" y="50511"/>
                </a:lnTo>
                <a:lnTo>
                  <a:pt x="44870" y="44877"/>
                </a:lnTo>
                <a:lnTo>
                  <a:pt x="50504" y="36520"/>
                </a:lnTo>
                <a:lnTo>
                  <a:pt x="52570" y="26289"/>
                </a:lnTo>
              </a:path>
            </a:pathLst>
          </a:custGeom>
          <a:ln w="11112">
            <a:solidFill>
              <a:srgbClr val="89A889"/>
            </a:solidFill>
          </a:ln>
        </p:spPr>
        <p:txBody>
          <a:bodyPr wrap="square" lIns="0" tIns="0" rIns="0" bIns="0" rtlCol="0"/>
          <a:lstStyle/>
          <a:p>
            <a:endParaRPr/>
          </a:p>
        </p:txBody>
      </p:sp>
      <p:sp>
        <p:nvSpPr>
          <p:cNvPr id="255" name="object 255"/>
          <p:cNvSpPr/>
          <p:nvPr/>
        </p:nvSpPr>
        <p:spPr>
          <a:xfrm>
            <a:off x="1186310" y="3473193"/>
            <a:ext cx="107523" cy="101301"/>
          </a:xfrm>
          <a:custGeom>
            <a:avLst/>
            <a:gdLst/>
            <a:ahLst/>
            <a:cxnLst/>
            <a:rect l="l" t="t" r="r" b="b"/>
            <a:pathLst>
              <a:path w="46354" h="46355">
                <a:moveTo>
                  <a:pt x="46221" y="23114"/>
                </a:moveTo>
                <a:lnTo>
                  <a:pt x="44405" y="14117"/>
                </a:lnTo>
                <a:lnTo>
                  <a:pt x="39452" y="6770"/>
                </a:lnTo>
                <a:lnTo>
                  <a:pt x="32106" y="1816"/>
                </a:lnTo>
                <a:lnTo>
                  <a:pt x="23112" y="0"/>
                </a:lnTo>
                <a:lnTo>
                  <a:pt x="14118" y="1816"/>
                </a:lnTo>
                <a:lnTo>
                  <a:pt x="6771" y="6770"/>
                </a:lnTo>
                <a:lnTo>
                  <a:pt x="1817" y="14117"/>
                </a:lnTo>
                <a:lnTo>
                  <a:pt x="0" y="23114"/>
                </a:lnTo>
                <a:lnTo>
                  <a:pt x="1817" y="32102"/>
                </a:lnTo>
                <a:lnTo>
                  <a:pt x="6771" y="39446"/>
                </a:lnTo>
                <a:lnTo>
                  <a:pt x="14118" y="44398"/>
                </a:lnTo>
                <a:lnTo>
                  <a:pt x="23112" y="46215"/>
                </a:lnTo>
                <a:lnTo>
                  <a:pt x="32106" y="44398"/>
                </a:lnTo>
                <a:lnTo>
                  <a:pt x="39452" y="39446"/>
                </a:lnTo>
                <a:lnTo>
                  <a:pt x="44405" y="32102"/>
                </a:lnTo>
                <a:lnTo>
                  <a:pt x="46221" y="23114"/>
                </a:lnTo>
              </a:path>
            </a:pathLst>
          </a:custGeom>
          <a:ln w="11112">
            <a:solidFill>
              <a:srgbClr val="5B855B"/>
            </a:solidFill>
          </a:ln>
        </p:spPr>
        <p:txBody>
          <a:bodyPr wrap="square" lIns="0" tIns="0" rIns="0" bIns="0" rtlCol="0"/>
          <a:lstStyle/>
          <a:p>
            <a:endParaRPr/>
          </a:p>
        </p:txBody>
      </p:sp>
      <p:sp>
        <p:nvSpPr>
          <p:cNvPr id="256" name="object 256"/>
          <p:cNvSpPr/>
          <p:nvPr/>
        </p:nvSpPr>
        <p:spPr>
          <a:xfrm>
            <a:off x="1192904" y="3479244"/>
            <a:ext cx="92794" cy="87424"/>
          </a:xfrm>
          <a:custGeom>
            <a:avLst/>
            <a:gdLst/>
            <a:ahLst/>
            <a:cxnLst/>
            <a:rect l="l" t="t" r="r" b="b"/>
            <a:pathLst>
              <a:path w="40004" h="40005">
                <a:moveTo>
                  <a:pt x="39871" y="19939"/>
                </a:moveTo>
                <a:lnTo>
                  <a:pt x="38304" y="12178"/>
                </a:lnTo>
                <a:lnTo>
                  <a:pt x="34030" y="5840"/>
                </a:lnTo>
                <a:lnTo>
                  <a:pt x="27693" y="1567"/>
                </a:lnTo>
                <a:lnTo>
                  <a:pt x="19933" y="0"/>
                </a:lnTo>
                <a:lnTo>
                  <a:pt x="12175" y="1567"/>
                </a:lnTo>
                <a:lnTo>
                  <a:pt x="5838" y="5840"/>
                </a:lnTo>
                <a:lnTo>
                  <a:pt x="1566" y="12178"/>
                </a:lnTo>
                <a:lnTo>
                  <a:pt x="0" y="19939"/>
                </a:lnTo>
                <a:lnTo>
                  <a:pt x="1566" y="27692"/>
                </a:lnTo>
                <a:lnTo>
                  <a:pt x="5838" y="34026"/>
                </a:lnTo>
                <a:lnTo>
                  <a:pt x="12175" y="38298"/>
                </a:lnTo>
                <a:lnTo>
                  <a:pt x="19933" y="39865"/>
                </a:lnTo>
                <a:lnTo>
                  <a:pt x="27693" y="38298"/>
                </a:lnTo>
                <a:lnTo>
                  <a:pt x="34030" y="34026"/>
                </a:lnTo>
                <a:lnTo>
                  <a:pt x="38304" y="27692"/>
                </a:lnTo>
                <a:lnTo>
                  <a:pt x="39871" y="19939"/>
                </a:lnTo>
              </a:path>
            </a:pathLst>
          </a:custGeom>
          <a:ln w="11112">
            <a:solidFill>
              <a:srgbClr val="2D622D"/>
            </a:solidFill>
          </a:ln>
        </p:spPr>
        <p:txBody>
          <a:bodyPr wrap="square" lIns="0" tIns="0" rIns="0" bIns="0" rtlCol="0"/>
          <a:lstStyle/>
          <a:p>
            <a:endParaRPr/>
          </a:p>
        </p:txBody>
      </p:sp>
      <p:sp>
        <p:nvSpPr>
          <p:cNvPr id="257" name="object 257"/>
          <p:cNvSpPr/>
          <p:nvPr/>
        </p:nvSpPr>
        <p:spPr>
          <a:xfrm>
            <a:off x="1173801" y="3461063"/>
            <a:ext cx="129617" cy="122116"/>
          </a:xfrm>
          <a:custGeom>
            <a:avLst/>
            <a:gdLst/>
            <a:ahLst/>
            <a:cxnLst/>
            <a:rect l="l" t="t" r="r" b="b"/>
            <a:pathLst>
              <a:path w="55879" h="55880">
                <a:moveTo>
                  <a:pt x="55671" y="27838"/>
                </a:moveTo>
                <a:lnTo>
                  <a:pt x="53483" y="17005"/>
                </a:lnTo>
                <a:lnTo>
                  <a:pt x="47516" y="8156"/>
                </a:lnTo>
                <a:lnTo>
                  <a:pt x="38668" y="2188"/>
                </a:lnTo>
                <a:lnTo>
                  <a:pt x="27835" y="0"/>
                </a:lnTo>
                <a:lnTo>
                  <a:pt x="17002" y="2188"/>
                </a:lnTo>
                <a:lnTo>
                  <a:pt x="8154" y="8156"/>
                </a:lnTo>
                <a:lnTo>
                  <a:pt x="2188" y="17005"/>
                </a:lnTo>
                <a:lnTo>
                  <a:pt x="0" y="27838"/>
                </a:lnTo>
                <a:lnTo>
                  <a:pt x="2188" y="38671"/>
                </a:lnTo>
                <a:lnTo>
                  <a:pt x="8154" y="47520"/>
                </a:lnTo>
                <a:lnTo>
                  <a:pt x="17002" y="53488"/>
                </a:lnTo>
                <a:lnTo>
                  <a:pt x="27835" y="55676"/>
                </a:lnTo>
                <a:lnTo>
                  <a:pt x="38668" y="53488"/>
                </a:lnTo>
                <a:lnTo>
                  <a:pt x="47516" y="47520"/>
                </a:lnTo>
                <a:lnTo>
                  <a:pt x="53483" y="38671"/>
                </a:lnTo>
                <a:lnTo>
                  <a:pt x="55671" y="27838"/>
                </a:lnTo>
              </a:path>
            </a:pathLst>
          </a:custGeom>
          <a:ln w="11112">
            <a:solidFill>
              <a:srgbClr val="003F00"/>
            </a:solidFill>
          </a:ln>
        </p:spPr>
        <p:txBody>
          <a:bodyPr wrap="square" lIns="0" tIns="0" rIns="0" bIns="0" rtlCol="0"/>
          <a:lstStyle/>
          <a:p>
            <a:endParaRPr/>
          </a:p>
        </p:txBody>
      </p:sp>
      <p:sp>
        <p:nvSpPr>
          <p:cNvPr id="258" name="object 258"/>
          <p:cNvSpPr/>
          <p:nvPr/>
        </p:nvSpPr>
        <p:spPr>
          <a:xfrm>
            <a:off x="1185265" y="3470585"/>
            <a:ext cx="94267" cy="88811"/>
          </a:xfrm>
          <a:custGeom>
            <a:avLst/>
            <a:gdLst/>
            <a:ahLst/>
            <a:cxnLst/>
            <a:rect l="l" t="t" r="r" b="b"/>
            <a:pathLst>
              <a:path w="40640" h="40639">
                <a:moveTo>
                  <a:pt x="40490" y="20243"/>
                </a:moveTo>
                <a:lnTo>
                  <a:pt x="38898" y="12365"/>
                </a:lnTo>
                <a:lnTo>
                  <a:pt x="34559" y="5930"/>
                </a:lnTo>
                <a:lnTo>
                  <a:pt x="28123" y="1591"/>
                </a:lnTo>
                <a:lnTo>
                  <a:pt x="20245" y="0"/>
                </a:lnTo>
                <a:lnTo>
                  <a:pt x="12366" y="1591"/>
                </a:lnTo>
                <a:lnTo>
                  <a:pt x="5931" y="5930"/>
                </a:lnTo>
                <a:lnTo>
                  <a:pt x="1591" y="12365"/>
                </a:lnTo>
                <a:lnTo>
                  <a:pt x="0" y="20243"/>
                </a:lnTo>
                <a:lnTo>
                  <a:pt x="1591" y="28121"/>
                </a:lnTo>
                <a:lnTo>
                  <a:pt x="5931" y="34556"/>
                </a:lnTo>
                <a:lnTo>
                  <a:pt x="12366" y="38896"/>
                </a:lnTo>
                <a:lnTo>
                  <a:pt x="20245" y="40487"/>
                </a:lnTo>
                <a:lnTo>
                  <a:pt x="28123" y="38896"/>
                </a:lnTo>
                <a:lnTo>
                  <a:pt x="34559" y="34556"/>
                </a:lnTo>
                <a:lnTo>
                  <a:pt x="38898" y="28121"/>
                </a:lnTo>
                <a:lnTo>
                  <a:pt x="40490" y="20243"/>
                </a:lnTo>
              </a:path>
            </a:pathLst>
          </a:custGeom>
          <a:ln w="11112">
            <a:solidFill>
              <a:srgbClr val="005900"/>
            </a:solidFill>
          </a:ln>
        </p:spPr>
        <p:txBody>
          <a:bodyPr wrap="square" lIns="0" tIns="0" rIns="0" bIns="0" rtlCol="0"/>
          <a:lstStyle/>
          <a:p>
            <a:endParaRPr/>
          </a:p>
        </p:txBody>
      </p:sp>
      <p:sp>
        <p:nvSpPr>
          <p:cNvPr id="259" name="object 259"/>
          <p:cNvSpPr/>
          <p:nvPr/>
        </p:nvSpPr>
        <p:spPr>
          <a:xfrm>
            <a:off x="1190994" y="3475635"/>
            <a:ext cx="79538" cy="74935"/>
          </a:xfrm>
          <a:custGeom>
            <a:avLst/>
            <a:gdLst/>
            <a:ahLst/>
            <a:cxnLst/>
            <a:rect l="l" t="t" r="r" b="b"/>
            <a:pathLst>
              <a:path w="34290" h="34290">
                <a:moveTo>
                  <a:pt x="34136" y="17068"/>
                </a:moveTo>
                <a:lnTo>
                  <a:pt x="34136" y="7645"/>
                </a:lnTo>
                <a:lnTo>
                  <a:pt x="26496" y="0"/>
                </a:lnTo>
                <a:lnTo>
                  <a:pt x="17070" y="0"/>
                </a:lnTo>
                <a:lnTo>
                  <a:pt x="7644" y="0"/>
                </a:lnTo>
                <a:lnTo>
                  <a:pt x="0" y="7645"/>
                </a:lnTo>
                <a:lnTo>
                  <a:pt x="0" y="17068"/>
                </a:lnTo>
                <a:lnTo>
                  <a:pt x="0" y="26492"/>
                </a:lnTo>
                <a:lnTo>
                  <a:pt x="7644" y="34137"/>
                </a:lnTo>
                <a:lnTo>
                  <a:pt x="17070" y="34137"/>
                </a:lnTo>
                <a:lnTo>
                  <a:pt x="26496" y="34137"/>
                </a:lnTo>
                <a:lnTo>
                  <a:pt x="34136" y="26492"/>
                </a:lnTo>
                <a:lnTo>
                  <a:pt x="34136" y="17068"/>
                </a:lnTo>
              </a:path>
            </a:pathLst>
          </a:custGeom>
          <a:ln w="11112">
            <a:solidFill>
              <a:srgbClr val="0C670C"/>
            </a:solidFill>
          </a:ln>
        </p:spPr>
        <p:txBody>
          <a:bodyPr wrap="square" lIns="0" tIns="0" rIns="0" bIns="0" rtlCol="0"/>
          <a:lstStyle/>
          <a:p>
            <a:endParaRPr/>
          </a:p>
        </p:txBody>
      </p:sp>
      <p:sp>
        <p:nvSpPr>
          <p:cNvPr id="260" name="object 260"/>
          <p:cNvSpPr/>
          <p:nvPr/>
        </p:nvSpPr>
        <p:spPr>
          <a:xfrm>
            <a:off x="1196712" y="3480685"/>
            <a:ext cx="64808" cy="61058"/>
          </a:xfrm>
          <a:custGeom>
            <a:avLst/>
            <a:gdLst/>
            <a:ahLst/>
            <a:cxnLst/>
            <a:rect l="l" t="t" r="r" b="b"/>
            <a:pathLst>
              <a:path w="27940" h="27940">
                <a:moveTo>
                  <a:pt x="27791" y="13893"/>
                </a:moveTo>
                <a:lnTo>
                  <a:pt x="27791" y="6223"/>
                </a:lnTo>
                <a:lnTo>
                  <a:pt x="21565" y="0"/>
                </a:lnTo>
                <a:lnTo>
                  <a:pt x="13896" y="0"/>
                </a:lnTo>
                <a:lnTo>
                  <a:pt x="6226" y="0"/>
                </a:lnTo>
                <a:lnTo>
                  <a:pt x="0" y="6223"/>
                </a:lnTo>
                <a:lnTo>
                  <a:pt x="0" y="13893"/>
                </a:lnTo>
                <a:lnTo>
                  <a:pt x="0" y="21564"/>
                </a:lnTo>
                <a:lnTo>
                  <a:pt x="6226" y="27787"/>
                </a:lnTo>
                <a:lnTo>
                  <a:pt x="13896" y="27787"/>
                </a:lnTo>
                <a:lnTo>
                  <a:pt x="21565" y="27787"/>
                </a:lnTo>
                <a:lnTo>
                  <a:pt x="27791" y="21564"/>
                </a:lnTo>
                <a:lnTo>
                  <a:pt x="27791" y="13893"/>
                </a:lnTo>
              </a:path>
            </a:pathLst>
          </a:custGeom>
          <a:ln w="11112">
            <a:solidFill>
              <a:srgbClr val="197519"/>
            </a:solidFill>
          </a:ln>
        </p:spPr>
        <p:txBody>
          <a:bodyPr wrap="square" lIns="0" tIns="0" rIns="0" bIns="0" rtlCol="0"/>
          <a:lstStyle/>
          <a:p>
            <a:endParaRPr/>
          </a:p>
        </p:txBody>
      </p:sp>
      <p:sp>
        <p:nvSpPr>
          <p:cNvPr id="261" name="object 261"/>
          <p:cNvSpPr/>
          <p:nvPr/>
        </p:nvSpPr>
        <p:spPr>
          <a:xfrm>
            <a:off x="1202443" y="3485738"/>
            <a:ext cx="50079" cy="47181"/>
          </a:xfrm>
          <a:custGeom>
            <a:avLst/>
            <a:gdLst/>
            <a:ahLst/>
            <a:cxnLst/>
            <a:rect l="l" t="t" r="r" b="b"/>
            <a:pathLst>
              <a:path w="21590" h="21590">
                <a:moveTo>
                  <a:pt x="21436" y="10718"/>
                </a:moveTo>
                <a:lnTo>
                  <a:pt x="21436" y="4800"/>
                </a:lnTo>
                <a:lnTo>
                  <a:pt x="16638" y="0"/>
                </a:lnTo>
                <a:lnTo>
                  <a:pt x="10720" y="0"/>
                </a:lnTo>
                <a:lnTo>
                  <a:pt x="4801" y="0"/>
                </a:lnTo>
                <a:lnTo>
                  <a:pt x="0" y="4800"/>
                </a:lnTo>
                <a:lnTo>
                  <a:pt x="0" y="10718"/>
                </a:lnTo>
                <a:lnTo>
                  <a:pt x="0" y="16637"/>
                </a:lnTo>
                <a:lnTo>
                  <a:pt x="4801" y="21437"/>
                </a:lnTo>
                <a:lnTo>
                  <a:pt x="10720" y="21437"/>
                </a:lnTo>
                <a:lnTo>
                  <a:pt x="16638" y="21437"/>
                </a:lnTo>
                <a:lnTo>
                  <a:pt x="21436" y="16637"/>
                </a:lnTo>
                <a:lnTo>
                  <a:pt x="21436" y="10718"/>
                </a:lnTo>
              </a:path>
            </a:pathLst>
          </a:custGeom>
          <a:ln w="11112">
            <a:solidFill>
              <a:srgbClr val="268326"/>
            </a:solidFill>
          </a:ln>
        </p:spPr>
        <p:txBody>
          <a:bodyPr wrap="square" lIns="0" tIns="0" rIns="0" bIns="0" rtlCol="0"/>
          <a:lstStyle/>
          <a:p>
            <a:endParaRPr/>
          </a:p>
        </p:txBody>
      </p:sp>
      <p:sp>
        <p:nvSpPr>
          <p:cNvPr id="262" name="object 262"/>
          <p:cNvSpPr/>
          <p:nvPr/>
        </p:nvSpPr>
        <p:spPr>
          <a:xfrm>
            <a:off x="1208173" y="3490788"/>
            <a:ext cx="35350" cy="33304"/>
          </a:xfrm>
          <a:custGeom>
            <a:avLst/>
            <a:gdLst/>
            <a:ahLst/>
            <a:cxnLst/>
            <a:rect l="l" t="t" r="r" b="b"/>
            <a:pathLst>
              <a:path w="15240" h="15240">
                <a:moveTo>
                  <a:pt x="15086" y="7543"/>
                </a:moveTo>
                <a:lnTo>
                  <a:pt x="15086" y="3378"/>
                </a:lnTo>
                <a:lnTo>
                  <a:pt x="11703" y="0"/>
                </a:lnTo>
                <a:lnTo>
                  <a:pt x="7539" y="0"/>
                </a:lnTo>
                <a:lnTo>
                  <a:pt x="3378" y="0"/>
                </a:lnTo>
                <a:lnTo>
                  <a:pt x="0" y="3378"/>
                </a:lnTo>
                <a:lnTo>
                  <a:pt x="0" y="7543"/>
                </a:lnTo>
                <a:lnTo>
                  <a:pt x="0" y="11709"/>
                </a:lnTo>
                <a:lnTo>
                  <a:pt x="3378" y="15087"/>
                </a:lnTo>
                <a:lnTo>
                  <a:pt x="7539" y="15087"/>
                </a:lnTo>
                <a:lnTo>
                  <a:pt x="11703" y="15087"/>
                </a:lnTo>
                <a:lnTo>
                  <a:pt x="15086" y="11709"/>
                </a:lnTo>
                <a:lnTo>
                  <a:pt x="15086" y="7543"/>
                </a:lnTo>
              </a:path>
            </a:pathLst>
          </a:custGeom>
          <a:ln w="11112">
            <a:solidFill>
              <a:srgbClr val="329132"/>
            </a:solidFill>
          </a:ln>
        </p:spPr>
        <p:txBody>
          <a:bodyPr wrap="square" lIns="0" tIns="0" rIns="0" bIns="0" rtlCol="0"/>
          <a:lstStyle/>
          <a:p>
            <a:endParaRPr/>
          </a:p>
        </p:txBody>
      </p:sp>
      <p:sp>
        <p:nvSpPr>
          <p:cNvPr id="263" name="object 263"/>
          <p:cNvSpPr/>
          <p:nvPr/>
        </p:nvSpPr>
        <p:spPr>
          <a:xfrm>
            <a:off x="1200555" y="3483266"/>
            <a:ext cx="47133" cy="44406"/>
          </a:xfrm>
          <a:custGeom>
            <a:avLst/>
            <a:gdLst/>
            <a:ahLst/>
            <a:cxnLst/>
            <a:rect l="l" t="t" r="r" b="b"/>
            <a:pathLst>
              <a:path w="20320" h="20319">
                <a:moveTo>
                  <a:pt x="20239" y="10121"/>
                </a:moveTo>
                <a:lnTo>
                  <a:pt x="20239" y="4533"/>
                </a:lnTo>
                <a:lnTo>
                  <a:pt x="15706" y="0"/>
                </a:lnTo>
                <a:lnTo>
                  <a:pt x="10120" y="0"/>
                </a:lnTo>
                <a:lnTo>
                  <a:pt x="4533" y="0"/>
                </a:lnTo>
                <a:lnTo>
                  <a:pt x="0" y="4533"/>
                </a:lnTo>
                <a:lnTo>
                  <a:pt x="0" y="10121"/>
                </a:lnTo>
                <a:lnTo>
                  <a:pt x="0" y="15709"/>
                </a:lnTo>
                <a:lnTo>
                  <a:pt x="4533" y="20243"/>
                </a:lnTo>
                <a:lnTo>
                  <a:pt x="10120" y="20243"/>
                </a:lnTo>
                <a:lnTo>
                  <a:pt x="15706" y="20243"/>
                </a:lnTo>
                <a:lnTo>
                  <a:pt x="20239" y="15709"/>
                </a:lnTo>
                <a:lnTo>
                  <a:pt x="20239" y="10121"/>
                </a:lnTo>
              </a:path>
            </a:pathLst>
          </a:custGeom>
          <a:ln w="11112">
            <a:solidFill>
              <a:srgbClr val="3F9F3F"/>
            </a:solidFill>
          </a:ln>
        </p:spPr>
        <p:txBody>
          <a:bodyPr wrap="square" lIns="0" tIns="0" rIns="0" bIns="0" rtlCol="0"/>
          <a:lstStyle/>
          <a:p>
            <a:endParaRPr/>
          </a:p>
        </p:txBody>
      </p:sp>
      <p:sp>
        <p:nvSpPr>
          <p:cNvPr id="264" name="object 264"/>
          <p:cNvSpPr/>
          <p:nvPr/>
        </p:nvSpPr>
        <p:spPr>
          <a:xfrm>
            <a:off x="1206273" y="3488319"/>
            <a:ext cx="32404" cy="30529"/>
          </a:xfrm>
          <a:custGeom>
            <a:avLst/>
            <a:gdLst/>
            <a:ahLst/>
            <a:cxnLst/>
            <a:rect l="l" t="t" r="r" b="b"/>
            <a:pathLst>
              <a:path w="13970" h="13969">
                <a:moveTo>
                  <a:pt x="13896" y="6946"/>
                </a:moveTo>
                <a:lnTo>
                  <a:pt x="13896" y="3111"/>
                </a:lnTo>
                <a:lnTo>
                  <a:pt x="10786" y="0"/>
                </a:lnTo>
                <a:lnTo>
                  <a:pt x="6950" y="0"/>
                </a:lnTo>
                <a:lnTo>
                  <a:pt x="3116" y="0"/>
                </a:lnTo>
                <a:lnTo>
                  <a:pt x="0" y="3111"/>
                </a:lnTo>
                <a:lnTo>
                  <a:pt x="0" y="6946"/>
                </a:lnTo>
                <a:lnTo>
                  <a:pt x="0" y="10782"/>
                </a:lnTo>
                <a:lnTo>
                  <a:pt x="3116" y="13906"/>
                </a:lnTo>
                <a:lnTo>
                  <a:pt x="6950" y="13906"/>
                </a:lnTo>
                <a:lnTo>
                  <a:pt x="10786" y="13906"/>
                </a:lnTo>
                <a:lnTo>
                  <a:pt x="13896" y="10782"/>
                </a:lnTo>
                <a:lnTo>
                  <a:pt x="13896" y="6946"/>
                </a:lnTo>
              </a:path>
            </a:pathLst>
          </a:custGeom>
          <a:ln w="11112">
            <a:solidFill>
              <a:srgbClr val="5EAE5E"/>
            </a:solidFill>
          </a:ln>
        </p:spPr>
        <p:txBody>
          <a:bodyPr wrap="square" lIns="0" tIns="0" rIns="0" bIns="0" rtlCol="0"/>
          <a:lstStyle/>
          <a:p>
            <a:endParaRPr/>
          </a:p>
        </p:txBody>
      </p:sp>
      <p:sp>
        <p:nvSpPr>
          <p:cNvPr id="265" name="object 265"/>
          <p:cNvSpPr/>
          <p:nvPr/>
        </p:nvSpPr>
        <p:spPr>
          <a:xfrm>
            <a:off x="1212007" y="3493369"/>
            <a:ext cx="17675" cy="16652"/>
          </a:xfrm>
          <a:custGeom>
            <a:avLst/>
            <a:gdLst/>
            <a:ahLst/>
            <a:cxnLst/>
            <a:rect l="l" t="t" r="r" b="b"/>
            <a:pathLst>
              <a:path w="7620" h="7619">
                <a:moveTo>
                  <a:pt x="7539" y="3771"/>
                </a:moveTo>
                <a:lnTo>
                  <a:pt x="7539" y="1701"/>
                </a:lnTo>
                <a:lnTo>
                  <a:pt x="5848" y="0"/>
                </a:lnTo>
                <a:lnTo>
                  <a:pt x="3769" y="0"/>
                </a:lnTo>
                <a:lnTo>
                  <a:pt x="1691" y="0"/>
                </a:lnTo>
                <a:lnTo>
                  <a:pt x="0" y="1701"/>
                </a:lnTo>
                <a:lnTo>
                  <a:pt x="0" y="3771"/>
                </a:lnTo>
                <a:lnTo>
                  <a:pt x="0" y="5854"/>
                </a:lnTo>
                <a:lnTo>
                  <a:pt x="1691" y="7543"/>
                </a:lnTo>
                <a:lnTo>
                  <a:pt x="3769" y="7543"/>
                </a:lnTo>
                <a:lnTo>
                  <a:pt x="5848" y="7543"/>
                </a:lnTo>
                <a:lnTo>
                  <a:pt x="7539" y="5854"/>
                </a:lnTo>
                <a:lnTo>
                  <a:pt x="7539" y="3771"/>
                </a:lnTo>
              </a:path>
            </a:pathLst>
          </a:custGeom>
          <a:ln w="11112">
            <a:solidFill>
              <a:srgbClr val="7CBD7C"/>
            </a:solidFill>
          </a:ln>
        </p:spPr>
        <p:txBody>
          <a:bodyPr wrap="square" lIns="0" tIns="0" rIns="0" bIns="0" rtlCol="0"/>
          <a:lstStyle/>
          <a:p>
            <a:endParaRPr/>
          </a:p>
        </p:txBody>
      </p:sp>
      <p:sp>
        <p:nvSpPr>
          <p:cNvPr id="266" name="object 266"/>
          <p:cNvSpPr/>
          <p:nvPr/>
        </p:nvSpPr>
        <p:spPr>
          <a:xfrm>
            <a:off x="1217724" y="3498422"/>
            <a:ext cx="2946" cy="2775"/>
          </a:xfrm>
          <a:custGeom>
            <a:avLst/>
            <a:gdLst/>
            <a:ahLst/>
            <a:cxnLst/>
            <a:rect l="l" t="t" r="r" b="b"/>
            <a:pathLst>
              <a:path w="1270" h="1269">
                <a:moveTo>
                  <a:pt x="1196" y="596"/>
                </a:moveTo>
                <a:lnTo>
                  <a:pt x="1196" y="279"/>
                </a:lnTo>
                <a:lnTo>
                  <a:pt x="928" y="0"/>
                </a:lnTo>
                <a:lnTo>
                  <a:pt x="600" y="0"/>
                </a:lnTo>
                <a:lnTo>
                  <a:pt x="273" y="0"/>
                </a:lnTo>
                <a:lnTo>
                  <a:pt x="0" y="279"/>
                </a:lnTo>
                <a:lnTo>
                  <a:pt x="0" y="596"/>
                </a:lnTo>
                <a:lnTo>
                  <a:pt x="0" y="927"/>
                </a:lnTo>
                <a:lnTo>
                  <a:pt x="273" y="1193"/>
                </a:lnTo>
                <a:lnTo>
                  <a:pt x="600" y="1193"/>
                </a:lnTo>
                <a:lnTo>
                  <a:pt x="928" y="1193"/>
                </a:lnTo>
                <a:lnTo>
                  <a:pt x="1196" y="927"/>
                </a:lnTo>
                <a:lnTo>
                  <a:pt x="1196" y="596"/>
                </a:lnTo>
              </a:path>
            </a:pathLst>
          </a:custGeom>
          <a:ln w="11112">
            <a:solidFill>
              <a:srgbClr val="9BCD9B"/>
            </a:solidFill>
          </a:ln>
        </p:spPr>
        <p:txBody>
          <a:bodyPr wrap="square" lIns="0" tIns="0" rIns="0" bIns="0" rtlCol="0"/>
          <a:lstStyle/>
          <a:p>
            <a:endParaRPr/>
          </a:p>
        </p:txBody>
      </p:sp>
      <p:sp>
        <p:nvSpPr>
          <p:cNvPr id="267" name="object 267"/>
          <p:cNvSpPr/>
          <p:nvPr/>
        </p:nvSpPr>
        <p:spPr>
          <a:xfrm>
            <a:off x="1211500" y="3492205"/>
            <a:ext cx="13256" cy="12489"/>
          </a:xfrm>
          <a:custGeom>
            <a:avLst/>
            <a:gdLst/>
            <a:ahLst/>
            <a:cxnLst/>
            <a:rect l="l" t="t" r="r" b="b"/>
            <a:pathLst>
              <a:path w="5715" h="5715">
                <a:moveTo>
                  <a:pt x="0" y="2578"/>
                </a:moveTo>
                <a:lnTo>
                  <a:pt x="0" y="4000"/>
                </a:lnTo>
                <a:lnTo>
                  <a:pt x="1150" y="5156"/>
                </a:lnTo>
                <a:lnTo>
                  <a:pt x="2574" y="5156"/>
                </a:lnTo>
                <a:lnTo>
                  <a:pt x="3997" y="5156"/>
                </a:lnTo>
                <a:lnTo>
                  <a:pt x="5153" y="4000"/>
                </a:lnTo>
                <a:lnTo>
                  <a:pt x="5153" y="2578"/>
                </a:lnTo>
                <a:lnTo>
                  <a:pt x="5153" y="1155"/>
                </a:lnTo>
                <a:lnTo>
                  <a:pt x="3997" y="0"/>
                </a:lnTo>
                <a:lnTo>
                  <a:pt x="2574" y="0"/>
                </a:lnTo>
                <a:lnTo>
                  <a:pt x="1150" y="0"/>
                </a:lnTo>
                <a:lnTo>
                  <a:pt x="0" y="1155"/>
                </a:lnTo>
                <a:lnTo>
                  <a:pt x="0" y="2578"/>
                </a:lnTo>
              </a:path>
            </a:pathLst>
          </a:custGeom>
          <a:ln w="11112">
            <a:solidFill>
              <a:srgbClr val="BADCBA"/>
            </a:solidFill>
          </a:ln>
        </p:spPr>
        <p:txBody>
          <a:bodyPr wrap="square" lIns="0" tIns="0" rIns="0" bIns="0" rtlCol="0"/>
          <a:lstStyle/>
          <a:p>
            <a:endParaRPr/>
          </a:p>
        </p:txBody>
      </p:sp>
      <p:sp>
        <p:nvSpPr>
          <p:cNvPr id="268" name="object 268"/>
          <p:cNvSpPr/>
          <p:nvPr/>
        </p:nvSpPr>
        <p:spPr>
          <a:xfrm>
            <a:off x="1201107" y="3482073"/>
            <a:ext cx="29458" cy="27754"/>
          </a:xfrm>
          <a:custGeom>
            <a:avLst/>
            <a:gdLst/>
            <a:ahLst/>
            <a:cxnLst/>
            <a:rect l="l" t="t" r="r" b="b"/>
            <a:pathLst>
              <a:path w="12700" h="12700">
                <a:moveTo>
                  <a:pt x="9852" y="0"/>
                </a:moveTo>
                <a:lnTo>
                  <a:pt x="2848" y="0"/>
                </a:lnTo>
                <a:lnTo>
                  <a:pt x="0" y="2857"/>
                </a:lnTo>
                <a:lnTo>
                  <a:pt x="0" y="9855"/>
                </a:lnTo>
                <a:lnTo>
                  <a:pt x="2848" y="12700"/>
                </a:lnTo>
                <a:lnTo>
                  <a:pt x="9852" y="12700"/>
                </a:lnTo>
                <a:lnTo>
                  <a:pt x="12700" y="9855"/>
                </a:lnTo>
                <a:lnTo>
                  <a:pt x="12700" y="2857"/>
                </a:lnTo>
                <a:lnTo>
                  <a:pt x="9852" y="0"/>
                </a:lnTo>
                <a:close/>
              </a:path>
            </a:pathLst>
          </a:custGeom>
          <a:solidFill>
            <a:srgbClr val="D8ECD8"/>
          </a:solidFill>
        </p:spPr>
        <p:txBody>
          <a:bodyPr wrap="square" lIns="0" tIns="0" rIns="0" bIns="0" rtlCol="0"/>
          <a:lstStyle/>
          <a:p>
            <a:endParaRPr/>
          </a:p>
        </p:txBody>
      </p:sp>
      <p:sp>
        <p:nvSpPr>
          <p:cNvPr id="269" name="object 269"/>
          <p:cNvSpPr/>
          <p:nvPr/>
        </p:nvSpPr>
        <p:spPr>
          <a:xfrm>
            <a:off x="1166554" y="3958213"/>
            <a:ext cx="145819" cy="99913"/>
          </a:xfrm>
          <a:custGeom>
            <a:avLst/>
            <a:gdLst/>
            <a:ahLst/>
            <a:cxnLst/>
            <a:rect l="l" t="t" r="r" b="b"/>
            <a:pathLst>
              <a:path w="62865" h="45719">
                <a:moveTo>
                  <a:pt x="2564" y="0"/>
                </a:moveTo>
                <a:lnTo>
                  <a:pt x="19930" y="42773"/>
                </a:lnTo>
                <a:lnTo>
                  <a:pt x="32632" y="45339"/>
                </a:lnTo>
                <a:lnTo>
                  <a:pt x="45336" y="42773"/>
                </a:lnTo>
                <a:lnTo>
                  <a:pt x="55711" y="35777"/>
                </a:lnTo>
                <a:lnTo>
                  <a:pt x="62706" y="25403"/>
                </a:lnTo>
              </a:path>
            </a:pathLst>
          </a:custGeom>
          <a:ln w="11112">
            <a:solidFill>
              <a:srgbClr val="E5EFE5"/>
            </a:solidFill>
          </a:ln>
        </p:spPr>
        <p:txBody>
          <a:bodyPr wrap="square" lIns="0" tIns="0" rIns="0" bIns="0" rtlCol="0"/>
          <a:lstStyle/>
          <a:p>
            <a:endParaRPr/>
          </a:p>
        </p:txBody>
      </p:sp>
      <p:sp>
        <p:nvSpPr>
          <p:cNvPr id="270" name="object 270"/>
          <p:cNvSpPr/>
          <p:nvPr/>
        </p:nvSpPr>
        <p:spPr>
          <a:xfrm>
            <a:off x="1173134" y="3920692"/>
            <a:ext cx="136982" cy="129054"/>
          </a:xfrm>
          <a:custGeom>
            <a:avLst/>
            <a:gdLst/>
            <a:ahLst/>
            <a:cxnLst/>
            <a:rect l="l" t="t" r="r" b="b"/>
            <a:pathLst>
              <a:path w="59054" h="59055">
                <a:moveTo>
                  <a:pt x="58921" y="29464"/>
                </a:moveTo>
                <a:lnTo>
                  <a:pt x="56606" y="17996"/>
                </a:lnTo>
                <a:lnTo>
                  <a:pt x="50292" y="8631"/>
                </a:lnTo>
                <a:lnTo>
                  <a:pt x="40929" y="2315"/>
                </a:lnTo>
                <a:lnTo>
                  <a:pt x="29464" y="0"/>
                </a:lnTo>
                <a:lnTo>
                  <a:pt x="17997" y="2315"/>
                </a:lnTo>
                <a:lnTo>
                  <a:pt x="8631" y="8631"/>
                </a:lnTo>
                <a:lnTo>
                  <a:pt x="2316" y="17996"/>
                </a:lnTo>
                <a:lnTo>
                  <a:pt x="0" y="29464"/>
                </a:lnTo>
                <a:lnTo>
                  <a:pt x="2316" y="40931"/>
                </a:lnTo>
                <a:lnTo>
                  <a:pt x="8631" y="50296"/>
                </a:lnTo>
                <a:lnTo>
                  <a:pt x="17997" y="56612"/>
                </a:lnTo>
                <a:lnTo>
                  <a:pt x="29464" y="58928"/>
                </a:lnTo>
                <a:lnTo>
                  <a:pt x="40929" y="56612"/>
                </a:lnTo>
                <a:lnTo>
                  <a:pt x="50292" y="50296"/>
                </a:lnTo>
                <a:lnTo>
                  <a:pt x="56606" y="40931"/>
                </a:lnTo>
                <a:lnTo>
                  <a:pt x="58921" y="29464"/>
                </a:lnTo>
              </a:path>
            </a:pathLst>
          </a:custGeom>
          <a:ln w="11112">
            <a:solidFill>
              <a:srgbClr val="B7CCB7"/>
            </a:solidFill>
          </a:ln>
        </p:spPr>
        <p:txBody>
          <a:bodyPr wrap="square" lIns="0" tIns="0" rIns="0" bIns="0" rtlCol="0"/>
          <a:lstStyle/>
          <a:p>
            <a:endParaRPr/>
          </a:p>
        </p:txBody>
      </p:sp>
      <p:sp>
        <p:nvSpPr>
          <p:cNvPr id="271" name="object 271"/>
          <p:cNvSpPr/>
          <p:nvPr/>
        </p:nvSpPr>
        <p:spPr>
          <a:xfrm>
            <a:off x="1179729" y="3926744"/>
            <a:ext cx="122252" cy="115177"/>
          </a:xfrm>
          <a:custGeom>
            <a:avLst/>
            <a:gdLst/>
            <a:ahLst/>
            <a:cxnLst/>
            <a:rect l="l" t="t" r="r" b="b"/>
            <a:pathLst>
              <a:path w="52704" h="52705">
                <a:moveTo>
                  <a:pt x="52570" y="26289"/>
                </a:moveTo>
                <a:lnTo>
                  <a:pt x="50504" y="16057"/>
                </a:lnTo>
                <a:lnTo>
                  <a:pt x="44870" y="7700"/>
                </a:lnTo>
                <a:lnTo>
                  <a:pt x="36514" y="2066"/>
                </a:lnTo>
                <a:lnTo>
                  <a:pt x="26282" y="0"/>
                </a:lnTo>
                <a:lnTo>
                  <a:pt x="16052" y="2066"/>
                </a:lnTo>
                <a:lnTo>
                  <a:pt x="7697" y="7700"/>
                </a:lnTo>
                <a:lnTo>
                  <a:pt x="2065" y="16057"/>
                </a:lnTo>
                <a:lnTo>
                  <a:pt x="0" y="26289"/>
                </a:lnTo>
                <a:lnTo>
                  <a:pt x="2065" y="36520"/>
                </a:lnTo>
                <a:lnTo>
                  <a:pt x="7697" y="44877"/>
                </a:lnTo>
                <a:lnTo>
                  <a:pt x="16052" y="50511"/>
                </a:lnTo>
                <a:lnTo>
                  <a:pt x="26282" y="52578"/>
                </a:lnTo>
                <a:lnTo>
                  <a:pt x="36514" y="50511"/>
                </a:lnTo>
                <a:lnTo>
                  <a:pt x="44870" y="44877"/>
                </a:lnTo>
                <a:lnTo>
                  <a:pt x="50504" y="36520"/>
                </a:lnTo>
                <a:lnTo>
                  <a:pt x="52570" y="26289"/>
                </a:lnTo>
              </a:path>
            </a:pathLst>
          </a:custGeom>
          <a:ln w="11112">
            <a:solidFill>
              <a:srgbClr val="89A889"/>
            </a:solidFill>
          </a:ln>
        </p:spPr>
        <p:txBody>
          <a:bodyPr wrap="square" lIns="0" tIns="0" rIns="0" bIns="0" rtlCol="0"/>
          <a:lstStyle/>
          <a:p>
            <a:endParaRPr/>
          </a:p>
        </p:txBody>
      </p:sp>
      <p:sp>
        <p:nvSpPr>
          <p:cNvPr id="272" name="object 272"/>
          <p:cNvSpPr/>
          <p:nvPr/>
        </p:nvSpPr>
        <p:spPr>
          <a:xfrm>
            <a:off x="1186310" y="3932792"/>
            <a:ext cx="107523" cy="101301"/>
          </a:xfrm>
          <a:custGeom>
            <a:avLst/>
            <a:gdLst/>
            <a:ahLst/>
            <a:cxnLst/>
            <a:rect l="l" t="t" r="r" b="b"/>
            <a:pathLst>
              <a:path w="46354" h="46355">
                <a:moveTo>
                  <a:pt x="46221" y="23114"/>
                </a:moveTo>
                <a:lnTo>
                  <a:pt x="44405" y="14117"/>
                </a:lnTo>
                <a:lnTo>
                  <a:pt x="39452" y="6770"/>
                </a:lnTo>
                <a:lnTo>
                  <a:pt x="32106" y="1816"/>
                </a:lnTo>
                <a:lnTo>
                  <a:pt x="23112" y="0"/>
                </a:lnTo>
                <a:lnTo>
                  <a:pt x="14118" y="1816"/>
                </a:lnTo>
                <a:lnTo>
                  <a:pt x="6771" y="6770"/>
                </a:lnTo>
                <a:lnTo>
                  <a:pt x="1817" y="14117"/>
                </a:lnTo>
                <a:lnTo>
                  <a:pt x="0" y="23114"/>
                </a:lnTo>
                <a:lnTo>
                  <a:pt x="1817" y="32102"/>
                </a:lnTo>
                <a:lnTo>
                  <a:pt x="6771" y="39446"/>
                </a:lnTo>
                <a:lnTo>
                  <a:pt x="14118" y="44398"/>
                </a:lnTo>
                <a:lnTo>
                  <a:pt x="23112" y="46215"/>
                </a:lnTo>
                <a:lnTo>
                  <a:pt x="32106" y="44398"/>
                </a:lnTo>
                <a:lnTo>
                  <a:pt x="39452" y="39446"/>
                </a:lnTo>
                <a:lnTo>
                  <a:pt x="44405" y="32102"/>
                </a:lnTo>
                <a:lnTo>
                  <a:pt x="46221" y="23114"/>
                </a:lnTo>
              </a:path>
            </a:pathLst>
          </a:custGeom>
          <a:ln w="11112">
            <a:solidFill>
              <a:srgbClr val="5B855B"/>
            </a:solidFill>
          </a:ln>
        </p:spPr>
        <p:txBody>
          <a:bodyPr wrap="square" lIns="0" tIns="0" rIns="0" bIns="0" rtlCol="0"/>
          <a:lstStyle/>
          <a:p>
            <a:endParaRPr/>
          </a:p>
        </p:txBody>
      </p:sp>
      <p:sp>
        <p:nvSpPr>
          <p:cNvPr id="273" name="object 273"/>
          <p:cNvSpPr/>
          <p:nvPr/>
        </p:nvSpPr>
        <p:spPr>
          <a:xfrm>
            <a:off x="1192904" y="3938843"/>
            <a:ext cx="92794" cy="87424"/>
          </a:xfrm>
          <a:custGeom>
            <a:avLst/>
            <a:gdLst/>
            <a:ahLst/>
            <a:cxnLst/>
            <a:rect l="l" t="t" r="r" b="b"/>
            <a:pathLst>
              <a:path w="40004" h="40005">
                <a:moveTo>
                  <a:pt x="39871" y="19926"/>
                </a:moveTo>
                <a:lnTo>
                  <a:pt x="38304" y="12172"/>
                </a:lnTo>
                <a:lnTo>
                  <a:pt x="34030" y="5838"/>
                </a:lnTo>
                <a:lnTo>
                  <a:pt x="27693" y="1566"/>
                </a:lnTo>
                <a:lnTo>
                  <a:pt x="19933" y="0"/>
                </a:lnTo>
                <a:lnTo>
                  <a:pt x="12175" y="1566"/>
                </a:lnTo>
                <a:lnTo>
                  <a:pt x="5838" y="5838"/>
                </a:lnTo>
                <a:lnTo>
                  <a:pt x="1566" y="12172"/>
                </a:lnTo>
                <a:lnTo>
                  <a:pt x="0" y="19926"/>
                </a:lnTo>
                <a:lnTo>
                  <a:pt x="1566" y="27686"/>
                </a:lnTo>
                <a:lnTo>
                  <a:pt x="5838" y="34024"/>
                </a:lnTo>
                <a:lnTo>
                  <a:pt x="12175" y="38298"/>
                </a:lnTo>
                <a:lnTo>
                  <a:pt x="19933" y="39865"/>
                </a:lnTo>
                <a:lnTo>
                  <a:pt x="27693" y="38298"/>
                </a:lnTo>
                <a:lnTo>
                  <a:pt x="34030" y="34024"/>
                </a:lnTo>
                <a:lnTo>
                  <a:pt x="38304" y="27686"/>
                </a:lnTo>
                <a:lnTo>
                  <a:pt x="39871" y="19926"/>
                </a:lnTo>
              </a:path>
            </a:pathLst>
          </a:custGeom>
          <a:ln w="11112">
            <a:solidFill>
              <a:srgbClr val="2D622D"/>
            </a:solidFill>
          </a:ln>
        </p:spPr>
        <p:txBody>
          <a:bodyPr wrap="square" lIns="0" tIns="0" rIns="0" bIns="0" rtlCol="0"/>
          <a:lstStyle/>
          <a:p>
            <a:endParaRPr/>
          </a:p>
        </p:txBody>
      </p:sp>
      <p:sp>
        <p:nvSpPr>
          <p:cNvPr id="274" name="object 274"/>
          <p:cNvSpPr/>
          <p:nvPr/>
        </p:nvSpPr>
        <p:spPr>
          <a:xfrm>
            <a:off x="1173801" y="3920663"/>
            <a:ext cx="129617" cy="122116"/>
          </a:xfrm>
          <a:custGeom>
            <a:avLst/>
            <a:gdLst/>
            <a:ahLst/>
            <a:cxnLst/>
            <a:rect l="l" t="t" r="r" b="b"/>
            <a:pathLst>
              <a:path w="55879" h="55880">
                <a:moveTo>
                  <a:pt x="55671" y="27838"/>
                </a:moveTo>
                <a:lnTo>
                  <a:pt x="53483" y="17005"/>
                </a:lnTo>
                <a:lnTo>
                  <a:pt x="47516" y="8156"/>
                </a:lnTo>
                <a:lnTo>
                  <a:pt x="38668" y="2188"/>
                </a:lnTo>
                <a:lnTo>
                  <a:pt x="27835" y="0"/>
                </a:lnTo>
                <a:lnTo>
                  <a:pt x="17002" y="2188"/>
                </a:lnTo>
                <a:lnTo>
                  <a:pt x="8154" y="8156"/>
                </a:lnTo>
                <a:lnTo>
                  <a:pt x="2188" y="17005"/>
                </a:lnTo>
                <a:lnTo>
                  <a:pt x="0" y="27838"/>
                </a:lnTo>
                <a:lnTo>
                  <a:pt x="2188" y="38671"/>
                </a:lnTo>
                <a:lnTo>
                  <a:pt x="8154" y="47520"/>
                </a:lnTo>
                <a:lnTo>
                  <a:pt x="17002" y="53488"/>
                </a:lnTo>
                <a:lnTo>
                  <a:pt x="27835" y="55676"/>
                </a:lnTo>
                <a:lnTo>
                  <a:pt x="38668" y="53488"/>
                </a:lnTo>
                <a:lnTo>
                  <a:pt x="47516" y="47520"/>
                </a:lnTo>
                <a:lnTo>
                  <a:pt x="53483" y="38671"/>
                </a:lnTo>
                <a:lnTo>
                  <a:pt x="55671" y="27838"/>
                </a:lnTo>
              </a:path>
            </a:pathLst>
          </a:custGeom>
          <a:ln w="11112">
            <a:solidFill>
              <a:srgbClr val="003F00"/>
            </a:solidFill>
          </a:ln>
        </p:spPr>
        <p:txBody>
          <a:bodyPr wrap="square" lIns="0" tIns="0" rIns="0" bIns="0" rtlCol="0"/>
          <a:lstStyle/>
          <a:p>
            <a:endParaRPr/>
          </a:p>
        </p:txBody>
      </p:sp>
      <p:sp>
        <p:nvSpPr>
          <p:cNvPr id="275" name="object 275"/>
          <p:cNvSpPr/>
          <p:nvPr/>
        </p:nvSpPr>
        <p:spPr>
          <a:xfrm>
            <a:off x="1185265" y="3930184"/>
            <a:ext cx="94267" cy="88811"/>
          </a:xfrm>
          <a:custGeom>
            <a:avLst/>
            <a:gdLst/>
            <a:ahLst/>
            <a:cxnLst/>
            <a:rect l="l" t="t" r="r" b="b"/>
            <a:pathLst>
              <a:path w="40640" h="40639">
                <a:moveTo>
                  <a:pt x="40490" y="20243"/>
                </a:moveTo>
                <a:lnTo>
                  <a:pt x="38898" y="12365"/>
                </a:lnTo>
                <a:lnTo>
                  <a:pt x="34559" y="5930"/>
                </a:lnTo>
                <a:lnTo>
                  <a:pt x="28123" y="1591"/>
                </a:lnTo>
                <a:lnTo>
                  <a:pt x="20245" y="0"/>
                </a:lnTo>
                <a:lnTo>
                  <a:pt x="12366" y="1591"/>
                </a:lnTo>
                <a:lnTo>
                  <a:pt x="5931" y="5930"/>
                </a:lnTo>
                <a:lnTo>
                  <a:pt x="1591" y="12365"/>
                </a:lnTo>
                <a:lnTo>
                  <a:pt x="0" y="20243"/>
                </a:lnTo>
                <a:lnTo>
                  <a:pt x="1591" y="28121"/>
                </a:lnTo>
                <a:lnTo>
                  <a:pt x="5931" y="34556"/>
                </a:lnTo>
                <a:lnTo>
                  <a:pt x="12366" y="38896"/>
                </a:lnTo>
                <a:lnTo>
                  <a:pt x="20245" y="40487"/>
                </a:lnTo>
                <a:lnTo>
                  <a:pt x="28123" y="38896"/>
                </a:lnTo>
                <a:lnTo>
                  <a:pt x="34559" y="34556"/>
                </a:lnTo>
                <a:lnTo>
                  <a:pt x="38898" y="28121"/>
                </a:lnTo>
                <a:lnTo>
                  <a:pt x="40490" y="20243"/>
                </a:lnTo>
              </a:path>
            </a:pathLst>
          </a:custGeom>
          <a:ln w="11112">
            <a:solidFill>
              <a:srgbClr val="005900"/>
            </a:solidFill>
          </a:ln>
        </p:spPr>
        <p:txBody>
          <a:bodyPr wrap="square" lIns="0" tIns="0" rIns="0" bIns="0" rtlCol="0"/>
          <a:lstStyle/>
          <a:p>
            <a:endParaRPr/>
          </a:p>
        </p:txBody>
      </p:sp>
      <p:sp>
        <p:nvSpPr>
          <p:cNvPr id="276" name="object 276"/>
          <p:cNvSpPr/>
          <p:nvPr/>
        </p:nvSpPr>
        <p:spPr>
          <a:xfrm>
            <a:off x="1190994" y="3935234"/>
            <a:ext cx="79538" cy="74935"/>
          </a:xfrm>
          <a:custGeom>
            <a:avLst/>
            <a:gdLst/>
            <a:ahLst/>
            <a:cxnLst/>
            <a:rect l="l" t="t" r="r" b="b"/>
            <a:pathLst>
              <a:path w="34290" h="34289">
                <a:moveTo>
                  <a:pt x="34136" y="17068"/>
                </a:moveTo>
                <a:lnTo>
                  <a:pt x="34136" y="7645"/>
                </a:lnTo>
                <a:lnTo>
                  <a:pt x="26496" y="0"/>
                </a:lnTo>
                <a:lnTo>
                  <a:pt x="17070" y="0"/>
                </a:lnTo>
                <a:lnTo>
                  <a:pt x="7644" y="0"/>
                </a:lnTo>
                <a:lnTo>
                  <a:pt x="0" y="7645"/>
                </a:lnTo>
                <a:lnTo>
                  <a:pt x="0" y="17068"/>
                </a:lnTo>
                <a:lnTo>
                  <a:pt x="0" y="26492"/>
                </a:lnTo>
                <a:lnTo>
                  <a:pt x="7644" y="34137"/>
                </a:lnTo>
                <a:lnTo>
                  <a:pt x="17070" y="34137"/>
                </a:lnTo>
                <a:lnTo>
                  <a:pt x="26496" y="34137"/>
                </a:lnTo>
                <a:lnTo>
                  <a:pt x="34136" y="26492"/>
                </a:lnTo>
                <a:lnTo>
                  <a:pt x="34136" y="17068"/>
                </a:lnTo>
              </a:path>
            </a:pathLst>
          </a:custGeom>
          <a:ln w="11112">
            <a:solidFill>
              <a:srgbClr val="0C670C"/>
            </a:solidFill>
          </a:ln>
        </p:spPr>
        <p:txBody>
          <a:bodyPr wrap="square" lIns="0" tIns="0" rIns="0" bIns="0" rtlCol="0"/>
          <a:lstStyle/>
          <a:p>
            <a:endParaRPr/>
          </a:p>
        </p:txBody>
      </p:sp>
      <p:sp>
        <p:nvSpPr>
          <p:cNvPr id="277" name="object 277"/>
          <p:cNvSpPr/>
          <p:nvPr/>
        </p:nvSpPr>
        <p:spPr>
          <a:xfrm>
            <a:off x="1196712" y="3940285"/>
            <a:ext cx="64808" cy="61058"/>
          </a:xfrm>
          <a:custGeom>
            <a:avLst/>
            <a:gdLst/>
            <a:ahLst/>
            <a:cxnLst/>
            <a:rect l="l" t="t" r="r" b="b"/>
            <a:pathLst>
              <a:path w="27940" h="27939">
                <a:moveTo>
                  <a:pt x="27791" y="13893"/>
                </a:moveTo>
                <a:lnTo>
                  <a:pt x="27791" y="6223"/>
                </a:lnTo>
                <a:lnTo>
                  <a:pt x="21565" y="0"/>
                </a:lnTo>
                <a:lnTo>
                  <a:pt x="13896" y="0"/>
                </a:lnTo>
                <a:lnTo>
                  <a:pt x="6226" y="0"/>
                </a:lnTo>
                <a:lnTo>
                  <a:pt x="0" y="6223"/>
                </a:lnTo>
                <a:lnTo>
                  <a:pt x="0" y="13893"/>
                </a:lnTo>
                <a:lnTo>
                  <a:pt x="0" y="21564"/>
                </a:lnTo>
                <a:lnTo>
                  <a:pt x="6226" y="27787"/>
                </a:lnTo>
                <a:lnTo>
                  <a:pt x="13896" y="27787"/>
                </a:lnTo>
                <a:lnTo>
                  <a:pt x="21565" y="27787"/>
                </a:lnTo>
                <a:lnTo>
                  <a:pt x="27791" y="21564"/>
                </a:lnTo>
                <a:lnTo>
                  <a:pt x="27791" y="13893"/>
                </a:lnTo>
              </a:path>
            </a:pathLst>
          </a:custGeom>
          <a:ln w="11112">
            <a:solidFill>
              <a:srgbClr val="197519"/>
            </a:solidFill>
          </a:ln>
        </p:spPr>
        <p:txBody>
          <a:bodyPr wrap="square" lIns="0" tIns="0" rIns="0" bIns="0" rtlCol="0"/>
          <a:lstStyle/>
          <a:p>
            <a:endParaRPr/>
          </a:p>
        </p:txBody>
      </p:sp>
      <p:sp>
        <p:nvSpPr>
          <p:cNvPr id="278" name="object 278"/>
          <p:cNvSpPr/>
          <p:nvPr/>
        </p:nvSpPr>
        <p:spPr>
          <a:xfrm>
            <a:off x="1202443" y="3945337"/>
            <a:ext cx="50079" cy="47181"/>
          </a:xfrm>
          <a:custGeom>
            <a:avLst/>
            <a:gdLst/>
            <a:ahLst/>
            <a:cxnLst/>
            <a:rect l="l" t="t" r="r" b="b"/>
            <a:pathLst>
              <a:path w="21590" h="21589">
                <a:moveTo>
                  <a:pt x="21436" y="10718"/>
                </a:moveTo>
                <a:lnTo>
                  <a:pt x="21436" y="4800"/>
                </a:lnTo>
                <a:lnTo>
                  <a:pt x="16638" y="0"/>
                </a:lnTo>
                <a:lnTo>
                  <a:pt x="10720" y="0"/>
                </a:lnTo>
                <a:lnTo>
                  <a:pt x="4801" y="0"/>
                </a:lnTo>
                <a:lnTo>
                  <a:pt x="0" y="4800"/>
                </a:lnTo>
                <a:lnTo>
                  <a:pt x="0" y="10718"/>
                </a:lnTo>
                <a:lnTo>
                  <a:pt x="0" y="16637"/>
                </a:lnTo>
                <a:lnTo>
                  <a:pt x="4801" y="21437"/>
                </a:lnTo>
                <a:lnTo>
                  <a:pt x="10720" y="21437"/>
                </a:lnTo>
                <a:lnTo>
                  <a:pt x="16638" y="21437"/>
                </a:lnTo>
                <a:lnTo>
                  <a:pt x="21436" y="16637"/>
                </a:lnTo>
                <a:lnTo>
                  <a:pt x="21436" y="10718"/>
                </a:lnTo>
              </a:path>
            </a:pathLst>
          </a:custGeom>
          <a:ln w="11112">
            <a:solidFill>
              <a:srgbClr val="268326"/>
            </a:solidFill>
          </a:ln>
        </p:spPr>
        <p:txBody>
          <a:bodyPr wrap="square" lIns="0" tIns="0" rIns="0" bIns="0" rtlCol="0"/>
          <a:lstStyle/>
          <a:p>
            <a:endParaRPr/>
          </a:p>
        </p:txBody>
      </p:sp>
      <p:sp>
        <p:nvSpPr>
          <p:cNvPr id="279" name="object 279"/>
          <p:cNvSpPr/>
          <p:nvPr/>
        </p:nvSpPr>
        <p:spPr>
          <a:xfrm>
            <a:off x="1208173" y="3950388"/>
            <a:ext cx="35350" cy="33304"/>
          </a:xfrm>
          <a:custGeom>
            <a:avLst/>
            <a:gdLst/>
            <a:ahLst/>
            <a:cxnLst/>
            <a:rect l="l" t="t" r="r" b="b"/>
            <a:pathLst>
              <a:path w="15240" h="15239">
                <a:moveTo>
                  <a:pt x="15086" y="7543"/>
                </a:moveTo>
                <a:lnTo>
                  <a:pt x="15086" y="3390"/>
                </a:lnTo>
                <a:lnTo>
                  <a:pt x="11703" y="0"/>
                </a:lnTo>
                <a:lnTo>
                  <a:pt x="7539" y="0"/>
                </a:lnTo>
                <a:lnTo>
                  <a:pt x="3378" y="0"/>
                </a:lnTo>
                <a:lnTo>
                  <a:pt x="0" y="3390"/>
                </a:lnTo>
                <a:lnTo>
                  <a:pt x="0" y="7543"/>
                </a:lnTo>
                <a:lnTo>
                  <a:pt x="0" y="11709"/>
                </a:lnTo>
                <a:lnTo>
                  <a:pt x="3378" y="15087"/>
                </a:lnTo>
                <a:lnTo>
                  <a:pt x="7539" y="15087"/>
                </a:lnTo>
                <a:lnTo>
                  <a:pt x="11703" y="15087"/>
                </a:lnTo>
                <a:lnTo>
                  <a:pt x="15086" y="11709"/>
                </a:lnTo>
                <a:lnTo>
                  <a:pt x="15086" y="7543"/>
                </a:lnTo>
              </a:path>
            </a:pathLst>
          </a:custGeom>
          <a:ln w="11112">
            <a:solidFill>
              <a:srgbClr val="329132"/>
            </a:solidFill>
          </a:ln>
        </p:spPr>
        <p:txBody>
          <a:bodyPr wrap="square" lIns="0" tIns="0" rIns="0" bIns="0" rtlCol="0"/>
          <a:lstStyle/>
          <a:p>
            <a:endParaRPr/>
          </a:p>
        </p:txBody>
      </p:sp>
      <p:sp>
        <p:nvSpPr>
          <p:cNvPr id="280" name="object 280"/>
          <p:cNvSpPr/>
          <p:nvPr/>
        </p:nvSpPr>
        <p:spPr>
          <a:xfrm>
            <a:off x="1200555" y="3942865"/>
            <a:ext cx="47133" cy="44406"/>
          </a:xfrm>
          <a:custGeom>
            <a:avLst/>
            <a:gdLst/>
            <a:ahLst/>
            <a:cxnLst/>
            <a:rect l="l" t="t" r="r" b="b"/>
            <a:pathLst>
              <a:path w="20320" h="20319">
                <a:moveTo>
                  <a:pt x="20239" y="10121"/>
                </a:moveTo>
                <a:lnTo>
                  <a:pt x="20239" y="4546"/>
                </a:lnTo>
                <a:lnTo>
                  <a:pt x="15706" y="0"/>
                </a:lnTo>
                <a:lnTo>
                  <a:pt x="10120" y="0"/>
                </a:lnTo>
                <a:lnTo>
                  <a:pt x="4533" y="0"/>
                </a:lnTo>
                <a:lnTo>
                  <a:pt x="0" y="4546"/>
                </a:lnTo>
                <a:lnTo>
                  <a:pt x="0" y="10121"/>
                </a:lnTo>
                <a:lnTo>
                  <a:pt x="0" y="15709"/>
                </a:lnTo>
                <a:lnTo>
                  <a:pt x="4533" y="20243"/>
                </a:lnTo>
                <a:lnTo>
                  <a:pt x="10120" y="20243"/>
                </a:lnTo>
                <a:lnTo>
                  <a:pt x="15706" y="20243"/>
                </a:lnTo>
                <a:lnTo>
                  <a:pt x="20239" y="15709"/>
                </a:lnTo>
                <a:lnTo>
                  <a:pt x="20239" y="10121"/>
                </a:lnTo>
              </a:path>
            </a:pathLst>
          </a:custGeom>
          <a:ln w="11112">
            <a:solidFill>
              <a:srgbClr val="3F9F3F"/>
            </a:solidFill>
          </a:ln>
        </p:spPr>
        <p:txBody>
          <a:bodyPr wrap="square" lIns="0" tIns="0" rIns="0" bIns="0" rtlCol="0"/>
          <a:lstStyle/>
          <a:p>
            <a:endParaRPr/>
          </a:p>
        </p:txBody>
      </p:sp>
      <p:sp>
        <p:nvSpPr>
          <p:cNvPr id="281" name="object 281"/>
          <p:cNvSpPr/>
          <p:nvPr/>
        </p:nvSpPr>
        <p:spPr>
          <a:xfrm>
            <a:off x="1206273" y="3947918"/>
            <a:ext cx="32404" cy="30529"/>
          </a:xfrm>
          <a:custGeom>
            <a:avLst/>
            <a:gdLst/>
            <a:ahLst/>
            <a:cxnLst/>
            <a:rect l="l" t="t" r="r" b="b"/>
            <a:pathLst>
              <a:path w="13970" h="13969">
                <a:moveTo>
                  <a:pt x="13896" y="6946"/>
                </a:moveTo>
                <a:lnTo>
                  <a:pt x="13896" y="3111"/>
                </a:lnTo>
                <a:lnTo>
                  <a:pt x="10786" y="0"/>
                </a:lnTo>
                <a:lnTo>
                  <a:pt x="6950" y="0"/>
                </a:lnTo>
                <a:lnTo>
                  <a:pt x="3116" y="0"/>
                </a:lnTo>
                <a:lnTo>
                  <a:pt x="0" y="3111"/>
                </a:lnTo>
                <a:lnTo>
                  <a:pt x="0" y="6946"/>
                </a:lnTo>
                <a:lnTo>
                  <a:pt x="0" y="10782"/>
                </a:lnTo>
                <a:lnTo>
                  <a:pt x="3116" y="13893"/>
                </a:lnTo>
                <a:lnTo>
                  <a:pt x="6950" y="13893"/>
                </a:lnTo>
                <a:lnTo>
                  <a:pt x="10786" y="13893"/>
                </a:lnTo>
                <a:lnTo>
                  <a:pt x="13896" y="10782"/>
                </a:lnTo>
                <a:lnTo>
                  <a:pt x="13896" y="6946"/>
                </a:lnTo>
              </a:path>
            </a:pathLst>
          </a:custGeom>
          <a:ln w="11112">
            <a:solidFill>
              <a:srgbClr val="5EAE5E"/>
            </a:solidFill>
          </a:ln>
        </p:spPr>
        <p:txBody>
          <a:bodyPr wrap="square" lIns="0" tIns="0" rIns="0" bIns="0" rtlCol="0"/>
          <a:lstStyle/>
          <a:p>
            <a:endParaRPr/>
          </a:p>
        </p:txBody>
      </p:sp>
      <p:sp>
        <p:nvSpPr>
          <p:cNvPr id="282" name="object 282"/>
          <p:cNvSpPr/>
          <p:nvPr/>
        </p:nvSpPr>
        <p:spPr>
          <a:xfrm>
            <a:off x="1212007" y="3952968"/>
            <a:ext cx="17675" cy="16652"/>
          </a:xfrm>
          <a:custGeom>
            <a:avLst/>
            <a:gdLst/>
            <a:ahLst/>
            <a:cxnLst/>
            <a:rect l="l" t="t" r="r" b="b"/>
            <a:pathLst>
              <a:path w="7620" h="7619">
                <a:moveTo>
                  <a:pt x="7539" y="3771"/>
                </a:moveTo>
                <a:lnTo>
                  <a:pt x="7539" y="1701"/>
                </a:lnTo>
                <a:lnTo>
                  <a:pt x="5848" y="0"/>
                </a:lnTo>
                <a:lnTo>
                  <a:pt x="3769" y="0"/>
                </a:lnTo>
                <a:lnTo>
                  <a:pt x="1691" y="0"/>
                </a:lnTo>
                <a:lnTo>
                  <a:pt x="0" y="1701"/>
                </a:lnTo>
                <a:lnTo>
                  <a:pt x="0" y="3771"/>
                </a:lnTo>
                <a:lnTo>
                  <a:pt x="0" y="5854"/>
                </a:lnTo>
                <a:lnTo>
                  <a:pt x="1691" y="7543"/>
                </a:lnTo>
                <a:lnTo>
                  <a:pt x="3769" y="7543"/>
                </a:lnTo>
                <a:lnTo>
                  <a:pt x="5848" y="7543"/>
                </a:lnTo>
                <a:lnTo>
                  <a:pt x="7539" y="5854"/>
                </a:lnTo>
                <a:lnTo>
                  <a:pt x="7539" y="3771"/>
                </a:lnTo>
              </a:path>
            </a:pathLst>
          </a:custGeom>
          <a:ln w="11112">
            <a:solidFill>
              <a:srgbClr val="7CBD7C"/>
            </a:solidFill>
          </a:ln>
        </p:spPr>
        <p:txBody>
          <a:bodyPr wrap="square" lIns="0" tIns="0" rIns="0" bIns="0" rtlCol="0"/>
          <a:lstStyle/>
          <a:p>
            <a:endParaRPr/>
          </a:p>
        </p:txBody>
      </p:sp>
      <p:sp>
        <p:nvSpPr>
          <p:cNvPr id="283" name="object 283"/>
          <p:cNvSpPr/>
          <p:nvPr/>
        </p:nvSpPr>
        <p:spPr>
          <a:xfrm>
            <a:off x="1217724" y="3958021"/>
            <a:ext cx="2946" cy="2775"/>
          </a:xfrm>
          <a:custGeom>
            <a:avLst/>
            <a:gdLst/>
            <a:ahLst/>
            <a:cxnLst/>
            <a:rect l="l" t="t" r="r" b="b"/>
            <a:pathLst>
              <a:path w="1270" h="1269">
                <a:moveTo>
                  <a:pt x="1196" y="596"/>
                </a:moveTo>
                <a:lnTo>
                  <a:pt x="1196" y="279"/>
                </a:lnTo>
                <a:lnTo>
                  <a:pt x="928" y="0"/>
                </a:lnTo>
                <a:lnTo>
                  <a:pt x="600" y="0"/>
                </a:lnTo>
                <a:lnTo>
                  <a:pt x="273" y="0"/>
                </a:lnTo>
                <a:lnTo>
                  <a:pt x="0" y="279"/>
                </a:lnTo>
                <a:lnTo>
                  <a:pt x="0" y="596"/>
                </a:lnTo>
                <a:lnTo>
                  <a:pt x="0" y="927"/>
                </a:lnTo>
                <a:lnTo>
                  <a:pt x="273" y="1193"/>
                </a:lnTo>
                <a:lnTo>
                  <a:pt x="600" y="1193"/>
                </a:lnTo>
                <a:lnTo>
                  <a:pt x="928" y="1193"/>
                </a:lnTo>
                <a:lnTo>
                  <a:pt x="1196" y="927"/>
                </a:lnTo>
                <a:lnTo>
                  <a:pt x="1196" y="596"/>
                </a:lnTo>
              </a:path>
            </a:pathLst>
          </a:custGeom>
          <a:ln w="11112">
            <a:solidFill>
              <a:srgbClr val="9BCD9B"/>
            </a:solidFill>
          </a:ln>
        </p:spPr>
        <p:txBody>
          <a:bodyPr wrap="square" lIns="0" tIns="0" rIns="0" bIns="0" rtlCol="0"/>
          <a:lstStyle/>
          <a:p>
            <a:endParaRPr/>
          </a:p>
        </p:txBody>
      </p:sp>
      <p:sp>
        <p:nvSpPr>
          <p:cNvPr id="284" name="object 284"/>
          <p:cNvSpPr/>
          <p:nvPr/>
        </p:nvSpPr>
        <p:spPr>
          <a:xfrm>
            <a:off x="1211500" y="3951805"/>
            <a:ext cx="13256" cy="12489"/>
          </a:xfrm>
          <a:custGeom>
            <a:avLst/>
            <a:gdLst/>
            <a:ahLst/>
            <a:cxnLst/>
            <a:rect l="l" t="t" r="r" b="b"/>
            <a:pathLst>
              <a:path w="5715" h="5714">
                <a:moveTo>
                  <a:pt x="0" y="2578"/>
                </a:moveTo>
                <a:lnTo>
                  <a:pt x="0" y="4013"/>
                </a:lnTo>
                <a:lnTo>
                  <a:pt x="1150" y="5156"/>
                </a:lnTo>
                <a:lnTo>
                  <a:pt x="2574" y="5156"/>
                </a:lnTo>
                <a:lnTo>
                  <a:pt x="3997" y="5156"/>
                </a:lnTo>
                <a:lnTo>
                  <a:pt x="5153" y="4013"/>
                </a:lnTo>
                <a:lnTo>
                  <a:pt x="5153" y="2578"/>
                </a:lnTo>
                <a:lnTo>
                  <a:pt x="5153" y="1155"/>
                </a:lnTo>
                <a:lnTo>
                  <a:pt x="3997" y="0"/>
                </a:lnTo>
                <a:lnTo>
                  <a:pt x="2574" y="0"/>
                </a:lnTo>
                <a:lnTo>
                  <a:pt x="1150" y="0"/>
                </a:lnTo>
                <a:lnTo>
                  <a:pt x="0" y="1155"/>
                </a:lnTo>
                <a:lnTo>
                  <a:pt x="0" y="2578"/>
                </a:lnTo>
              </a:path>
            </a:pathLst>
          </a:custGeom>
          <a:ln w="11112">
            <a:solidFill>
              <a:srgbClr val="BADCBA"/>
            </a:solidFill>
          </a:ln>
        </p:spPr>
        <p:txBody>
          <a:bodyPr wrap="square" lIns="0" tIns="0" rIns="0" bIns="0" rtlCol="0"/>
          <a:lstStyle/>
          <a:p>
            <a:endParaRPr/>
          </a:p>
        </p:txBody>
      </p:sp>
      <p:sp>
        <p:nvSpPr>
          <p:cNvPr id="285" name="object 285"/>
          <p:cNvSpPr/>
          <p:nvPr/>
        </p:nvSpPr>
        <p:spPr>
          <a:xfrm>
            <a:off x="1201107" y="3941701"/>
            <a:ext cx="29458" cy="27754"/>
          </a:xfrm>
          <a:custGeom>
            <a:avLst/>
            <a:gdLst/>
            <a:ahLst/>
            <a:cxnLst/>
            <a:rect l="l" t="t" r="r" b="b"/>
            <a:pathLst>
              <a:path w="12700" h="12700">
                <a:moveTo>
                  <a:pt x="9852" y="0"/>
                </a:moveTo>
                <a:lnTo>
                  <a:pt x="2848" y="0"/>
                </a:lnTo>
                <a:lnTo>
                  <a:pt x="0" y="2844"/>
                </a:lnTo>
                <a:lnTo>
                  <a:pt x="0" y="9842"/>
                </a:lnTo>
                <a:lnTo>
                  <a:pt x="2848" y="12700"/>
                </a:lnTo>
                <a:lnTo>
                  <a:pt x="9852" y="12700"/>
                </a:lnTo>
                <a:lnTo>
                  <a:pt x="12700" y="9842"/>
                </a:lnTo>
                <a:lnTo>
                  <a:pt x="12700" y="2844"/>
                </a:lnTo>
                <a:lnTo>
                  <a:pt x="9852" y="0"/>
                </a:lnTo>
                <a:close/>
              </a:path>
            </a:pathLst>
          </a:custGeom>
          <a:solidFill>
            <a:srgbClr val="D8ECD8"/>
          </a:solidFill>
        </p:spPr>
        <p:txBody>
          <a:bodyPr wrap="square" lIns="0" tIns="0" rIns="0" bIns="0" rtlCol="0"/>
          <a:lstStyle/>
          <a:p>
            <a:endParaRPr/>
          </a:p>
        </p:txBody>
      </p:sp>
      <p:sp>
        <p:nvSpPr>
          <p:cNvPr id="286" name="object 286"/>
          <p:cNvSpPr/>
          <p:nvPr/>
        </p:nvSpPr>
        <p:spPr>
          <a:xfrm>
            <a:off x="1166554" y="4874083"/>
            <a:ext cx="145819" cy="99913"/>
          </a:xfrm>
          <a:custGeom>
            <a:avLst/>
            <a:gdLst/>
            <a:ahLst/>
            <a:cxnLst/>
            <a:rect l="l" t="t" r="r" b="b"/>
            <a:pathLst>
              <a:path w="62865" h="45719">
                <a:moveTo>
                  <a:pt x="2564" y="0"/>
                </a:moveTo>
                <a:lnTo>
                  <a:pt x="19930" y="42775"/>
                </a:lnTo>
                <a:lnTo>
                  <a:pt x="32632" y="45341"/>
                </a:lnTo>
                <a:lnTo>
                  <a:pt x="45336" y="42775"/>
                </a:lnTo>
                <a:lnTo>
                  <a:pt x="55711" y="35780"/>
                </a:lnTo>
                <a:lnTo>
                  <a:pt x="62706" y="25405"/>
                </a:lnTo>
              </a:path>
            </a:pathLst>
          </a:custGeom>
          <a:ln w="11112">
            <a:solidFill>
              <a:srgbClr val="E5EFE5"/>
            </a:solidFill>
          </a:ln>
        </p:spPr>
        <p:txBody>
          <a:bodyPr wrap="square" lIns="0" tIns="0" rIns="0" bIns="0" rtlCol="0"/>
          <a:lstStyle/>
          <a:p>
            <a:endParaRPr/>
          </a:p>
        </p:txBody>
      </p:sp>
      <p:sp>
        <p:nvSpPr>
          <p:cNvPr id="287" name="object 287"/>
          <p:cNvSpPr/>
          <p:nvPr/>
        </p:nvSpPr>
        <p:spPr>
          <a:xfrm>
            <a:off x="1173134" y="4836569"/>
            <a:ext cx="136982" cy="129054"/>
          </a:xfrm>
          <a:custGeom>
            <a:avLst/>
            <a:gdLst/>
            <a:ahLst/>
            <a:cxnLst/>
            <a:rect l="l" t="t" r="r" b="b"/>
            <a:pathLst>
              <a:path w="59054" h="59055">
                <a:moveTo>
                  <a:pt x="58921" y="29462"/>
                </a:moveTo>
                <a:lnTo>
                  <a:pt x="56606" y="17996"/>
                </a:lnTo>
                <a:lnTo>
                  <a:pt x="50292" y="8631"/>
                </a:lnTo>
                <a:lnTo>
                  <a:pt x="40929" y="2315"/>
                </a:lnTo>
                <a:lnTo>
                  <a:pt x="29464" y="0"/>
                </a:lnTo>
                <a:lnTo>
                  <a:pt x="17997" y="2315"/>
                </a:lnTo>
                <a:lnTo>
                  <a:pt x="8631" y="8631"/>
                </a:lnTo>
                <a:lnTo>
                  <a:pt x="2316" y="17996"/>
                </a:lnTo>
                <a:lnTo>
                  <a:pt x="0" y="29462"/>
                </a:lnTo>
                <a:lnTo>
                  <a:pt x="2316" y="40928"/>
                </a:lnTo>
                <a:lnTo>
                  <a:pt x="8631" y="50291"/>
                </a:lnTo>
                <a:lnTo>
                  <a:pt x="17997" y="56605"/>
                </a:lnTo>
                <a:lnTo>
                  <a:pt x="29464" y="58920"/>
                </a:lnTo>
                <a:lnTo>
                  <a:pt x="40929" y="56605"/>
                </a:lnTo>
                <a:lnTo>
                  <a:pt x="50292" y="50291"/>
                </a:lnTo>
                <a:lnTo>
                  <a:pt x="56606" y="40928"/>
                </a:lnTo>
                <a:lnTo>
                  <a:pt x="58921" y="29462"/>
                </a:lnTo>
              </a:path>
            </a:pathLst>
          </a:custGeom>
          <a:ln w="11112">
            <a:solidFill>
              <a:srgbClr val="B7CCB7"/>
            </a:solidFill>
          </a:ln>
        </p:spPr>
        <p:txBody>
          <a:bodyPr wrap="square" lIns="0" tIns="0" rIns="0" bIns="0" rtlCol="0"/>
          <a:lstStyle/>
          <a:p>
            <a:endParaRPr/>
          </a:p>
        </p:txBody>
      </p:sp>
      <p:sp>
        <p:nvSpPr>
          <p:cNvPr id="288" name="object 288"/>
          <p:cNvSpPr/>
          <p:nvPr/>
        </p:nvSpPr>
        <p:spPr>
          <a:xfrm>
            <a:off x="1179729" y="4842616"/>
            <a:ext cx="122252" cy="115177"/>
          </a:xfrm>
          <a:custGeom>
            <a:avLst/>
            <a:gdLst/>
            <a:ahLst/>
            <a:cxnLst/>
            <a:rect l="l" t="t" r="r" b="b"/>
            <a:pathLst>
              <a:path w="52704" h="52705">
                <a:moveTo>
                  <a:pt x="52570" y="26283"/>
                </a:moveTo>
                <a:lnTo>
                  <a:pt x="50504" y="16053"/>
                </a:lnTo>
                <a:lnTo>
                  <a:pt x="44870" y="7698"/>
                </a:lnTo>
                <a:lnTo>
                  <a:pt x="36514" y="2065"/>
                </a:lnTo>
                <a:lnTo>
                  <a:pt x="26282" y="0"/>
                </a:lnTo>
                <a:lnTo>
                  <a:pt x="16052" y="2065"/>
                </a:lnTo>
                <a:lnTo>
                  <a:pt x="7697" y="7698"/>
                </a:lnTo>
                <a:lnTo>
                  <a:pt x="2065" y="16053"/>
                </a:lnTo>
                <a:lnTo>
                  <a:pt x="0" y="26283"/>
                </a:lnTo>
                <a:lnTo>
                  <a:pt x="2065" y="36514"/>
                </a:lnTo>
                <a:lnTo>
                  <a:pt x="7697" y="44870"/>
                </a:lnTo>
                <a:lnTo>
                  <a:pt x="16052" y="50505"/>
                </a:lnTo>
                <a:lnTo>
                  <a:pt x="26282" y="52571"/>
                </a:lnTo>
                <a:lnTo>
                  <a:pt x="36514" y="50505"/>
                </a:lnTo>
                <a:lnTo>
                  <a:pt x="44870" y="44870"/>
                </a:lnTo>
                <a:lnTo>
                  <a:pt x="50504" y="36514"/>
                </a:lnTo>
                <a:lnTo>
                  <a:pt x="52570" y="26283"/>
                </a:lnTo>
              </a:path>
            </a:pathLst>
          </a:custGeom>
          <a:ln w="11112">
            <a:solidFill>
              <a:srgbClr val="89A889"/>
            </a:solidFill>
          </a:ln>
        </p:spPr>
        <p:txBody>
          <a:bodyPr wrap="square" lIns="0" tIns="0" rIns="0" bIns="0" rtlCol="0"/>
          <a:lstStyle/>
          <a:p>
            <a:endParaRPr/>
          </a:p>
        </p:txBody>
      </p:sp>
      <p:sp>
        <p:nvSpPr>
          <p:cNvPr id="289" name="object 289"/>
          <p:cNvSpPr/>
          <p:nvPr/>
        </p:nvSpPr>
        <p:spPr>
          <a:xfrm>
            <a:off x="1186310" y="4848656"/>
            <a:ext cx="107523" cy="101301"/>
          </a:xfrm>
          <a:custGeom>
            <a:avLst/>
            <a:gdLst/>
            <a:ahLst/>
            <a:cxnLst/>
            <a:rect l="l" t="t" r="r" b="b"/>
            <a:pathLst>
              <a:path w="46354" h="46355">
                <a:moveTo>
                  <a:pt x="46221" y="23112"/>
                </a:moveTo>
                <a:lnTo>
                  <a:pt x="44405" y="14118"/>
                </a:lnTo>
                <a:lnTo>
                  <a:pt x="39452" y="6771"/>
                </a:lnTo>
                <a:lnTo>
                  <a:pt x="32106" y="1817"/>
                </a:lnTo>
                <a:lnTo>
                  <a:pt x="23112" y="0"/>
                </a:lnTo>
                <a:lnTo>
                  <a:pt x="14118" y="1817"/>
                </a:lnTo>
                <a:lnTo>
                  <a:pt x="6771" y="6771"/>
                </a:lnTo>
                <a:lnTo>
                  <a:pt x="1817" y="14118"/>
                </a:lnTo>
                <a:lnTo>
                  <a:pt x="0" y="23112"/>
                </a:lnTo>
                <a:lnTo>
                  <a:pt x="1817" y="32106"/>
                </a:lnTo>
                <a:lnTo>
                  <a:pt x="6771" y="39452"/>
                </a:lnTo>
                <a:lnTo>
                  <a:pt x="14118" y="44405"/>
                </a:lnTo>
                <a:lnTo>
                  <a:pt x="23112" y="46221"/>
                </a:lnTo>
                <a:lnTo>
                  <a:pt x="32106" y="44405"/>
                </a:lnTo>
                <a:lnTo>
                  <a:pt x="39452" y="39452"/>
                </a:lnTo>
                <a:lnTo>
                  <a:pt x="44405" y="32106"/>
                </a:lnTo>
                <a:lnTo>
                  <a:pt x="46221" y="23112"/>
                </a:lnTo>
              </a:path>
            </a:pathLst>
          </a:custGeom>
          <a:ln w="11112">
            <a:solidFill>
              <a:srgbClr val="5B855B"/>
            </a:solidFill>
          </a:ln>
        </p:spPr>
        <p:txBody>
          <a:bodyPr wrap="square" lIns="0" tIns="0" rIns="0" bIns="0" rtlCol="0"/>
          <a:lstStyle/>
          <a:p>
            <a:endParaRPr/>
          </a:p>
        </p:txBody>
      </p:sp>
      <p:sp>
        <p:nvSpPr>
          <p:cNvPr id="290" name="object 290"/>
          <p:cNvSpPr/>
          <p:nvPr/>
        </p:nvSpPr>
        <p:spPr>
          <a:xfrm>
            <a:off x="1192904" y="4854705"/>
            <a:ext cx="92794" cy="87424"/>
          </a:xfrm>
          <a:custGeom>
            <a:avLst/>
            <a:gdLst/>
            <a:ahLst/>
            <a:cxnLst/>
            <a:rect l="l" t="t" r="r" b="b"/>
            <a:pathLst>
              <a:path w="40004" h="40005">
                <a:moveTo>
                  <a:pt x="39871" y="19932"/>
                </a:moveTo>
                <a:lnTo>
                  <a:pt x="38304" y="12174"/>
                </a:lnTo>
                <a:lnTo>
                  <a:pt x="34030" y="5838"/>
                </a:lnTo>
                <a:lnTo>
                  <a:pt x="27693" y="1566"/>
                </a:lnTo>
                <a:lnTo>
                  <a:pt x="19933" y="0"/>
                </a:lnTo>
                <a:lnTo>
                  <a:pt x="12175" y="1566"/>
                </a:lnTo>
                <a:lnTo>
                  <a:pt x="5838" y="5838"/>
                </a:lnTo>
                <a:lnTo>
                  <a:pt x="1566" y="12174"/>
                </a:lnTo>
                <a:lnTo>
                  <a:pt x="0" y="19932"/>
                </a:lnTo>
                <a:lnTo>
                  <a:pt x="1566" y="27692"/>
                </a:lnTo>
                <a:lnTo>
                  <a:pt x="5838" y="34029"/>
                </a:lnTo>
                <a:lnTo>
                  <a:pt x="12175" y="38303"/>
                </a:lnTo>
                <a:lnTo>
                  <a:pt x="19933" y="39870"/>
                </a:lnTo>
                <a:lnTo>
                  <a:pt x="27693" y="38303"/>
                </a:lnTo>
                <a:lnTo>
                  <a:pt x="34030" y="34029"/>
                </a:lnTo>
                <a:lnTo>
                  <a:pt x="38304" y="27692"/>
                </a:lnTo>
                <a:lnTo>
                  <a:pt x="39871" y="19932"/>
                </a:lnTo>
              </a:path>
            </a:pathLst>
          </a:custGeom>
          <a:ln w="11112">
            <a:solidFill>
              <a:srgbClr val="2D622D"/>
            </a:solidFill>
          </a:ln>
        </p:spPr>
        <p:txBody>
          <a:bodyPr wrap="square" lIns="0" tIns="0" rIns="0" bIns="0" rtlCol="0"/>
          <a:lstStyle/>
          <a:p>
            <a:endParaRPr/>
          </a:p>
        </p:txBody>
      </p:sp>
      <p:sp>
        <p:nvSpPr>
          <p:cNvPr id="291" name="object 291"/>
          <p:cNvSpPr/>
          <p:nvPr/>
        </p:nvSpPr>
        <p:spPr>
          <a:xfrm>
            <a:off x="1173801" y="4836546"/>
            <a:ext cx="129617" cy="122116"/>
          </a:xfrm>
          <a:custGeom>
            <a:avLst/>
            <a:gdLst/>
            <a:ahLst/>
            <a:cxnLst/>
            <a:rect l="l" t="t" r="r" b="b"/>
            <a:pathLst>
              <a:path w="55879" h="55880">
                <a:moveTo>
                  <a:pt x="55671" y="27835"/>
                </a:moveTo>
                <a:lnTo>
                  <a:pt x="53483" y="17002"/>
                </a:lnTo>
                <a:lnTo>
                  <a:pt x="47516" y="8154"/>
                </a:lnTo>
                <a:lnTo>
                  <a:pt x="38668" y="2188"/>
                </a:lnTo>
                <a:lnTo>
                  <a:pt x="27835" y="0"/>
                </a:lnTo>
                <a:lnTo>
                  <a:pt x="17002" y="2188"/>
                </a:lnTo>
                <a:lnTo>
                  <a:pt x="8154" y="8154"/>
                </a:lnTo>
                <a:lnTo>
                  <a:pt x="2188" y="17002"/>
                </a:lnTo>
                <a:lnTo>
                  <a:pt x="0" y="27835"/>
                </a:lnTo>
                <a:lnTo>
                  <a:pt x="2188" y="38669"/>
                </a:lnTo>
                <a:lnTo>
                  <a:pt x="8154" y="47517"/>
                </a:lnTo>
                <a:lnTo>
                  <a:pt x="17002" y="53483"/>
                </a:lnTo>
                <a:lnTo>
                  <a:pt x="27835" y="55671"/>
                </a:lnTo>
                <a:lnTo>
                  <a:pt x="38668" y="53483"/>
                </a:lnTo>
                <a:lnTo>
                  <a:pt x="47516" y="47517"/>
                </a:lnTo>
                <a:lnTo>
                  <a:pt x="53483" y="38669"/>
                </a:lnTo>
                <a:lnTo>
                  <a:pt x="55671" y="27835"/>
                </a:lnTo>
              </a:path>
            </a:pathLst>
          </a:custGeom>
          <a:ln w="11112">
            <a:solidFill>
              <a:srgbClr val="003F00"/>
            </a:solidFill>
          </a:ln>
        </p:spPr>
        <p:txBody>
          <a:bodyPr wrap="square" lIns="0" tIns="0" rIns="0" bIns="0" rtlCol="0"/>
          <a:lstStyle/>
          <a:p>
            <a:endParaRPr/>
          </a:p>
        </p:txBody>
      </p:sp>
      <p:sp>
        <p:nvSpPr>
          <p:cNvPr id="292" name="object 292"/>
          <p:cNvSpPr/>
          <p:nvPr/>
        </p:nvSpPr>
        <p:spPr>
          <a:xfrm>
            <a:off x="1185265" y="4846055"/>
            <a:ext cx="94267" cy="88811"/>
          </a:xfrm>
          <a:custGeom>
            <a:avLst/>
            <a:gdLst/>
            <a:ahLst/>
            <a:cxnLst/>
            <a:rect l="l" t="t" r="r" b="b"/>
            <a:pathLst>
              <a:path w="40640" h="40639">
                <a:moveTo>
                  <a:pt x="40490" y="20245"/>
                </a:moveTo>
                <a:lnTo>
                  <a:pt x="38898" y="12366"/>
                </a:lnTo>
                <a:lnTo>
                  <a:pt x="34559" y="5931"/>
                </a:lnTo>
                <a:lnTo>
                  <a:pt x="28123" y="1591"/>
                </a:lnTo>
                <a:lnTo>
                  <a:pt x="20245" y="0"/>
                </a:lnTo>
                <a:lnTo>
                  <a:pt x="12366" y="1591"/>
                </a:lnTo>
                <a:lnTo>
                  <a:pt x="5931" y="5931"/>
                </a:lnTo>
                <a:lnTo>
                  <a:pt x="1591" y="12366"/>
                </a:lnTo>
                <a:lnTo>
                  <a:pt x="0" y="20245"/>
                </a:lnTo>
                <a:lnTo>
                  <a:pt x="1591" y="28123"/>
                </a:lnTo>
                <a:lnTo>
                  <a:pt x="5931" y="34559"/>
                </a:lnTo>
                <a:lnTo>
                  <a:pt x="12366" y="38899"/>
                </a:lnTo>
                <a:lnTo>
                  <a:pt x="20245" y="40491"/>
                </a:lnTo>
                <a:lnTo>
                  <a:pt x="28123" y="38899"/>
                </a:lnTo>
                <a:lnTo>
                  <a:pt x="34559" y="34559"/>
                </a:lnTo>
                <a:lnTo>
                  <a:pt x="38898" y="28123"/>
                </a:lnTo>
                <a:lnTo>
                  <a:pt x="40490" y="20245"/>
                </a:lnTo>
              </a:path>
            </a:pathLst>
          </a:custGeom>
          <a:ln w="11112">
            <a:solidFill>
              <a:srgbClr val="005900"/>
            </a:solidFill>
          </a:ln>
        </p:spPr>
        <p:txBody>
          <a:bodyPr wrap="square" lIns="0" tIns="0" rIns="0" bIns="0" rtlCol="0"/>
          <a:lstStyle/>
          <a:p>
            <a:endParaRPr/>
          </a:p>
        </p:txBody>
      </p:sp>
      <p:sp>
        <p:nvSpPr>
          <p:cNvPr id="293" name="object 293"/>
          <p:cNvSpPr/>
          <p:nvPr/>
        </p:nvSpPr>
        <p:spPr>
          <a:xfrm>
            <a:off x="1190994" y="4851105"/>
            <a:ext cx="79538" cy="74935"/>
          </a:xfrm>
          <a:custGeom>
            <a:avLst/>
            <a:gdLst/>
            <a:ahLst/>
            <a:cxnLst/>
            <a:rect l="l" t="t" r="r" b="b"/>
            <a:pathLst>
              <a:path w="34290" h="34289">
                <a:moveTo>
                  <a:pt x="34136" y="17070"/>
                </a:moveTo>
                <a:lnTo>
                  <a:pt x="34136" y="7645"/>
                </a:lnTo>
                <a:lnTo>
                  <a:pt x="26496" y="0"/>
                </a:lnTo>
                <a:lnTo>
                  <a:pt x="17070" y="0"/>
                </a:lnTo>
                <a:lnTo>
                  <a:pt x="7644" y="0"/>
                </a:lnTo>
                <a:lnTo>
                  <a:pt x="0" y="7645"/>
                </a:lnTo>
                <a:lnTo>
                  <a:pt x="0" y="17070"/>
                </a:lnTo>
                <a:lnTo>
                  <a:pt x="0" y="26496"/>
                </a:lnTo>
                <a:lnTo>
                  <a:pt x="7644" y="34141"/>
                </a:lnTo>
                <a:lnTo>
                  <a:pt x="17070" y="34141"/>
                </a:lnTo>
                <a:lnTo>
                  <a:pt x="26496" y="34141"/>
                </a:lnTo>
                <a:lnTo>
                  <a:pt x="34136" y="26496"/>
                </a:lnTo>
                <a:lnTo>
                  <a:pt x="34136" y="17070"/>
                </a:lnTo>
              </a:path>
            </a:pathLst>
          </a:custGeom>
          <a:ln w="11112">
            <a:solidFill>
              <a:srgbClr val="0C670C"/>
            </a:solidFill>
          </a:ln>
        </p:spPr>
        <p:txBody>
          <a:bodyPr wrap="square" lIns="0" tIns="0" rIns="0" bIns="0" rtlCol="0"/>
          <a:lstStyle/>
          <a:p>
            <a:endParaRPr/>
          </a:p>
        </p:txBody>
      </p:sp>
      <p:sp>
        <p:nvSpPr>
          <p:cNvPr id="294" name="object 294"/>
          <p:cNvSpPr/>
          <p:nvPr/>
        </p:nvSpPr>
        <p:spPr>
          <a:xfrm>
            <a:off x="1196712" y="4856157"/>
            <a:ext cx="64808" cy="61058"/>
          </a:xfrm>
          <a:custGeom>
            <a:avLst/>
            <a:gdLst/>
            <a:ahLst/>
            <a:cxnLst/>
            <a:rect l="l" t="t" r="r" b="b"/>
            <a:pathLst>
              <a:path w="27940" h="27939">
                <a:moveTo>
                  <a:pt x="27791" y="13896"/>
                </a:moveTo>
                <a:lnTo>
                  <a:pt x="27791" y="6226"/>
                </a:lnTo>
                <a:lnTo>
                  <a:pt x="21565" y="0"/>
                </a:lnTo>
                <a:lnTo>
                  <a:pt x="13896" y="0"/>
                </a:lnTo>
                <a:lnTo>
                  <a:pt x="6226" y="0"/>
                </a:lnTo>
                <a:lnTo>
                  <a:pt x="0" y="6226"/>
                </a:lnTo>
                <a:lnTo>
                  <a:pt x="0" y="13896"/>
                </a:lnTo>
                <a:lnTo>
                  <a:pt x="0" y="21565"/>
                </a:lnTo>
                <a:lnTo>
                  <a:pt x="6226" y="27791"/>
                </a:lnTo>
                <a:lnTo>
                  <a:pt x="13896" y="27791"/>
                </a:lnTo>
                <a:lnTo>
                  <a:pt x="21565" y="27791"/>
                </a:lnTo>
                <a:lnTo>
                  <a:pt x="27791" y="21565"/>
                </a:lnTo>
                <a:lnTo>
                  <a:pt x="27791" y="13896"/>
                </a:lnTo>
              </a:path>
            </a:pathLst>
          </a:custGeom>
          <a:ln w="11112">
            <a:solidFill>
              <a:srgbClr val="197519"/>
            </a:solidFill>
          </a:ln>
        </p:spPr>
        <p:txBody>
          <a:bodyPr wrap="square" lIns="0" tIns="0" rIns="0" bIns="0" rtlCol="0"/>
          <a:lstStyle/>
          <a:p>
            <a:endParaRPr/>
          </a:p>
        </p:txBody>
      </p:sp>
      <p:sp>
        <p:nvSpPr>
          <p:cNvPr id="295" name="object 295"/>
          <p:cNvSpPr/>
          <p:nvPr/>
        </p:nvSpPr>
        <p:spPr>
          <a:xfrm>
            <a:off x="1202443" y="4861210"/>
            <a:ext cx="50079" cy="47181"/>
          </a:xfrm>
          <a:custGeom>
            <a:avLst/>
            <a:gdLst/>
            <a:ahLst/>
            <a:cxnLst/>
            <a:rect l="l" t="t" r="r" b="b"/>
            <a:pathLst>
              <a:path w="21590" h="21589">
                <a:moveTo>
                  <a:pt x="21436" y="10720"/>
                </a:moveTo>
                <a:lnTo>
                  <a:pt x="21436" y="4801"/>
                </a:lnTo>
                <a:lnTo>
                  <a:pt x="16638" y="0"/>
                </a:lnTo>
                <a:lnTo>
                  <a:pt x="10720" y="0"/>
                </a:lnTo>
                <a:lnTo>
                  <a:pt x="4801" y="0"/>
                </a:lnTo>
                <a:lnTo>
                  <a:pt x="0" y="4801"/>
                </a:lnTo>
                <a:lnTo>
                  <a:pt x="0" y="10720"/>
                </a:lnTo>
                <a:lnTo>
                  <a:pt x="0" y="16638"/>
                </a:lnTo>
                <a:lnTo>
                  <a:pt x="4801" y="21441"/>
                </a:lnTo>
                <a:lnTo>
                  <a:pt x="10720" y="21441"/>
                </a:lnTo>
                <a:lnTo>
                  <a:pt x="16638" y="21441"/>
                </a:lnTo>
                <a:lnTo>
                  <a:pt x="21436" y="16638"/>
                </a:lnTo>
                <a:lnTo>
                  <a:pt x="21436" y="10720"/>
                </a:lnTo>
              </a:path>
            </a:pathLst>
          </a:custGeom>
          <a:ln w="11112">
            <a:solidFill>
              <a:srgbClr val="268326"/>
            </a:solidFill>
          </a:ln>
        </p:spPr>
        <p:txBody>
          <a:bodyPr wrap="square" lIns="0" tIns="0" rIns="0" bIns="0" rtlCol="0"/>
          <a:lstStyle/>
          <a:p>
            <a:endParaRPr/>
          </a:p>
        </p:txBody>
      </p:sp>
      <p:sp>
        <p:nvSpPr>
          <p:cNvPr id="296" name="object 296"/>
          <p:cNvSpPr/>
          <p:nvPr/>
        </p:nvSpPr>
        <p:spPr>
          <a:xfrm>
            <a:off x="1208173" y="4866262"/>
            <a:ext cx="35350" cy="33304"/>
          </a:xfrm>
          <a:custGeom>
            <a:avLst/>
            <a:gdLst/>
            <a:ahLst/>
            <a:cxnLst/>
            <a:rect l="l" t="t" r="r" b="b"/>
            <a:pathLst>
              <a:path w="15240" h="15239">
                <a:moveTo>
                  <a:pt x="15086" y="7545"/>
                </a:moveTo>
                <a:lnTo>
                  <a:pt x="15086" y="3383"/>
                </a:lnTo>
                <a:lnTo>
                  <a:pt x="11703" y="0"/>
                </a:lnTo>
                <a:lnTo>
                  <a:pt x="7539" y="0"/>
                </a:lnTo>
                <a:lnTo>
                  <a:pt x="3378" y="0"/>
                </a:lnTo>
                <a:lnTo>
                  <a:pt x="0" y="3383"/>
                </a:lnTo>
                <a:lnTo>
                  <a:pt x="0" y="7545"/>
                </a:lnTo>
                <a:lnTo>
                  <a:pt x="0" y="11708"/>
                </a:lnTo>
                <a:lnTo>
                  <a:pt x="3378" y="15091"/>
                </a:lnTo>
                <a:lnTo>
                  <a:pt x="7539" y="15091"/>
                </a:lnTo>
                <a:lnTo>
                  <a:pt x="11703" y="15091"/>
                </a:lnTo>
                <a:lnTo>
                  <a:pt x="15086" y="11708"/>
                </a:lnTo>
                <a:lnTo>
                  <a:pt x="15086" y="7545"/>
                </a:lnTo>
              </a:path>
            </a:pathLst>
          </a:custGeom>
          <a:ln w="11112">
            <a:solidFill>
              <a:srgbClr val="329132"/>
            </a:solidFill>
          </a:ln>
        </p:spPr>
        <p:txBody>
          <a:bodyPr wrap="square" lIns="0" tIns="0" rIns="0" bIns="0" rtlCol="0"/>
          <a:lstStyle/>
          <a:p>
            <a:endParaRPr/>
          </a:p>
        </p:txBody>
      </p:sp>
      <p:sp>
        <p:nvSpPr>
          <p:cNvPr id="297" name="object 297"/>
          <p:cNvSpPr/>
          <p:nvPr/>
        </p:nvSpPr>
        <p:spPr>
          <a:xfrm>
            <a:off x="1200555" y="4858738"/>
            <a:ext cx="47133" cy="44406"/>
          </a:xfrm>
          <a:custGeom>
            <a:avLst/>
            <a:gdLst/>
            <a:ahLst/>
            <a:cxnLst/>
            <a:rect l="l" t="t" r="r" b="b"/>
            <a:pathLst>
              <a:path w="20320" h="20319">
                <a:moveTo>
                  <a:pt x="20239" y="10125"/>
                </a:moveTo>
                <a:lnTo>
                  <a:pt x="20239" y="4538"/>
                </a:lnTo>
                <a:lnTo>
                  <a:pt x="15706" y="0"/>
                </a:lnTo>
                <a:lnTo>
                  <a:pt x="10120" y="0"/>
                </a:lnTo>
                <a:lnTo>
                  <a:pt x="4533" y="0"/>
                </a:lnTo>
                <a:lnTo>
                  <a:pt x="0" y="4538"/>
                </a:lnTo>
                <a:lnTo>
                  <a:pt x="0" y="10125"/>
                </a:lnTo>
                <a:lnTo>
                  <a:pt x="0" y="15711"/>
                </a:lnTo>
                <a:lnTo>
                  <a:pt x="4533" y="20245"/>
                </a:lnTo>
                <a:lnTo>
                  <a:pt x="10120" y="20245"/>
                </a:lnTo>
                <a:lnTo>
                  <a:pt x="15706" y="20245"/>
                </a:lnTo>
                <a:lnTo>
                  <a:pt x="20239" y="15711"/>
                </a:lnTo>
                <a:lnTo>
                  <a:pt x="20239" y="10125"/>
                </a:lnTo>
              </a:path>
            </a:pathLst>
          </a:custGeom>
          <a:ln w="11112">
            <a:solidFill>
              <a:srgbClr val="3F9F3F"/>
            </a:solidFill>
          </a:ln>
        </p:spPr>
        <p:txBody>
          <a:bodyPr wrap="square" lIns="0" tIns="0" rIns="0" bIns="0" rtlCol="0"/>
          <a:lstStyle/>
          <a:p>
            <a:endParaRPr/>
          </a:p>
        </p:txBody>
      </p:sp>
      <p:sp>
        <p:nvSpPr>
          <p:cNvPr id="298" name="object 298"/>
          <p:cNvSpPr/>
          <p:nvPr/>
        </p:nvSpPr>
        <p:spPr>
          <a:xfrm>
            <a:off x="1206273" y="4863788"/>
            <a:ext cx="32404" cy="30529"/>
          </a:xfrm>
          <a:custGeom>
            <a:avLst/>
            <a:gdLst/>
            <a:ahLst/>
            <a:cxnLst/>
            <a:rect l="l" t="t" r="r" b="b"/>
            <a:pathLst>
              <a:path w="13970" h="13969">
                <a:moveTo>
                  <a:pt x="13896" y="6950"/>
                </a:moveTo>
                <a:lnTo>
                  <a:pt x="13896" y="3116"/>
                </a:lnTo>
                <a:lnTo>
                  <a:pt x="10786" y="0"/>
                </a:lnTo>
                <a:lnTo>
                  <a:pt x="6950" y="0"/>
                </a:lnTo>
                <a:lnTo>
                  <a:pt x="3116" y="0"/>
                </a:lnTo>
                <a:lnTo>
                  <a:pt x="0" y="3116"/>
                </a:lnTo>
                <a:lnTo>
                  <a:pt x="0" y="6950"/>
                </a:lnTo>
                <a:lnTo>
                  <a:pt x="0" y="10786"/>
                </a:lnTo>
                <a:lnTo>
                  <a:pt x="3116" y="13896"/>
                </a:lnTo>
                <a:lnTo>
                  <a:pt x="6950" y="13896"/>
                </a:lnTo>
                <a:lnTo>
                  <a:pt x="10786" y="13896"/>
                </a:lnTo>
                <a:lnTo>
                  <a:pt x="13896" y="10786"/>
                </a:lnTo>
                <a:lnTo>
                  <a:pt x="13896" y="6950"/>
                </a:lnTo>
              </a:path>
            </a:pathLst>
          </a:custGeom>
          <a:ln w="11112">
            <a:solidFill>
              <a:srgbClr val="5EAE5E"/>
            </a:solidFill>
          </a:ln>
        </p:spPr>
        <p:txBody>
          <a:bodyPr wrap="square" lIns="0" tIns="0" rIns="0" bIns="0" rtlCol="0"/>
          <a:lstStyle/>
          <a:p>
            <a:endParaRPr/>
          </a:p>
        </p:txBody>
      </p:sp>
      <p:sp>
        <p:nvSpPr>
          <p:cNvPr id="299" name="object 299"/>
          <p:cNvSpPr/>
          <p:nvPr/>
        </p:nvSpPr>
        <p:spPr>
          <a:xfrm>
            <a:off x="1212007" y="4868843"/>
            <a:ext cx="17675" cy="16652"/>
          </a:xfrm>
          <a:custGeom>
            <a:avLst/>
            <a:gdLst/>
            <a:ahLst/>
            <a:cxnLst/>
            <a:rect l="l" t="t" r="r" b="b"/>
            <a:pathLst>
              <a:path w="7620" h="7619">
                <a:moveTo>
                  <a:pt x="7539" y="3774"/>
                </a:moveTo>
                <a:lnTo>
                  <a:pt x="7539" y="1696"/>
                </a:lnTo>
                <a:lnTo>
                  <a:pt x="5848" y="0"/>
                </a:lnTo>
                <a:lnTo>
                  <a:pt x="3769" y="0"/>
                </a:lnTo>
                <a:lnTo>
                  <a:pt x="1691" y="0"/>
                </a:lnTo>
                <a:lnTo>
                  <a:pt x="0" y="1696"/>
                </a:lnTo>
                <a:lnTo>
                  <a:pt x="0" y="3774"/>
                </a:lnTo>
                <a:lnTo>
                  <a:pt x="0" y="5853"/>
                </a:lnTo>
                <a:lnTo>
                  <a:pt x="1691" y="7545"/>
                </a:lnTo>
                <a:lnTo>
                  <a:pt x="3769" y="7545"/>
                </a:lnTo>
                <a:lnTo>
                  <a:pt x="5848" y="7545"/>
                </a:lnTo>
                <a:lnTo>
                  <a:pt x="7539" y="5853"/>
                </a:lnTo>
                <a:lnTo>
                  <a:pt x="7539" y="3774"/>
                </a:lnTo>
              </a:path>
            </a:pathLst>
          </a:custGeom>
          <a:ln w="11112">
            <a:solidFill>
              <a:srgbClr val="7CBD7C"/>
            </a:solidFill>
          </a:ln>
        </p:spPr>
        <p:txBody>
          <a:bodyPr wrap="square" lIns="0" tIns="0" rIns="0" bIns="0" rtlCol="0"/>
          <a:lstStyle/>
          <a:p>
            <a:endParaRPr/>
          </a:p>
        </p:txBody>
      </p:sp>
      <p:sp>
        <p:nvSpPr>
          <p:cNvPr id="300" name="object 300"/>
          <p:cNvSpPr/>
          <p:nvPr/>
        </p:nvSpPr>
        <p:spPr>
          <a:xfrm>
            <a:off x="1217724" y="4873893"/>
            <a:ext cx="2946" cy="2775"/>
          </a:xfrm>
          <a:custGeom>
            <a:avLst/>
            <a:gdLst/>
            <a:ahLst/>
            <a:cxnLst/>
            <a:rect l="l" t="t" r="r" b="b"/>
            <a:pathLst>
              <a:path w="1270" h="1269">
                <a:moveTo>
                  <a:pt x="1196" y="600"/>
                </a:moveTo>
                <a:lnTo>
                  <a:pt x="1196" y="273"/>
                </a:lnTo>
                <a:lnTo>
                  <a:pt x="928" y="0"/>
                </a:lnTo>
                <a:lnTo>
                  <a:pt x="600" y="0"/>
                </a:lnTo>
                <a:lnTo>
                  <a:pt x="273" y="0"/>
                </a:lnTo>
                <a:lnTo>
                  <a:pt x="0" y="273"/>
                </a:lnTo>
                <a:lnTo>
                  <a:pt x="0" y="600"/>
                </a:lnTo>
                <a:lnTo>
                  <a:pt x="0" y="927"/>
                </a:lnTo>
                <a:lnTo>
                  <a:pt x="273" y="1195"/>
                </a:lnTo>
                <a:lnTo>
                  <a:pt x="600" y="1195"/>
                </a:lnTo>
                <a:lnTo>
                  <a:pt x="928" y="1195"/>
                </a:lnTo>
                <a:lnTo>
                  <a:pt x="1196" y="927"/>
                </a:lnTo>
                <a:lnTo>
                  <a:pt x="1196" y="600"/>
                </a:lnTo>
              </a:path>
            </a:pathLst>
          </a:custGeom>
          <a:ln w="11112">
            <a:solidFill>
              <a:srgbClr val="9BCD9B"/>
            </a:solidFill>
          </a:ln>
        </p:spPr>
        <p:txBody>
          <a:bodyPr wrap="square" lIns="0" tIns="0" rIns="0" bIns="0" rtlCol="0"/>
          <a:lstStyle/>
          <a:p>
            <a:endParaRPr/>
          </a:p>
        </p:txBody>
      </p:sp>
      <p:sp>
        <p:nvSpPr>
          <p:cNvPr id="301" name="object 301"/>
          <p:cNvSpPr/>
          <p:nvPr/>
        </p:nvSpPr>
        <p:spPr>
          <a:xfrm>
            <a:off x="1211500" y="4867684"/>
            <a:ext cx="13256" cy="12489"/>
          </a:xfrm>
          <a:custGeom>
            <a:avLst/>
            <a:gdLst/>
            <a:ahLst/>
            <a:cxnLst/>
            <a:rect l="l" t="t" r="r" b="b"/>
            <a:pathLst>
              <a:path w="5715" h="5714">
                <a:moveTo>
                  <a:pt x="0" y="2579"/>
                </a:moveTo>
                <a:lnTo>
                  <a:pt x="0" y="4003"/>
                </a:lnTo>
                <a:lnTo>
                  <a:pt x="1150" y="5153"/>
                </a:lnTo>
                <a:lnTo>
                  <a:pt x="2574" y="5153"/>
                </a:lnTo>
                <a:lnTo>
                  <a:pt x="3997" y="5153"/>
                </a:lnTo>
                <a:lnTo>
                  <a:pt x="5153" y="4003"/>
                </a:lnTo>
                <a:lnTo>
                  <a:pt x="5153" y="2579"/>
                </a:lnTo>
                <a:lnTo>
                  <a:pt x="5153" y="1155"/>
                </a:lnTo>
                <a:lnTo>
                  <a:pt x="3997" y="0"/>
                </a:lnTo>
                <a:lnTo>
                  <a:pt x="2574" y="0"/>
                </a:lnTo>
                <a:lnTo>
                  <a:pt x="1150" y="0"/>
                </a:lnTo>
                <a:lnTo>
                  <a:pt x="0" y="1155"/>
                </a:lnTo>
                <a:lnTo>
                  <a:pt x="0" y="2579"/>
                </a:lnTo>
              </a:path>
            </a:pathLst>
          </a:custGeom>
          <a:ln w="11112">
            <a:solidFill>
              <a:srgbClr val="BADCBA"/>
            </a:solidFill>
          </a:ln>
        </p:spPr>
        <p:txBody>
          <a:bodyPr wrap="square" lIns="0" tIns="0" rIns="0" bIns="0" rtlCol="0"/>
          <a:lstStyle/>
          <a:p>
            <a:endParaRPr/>
          </a:p>
        </p:txBody>
      </p:sp>
      <p:sp>
        <p:nvSpPr>
          <p:cNvPr id="302" name="object 302"/>
          <p:cNvSpPr/>
          <p:nvPr/>
        </p:nvSpPr>
        <p:spPr>
          <a:xfrm>
            <a:off x="1201107" y="4857556"/>
            <a:ext cx="29458" cy="27754"/>
          </a:xfrm>
          <a:custGeom>
            <a:avLst/>
            <a:gdLst/>
            <a:ahLst/>
            <a:cxnLst/>
            <a:rect l="l" t="t" r="r" b="b"/>
            <a:pathLst>
              <a:path w="12700" h="12700">
                <a:moveTo>
                  <a:pt x="9852" y="0"/>
                </a:moveTo>
                <a:lnTo>
                  <a:pt x="2848" y="0"/>
                </a:lnTo>
                <a:lnTo>
                  <a:pt x="0" y="2847"/>
                </a:lnTo>
                <a:lnTo>
                  <a:pt x="0" y="9852"/>
                </a:lnTo>
                <a:lnTo>
                  <a:pt x="2848" y="12700"/>
                </a:lnTo>
                <a:lnTo>
                  <a:pt x="9852" y="12700"/>
                </a:lnTo>
                <a:lnTo>
                  <a:pt x="12700" y="9852"/>
                </a:lnTo>
                <a:lnTo>
                  <a:pt x="12700" y="2847"/>
                </a:lnTo>
                <a:lnTo>
                  <a:pt x="9852" y="0"/>
                </a:lnTo>
                <a:close/>
              </a:path>
            </a:pathLst>
          </a:custGeom>
          <a:solidFill>
            <a:srgbClr val="D8ECD8"/>
          </a:solidFill>
        </p:spPr>
        <p:txBody>
          <a:bodyPr wrap="square" lIns="0" tIns="0" rIns="0" bIns="0" rtlCol="0"/>
          <a:lstStyle/>
          <a:p>
            <a:endParaRPr/>
          </a:p>
        </p:txBody>
      </p:sp>
      <p:sp>
        <p:nvSpPr>
          <p:cNvPr id="303" name="object 303"/>
          <p:cNvSpPr/>
          <p:nvPr/>
        </p:nvSpPr>
        <p:spPr>
          <a:xfrm>
            <a:off x="1166553" y="5793280"/>
            <a:ext cx="129617" cy="99913"/>
          </a:xfrm>
          <a:custGeom>
            <a:avLst/>
            <a:gdLst/>
            <a:ahLst/>
            <a:cxnLst/>
            <a:rect l="l" t="t" r="r" b="b"/>
            <a:pathLst>
              <a:path w="55879" h="45719">
                <a:moveTo>
                  <a:pt x="2564" y="0"/>
                </a:moveTo>
                <a:lnTo>
                  <a:pt x="19930" y="42775"/>
                </a:lnTo>
                <a:lnTo>
                  <a:pt x="32632" y="45340"/>
                </a:lnTo>
                <a:lnTo>
                  <a:pt x="45336" y="42775"/>
                </a:lnTo>
                <a:lnTo>
                  <a:pt x="55711" y="35780"/>
                </a:lnTo>
              </a:path>
            </a:pathLst>
          </a:custGeom>
          <a:ln w="11112">
            <a:solidFill>
              <a:srgbClr val="E5EFE5"/>
            </a:solidFill>
          </a:ln>
        </p:spPr>
        <p:txBody>
          <a:bodyPr wrap="square" lIns="0" tIns="0" rIns="0" bIns="0" rtlCol="0"/>
          <a:lstStyle/>
          <a:p>
            <a:endParaRPr/>
          </a:p>
        </p:txBody>
      </p:sp>
      <p:sp>
        <p:nvSpPr>
          <p:cNvPr id="304" name="object 304"/>
          <p:cNvSpPr/>
          <p:nvPr/>
        </p:nvSpPr>
        <p:spPr>
          <a:xfrm>
            <a:off x="1173134" y="5755765"/>
            <a:ext cx="136982" cy="129054"/>
          </a:xfrm>
          <a:custGeom>
            <a:avLst/>
            <a:gdLst/>
            <a:ahLst/>
            <a:cxnLst/>
            <a:rect l="l" t="t" r="r" b="b"/>
            <a:pathLst>
              <a:path w="59054" h="59055">
                <a:moveTo>
                  <a:pt x="58921" y="29462"/>
                </a:moveTo>
                <a:lnTo>
                  <a:pt x="56606" y="17996"/>
                </a:lnTo>
                <a:lnTo>
                  <a:pt x="50292" y="8631"/>
                </a:lnTo>
                <a:lnTo>
                  <a:pt x="40929" y="2316"/>
                </a:lnTo>
                <a:lnTo>
                  <a:pt x="29464" y="0"/>
                </a:lnTo>
                <a:lnTo>
                  <a:pt x="17997" y="2316"/>
                </a:lnTo>
                <a:lnTo>
                  <a:pt x="8631" y="8631"/>
                </a:lnTo>
                <a:lnTo>
                  <a:pt x="2316" y="17996"/>
                </a:lnTo>
                <a:lnTo>
                  <a:pt x="0" y="29462"/>
                </a:lnTo>
                <a:lnTo>
                  <a:pt x="2316" y="40928"/>
                </a:lnTo>
                <a:lnTo>
                  <a:pt x="8631" y="50292"/>
                </a:lnTo>
                <a:lnTo>
                  <a:pt x="17997" y="56606"/>
                </a:lnTo>
                <a:lnTo>
                  <a:pt x="29464" y="58921"/>
                </a:lnTo>
                <a:lnTo>
                  <a:pt x="40929" y="56606"/>
                </a:lnTo>
                <a:lnTo>
                  <a:pt x="50292" y="50292"/>
                </a:lnTo>
                <a:lnTo>
                  <a:pt x="56606" y="40928"/>
                </a:lnTo>
                <a:lnTo>
                  <a:pt x="58921" y="29462"/>
                </a:lnTo>
              </a:path>
            </a:pathLst>
          </a:custGeom>
          <a:ln w="11112">
            <a:solidFill>
              <a:srgbClr val="B7CCB7"/>
            </a:solidFill>
          </a:ln>
        </p:spPr>
        <p:txBody>
          <a:bodyPr wrap="square" lIns="0" tIns="0" rIns="0" bIns="0" rtlCol="0"/>
          <a:lstStyle/>
          <a:p>
            <a:endParaRPr/>
          </a:p>
        </p:txBody>
      </p:sp>
      <p:sp>
        <p:nvSpPr>
          <p:cNvPr id="305" name="object 305"/>
          <p:cNvSpPr/>
          <p:nvPr/>
        </p:nvSpPr>
        <p:spPr>
          <a:xfrm>
            <a:off x="1179729" y="5761815"/>
            <a:ext cx="122252" cy="115177"/>
          </a:xfrm>
          <a:custGeom>
            <a:avLst/>
            <a:gdLst/>
            <a:ahLst/>
            <a:cxnLst/>
            <a:rect l="l" t="t" r="r" b="b"/>
            <a:pathLst>
              <a:path w="52704" h="52705">
                <a:moveTo>
                  <a:pt x="52570" y="26282"/>
                </a:moveTo>
                <a:lnTo>
                  <a:pt x="50504" y="16052"/>
                </a:lnTo>
                <a:lnTo>
                  <a:pt x="44870" y="7697"/>
                </a:lnTo>
                <a:lnTo>
                  <a:pt x="36514" y="2065"/>
                </a:lnTo>
                <a:lnTo>
                  <a:pt x="26282" y="0"/>
                </a:lnTo>
                <a:lnTo>
                  <a:pt x="16052" y="2065"/>
                </a:lnTo>
                <a:lnTo>
                  <a:pt x="7697" y="7697"/>
                </a:lnTo>
                <a:lnTo>
                  <a:pt x="2065" y="16052"/>
                </a:lnTo>
                <a:lnTo>
                  <a:pt x="0" y="26282"/>
                </a:lnTo>
                <a:lnTo>
                  <a:pt x="2065" y="36514"/>
                </a:lnTo>
                <a:lnTo>
                  <a:pt x="7697" y="44870"/>
                </a:lnTo>
                <a:lnTo>
                  <a:pt x="16052" y="50504"/>
                </a:lnTo>
                <a:lnTo>
                  <a:pt x="26282" y="52570"/>
                </a:lnTo>
                <a:lnTo>
                  <a:pt x="36514" y="50504"/>
                </a:lnTo>
                <a:lnTo>
                  <a:pt x="44870" y="44870"/>
                </a:lnTo>
                <a:lnTo>
                  <a:pt x="50504" y="36514"/>
                </a:lnTo>
                <a:lnTo>
                  <a:pt x="52570" y="26282"/>
                </a:lnTo>
              </a:path>
            </a:pathLst>
          </a:custGeom>
          <a:ln w="11112">
            <a:solidFill>
              <a:srgbClr val="89A889"/>
            </a:solidFill>
          </a:ln>
        </p:spPr>
        <p:txBody>
          <a:bodyPr wrap="square" lIns="0" tIns="0" rIns="0" bIns="0" rtlCol="0"/>
          <a:lstStyle/>
          <a:p>
            <a:endParaRPr/>
          </a:p>
        </p:txBody>
      </p:sp>
      <p:sp>
        <p:nvSpPr>
          <p:cNvPr id="306" name="object 306"/>
          <p:cNvSpPr/>
          <p:nvPr/>
        </p:nvSpPr>
        <p:spPr>
          <a:xfrm>
            <a:off x="1186310" y="5767850"/>
            <a:ext cx="107523" cy="101301"/>
          </a:xfrm>
          <a:custGeom>
            <a:avLst/>
            <a:gdLst/>
            <a:ahLst/>
            <a:cxnLst/>
            <a:rect l="l" t="t" r="r" b="b"/>
            <a:pathLst>
              <a:path w="46354" h="46355">
                <a:moveTo>
                  <a:pt x="46221" y="23114"/>
                </a:moveTo>
                <a:lnTo>
                  <a:pt x="44405" y="14119"/>
                </a:lnTo>
                <a:lnTo>
                  <a:pt x="39452" y="6772"/>
                </a:lnTo>
                <a:lnTo>
                  <a:pt x="32106" y="1817"/>
                </a:lnTo>
                <a:lnTo>
                  <a:pt x="23112" y="0"/>
                </a:lnTo>
                <a:lnTo>
                  <a:pt x="14118" y="1817"/>
                </a:lnTo>
                <a:lnTo>
                  <a:pt x="6771" y="6772"/>
                </a:lnTo>
                <a:lnTo>
                  <a:pt x="1817" y="14119"/>
                </a:lnTo>
                <a:lnTo>
                  <a:pt x="0" y="23114"/>
                </a:lnTo>
                <a:lnTo>
                  <a:pt x="1817" y="32107"/>
                </a:lnTo>
                <a:lnTo>
                  <a:pt x="6771" y="39452"/>
                </a:lnTo>
                <a:lnTo>
                  <a:pt x="14118" y="44405"/>
                </a:lnTo>
                <a:lnTo>
                  <a:pt x="23112" y="46221"/>
                </a:lnTo>
                <a:lnTo>
                  <a:pt x="32106" y="44405"/>
                </a:lnTo>
                <a:lnTo>
                  <a:pt x="39452" y="39452"/>
                </a:lnTo>
                <a:lnTo>
                  <a:pt x="44405" y="32107"/>
                </a:lnTo>
                <a:lnTo>
                  <a:pt x="46221" y="23114"/>
                </a:lnTo>
              </a:path>
            </a:pathLst>
          </a:custGeom>
          <a:ln w="11112">
            <a:solidFill>
              <a:srgbClr val="5B855B"/>
            </a:solidFill>
          </a:ln>
        </p:spPr>
        <p:txBody>
          <a:bodyPr wrap="square" lIns="0" tIns="0" rIns="0" bIns="0" rtlCol="0"/>
          <a:lstStyle/>
          <a:p>
            <a:endParaRPr/>
          </a:p>
        </p:txBody>
      </p:sp>
      <p:sp>
        <p:nvSpPr>
          <p:cNvPr id="307" name="object 307"/>
          <p:cNvSpPr/>
          <p:nvPr/>
        </p:nvSpPr>
        <p:spPr>
          <a:xfrm>
            <a:off x="1192904" y="5773901"/>
            <a:ext cx="92794" cy="87424"/>
          </a:xfrm>
          <a:custGeom>
            <a:avLst/>
            <a:gdLst/>
            <a:ahLst/>
            <a:cxnLst/>
            <a:rect l="l" t="t" r="r" b="b"/>
            <a:pathLst>
              <a:path w="40004" h="40005">
                <a:moveTo>
                  <a:pt x="39871" y="19932"/>
                </a:moveTo>
                <a:lnTo>
                  <a:pt x="38304" y="12174"/>
                </a:lnTo>
                <a:lnTo>
                  <a:pt x="34030" y="5838"/>
                </a:lnTo>
                <a:lnTo>
                  <a:pt x="27693" y="1566"/>
                </a:lnTo>
                <a:lnTo>
                  <a:pt x="19933" y="0"/>
                </a:lnTo>
                <a:lnTo>
                  <a:pt x="12175" y="1566"/>
                </a:lnTo>
                <a:lnTo>
                  <a:pt x="5838" y="5838"/>
                </a:lnTo>
                <a:lnTo>
                  <a:pt x="1566" y="12174"/>
                </a:lnTo>
                <a:lnTo>
                  <a:pt x="0" y="19932"/>
                </a:lnTo>
                <a:lnTo>
                  <a:pt x="1566" y="27692"/>
                </a:lnTo>
                <a:lnTo>
                  <a:pt x="5838" y="34030"/>
                </a:lnTo>
                <a:lnTo>
                  <a:pt x="12175" y="38304"/>
                </a:lnTo>
                <a:lnTo>
                  <a:pt x="19933" y="39871"/>
                </a:lnTo>
                <a:lnTo>
                  <a:pt x="27693" y="38304"/>
                </a:lnTo>
                <a:lnTo>
                  <a:pt x="34030" y="34030"/>
                </a:lnTo>
                <a:lnTo>
                  <a:pt x="38304" y="27692"/>
                </a:lnTo>
                <a:lnTo>
                  <a:pt x="39871" y="19932"/>
                </a:lnTo>
              </a:path>
            </a:pathLst>
          </a:custGeom>
          <a:ln w="11112">
            <a:solidFill>
              <a:srgbClr val="2D622D"/>
            </a:solidFill>
          </a:ln>
        </p:spPr>
        <p:txBody>
          <a:bodyPr wrap="square" lIns="0" tIns="0" rIns="0" bIns="0" rtlCol="0"/>
          <a:lstStyle/>
          <a:p>
            <a:endParaRPr/>
          </a:p>
        </p:txBody>
      </p:sp>
      <p:sp>
        <p:nvSpPr>
          <p:cNvPr id="308" name="object 308"/>
          <p:cNvSpPr/>
          <p:nvPr/>
        </p:nvSpPr>
        <p:spPr>
          <a:xfrm>
            <a:off x="1173801" y="5755742"/>
            <a:ext cx="129617" cy="122116"/>
          </a:xfrm>
          <a:custGeom>
            <a:avLst/>
            <a:gdLst/>
            <a:ahLst/>
            <a:cxnLst/>
            <a:rect l="l" t="t" r="r" b="b"/>
            <a:pathLst>
              <a:path w="55879" h="55880">
                <a:moveTo>
                  <a:pt x="55671" y="27835"/>
                </a:moveTo>
                <a:lnTo>
                  <a:pt x="53483" y="17003"/>
                </a:lnTo>
                <a:lnTo>
                  <a:pt x="47516" y="8154"/>
                </a:lnTo>
                <a:lnTo>
                  <a:pt x="38668" y="2188"/>
                </a:lnTo>
                <a:lnTo>
                  <a:pt x="27835" y="0"/>
                </a:lnTo>
                <a:lnTo>
                  <a:pt x="17002" y="2188"/>
                </a:lnTo>
                <a:lnTo>
                  <a:pt x="8154" y="8154"/>
                </a:lnTo>
                <a:lnTo>
                  <a:pt x="2188" y="17003"/>
                </a:lnTo>
                <a:lnTo>
                  <a:pt x="0" y="27835"/>
                </a:lnTo>
                <a:lnTo>
                  <a:pt x="2188" y="38669"/>
                </a:lnTo>
                <a:lnTo>
                  <a:pt x="8154" y="47517"/>
                </a:lnTo>
                <a:lnTo>
                  <a:pt x="17002" y="53483"/>
                </a:lnTo>
                <a:lnTo>
                  <a:pt x="27835" y="55671"/>
                </a:lnTo>
                <a:lnTo>
                  <a:pt x="38668" y="53483"/>
                </a:lnTo>
                <a:lnTo>
                  <a:pt x="47516" y="47517"/>
                </a:lnTo>
                <a:lnTo>
                  <a:pt x="53483" y="38669"/>
                </a:lnTo>
                <a:lnTo>
                  <a:pt x="55671" y="27835"/>
                </a:lnTo>
              </a:path>
            </a:pathLst>
          </a:custGeom>
          <a:ln w="11112">
            <a:solidFill>
              <a:srgbClr val="003F00"/>
            </a:solidFill>
          </a:ln>
        </p:spPr>
        <p:txBody>
          <a:bodyPr wrap="square" lIns="0" tIns="0" rIns="0" bIns="0" rtlCol="0"/>
          <a:lstStyle/>
          <a:p>
            <a:endParaRPr/>
          </a:p>
        </p:txBody>
      </p:sp>
      <p:sp>
        <p:nvSpPr>
          <p:cNvPr id="309" name="object 309"/>
          <p:cNvSpPr/>
          <p:nvPr/>
        </p:nvSpPr>
        <p:spPr>
          <a:xfrm>
            <a:off x="1185265" y="5765251"/>
            <a:ext cx="94267" cy="88811"/>
          </a:xfrm>
          <a:custGeom>
            <a:avLst/>
            <a:gdLst/>
            <a:ahLst/>
            <a:cxnLst/>
            <a:rect l="l" t="t" r="r" b="b"/>
            <a:pathLst>
              <a:path w="40640" h="40639">
                <a:moveTo>
                  <a:pt x="40490" y="20245"/>
                </a:moveTo>
                <a:lnTo>
                  <a:pt x="38898" y="12366"/>
                </a:lnTo>
                <a:lnTo>
                  <a:pt x="34559" y="5931"/>
                </a:lnTo>
                <a:lnTo>
                  <a:pt x="28123" y="1591"/>
                </a:lnTo>
                <a:lnTo>
                  <a:pt x="20245" y="0"/>
                </a:lnTo>
                <a:lnTo>
                  <a:pt x="12366" y="1591"/>
                </a:lnTo>
                <a:lnTo>
                  <a:pt x="5931" y="5931"/>
                </a:lnTo>
                <a:lnTo>
                  <a:pt x="1591" y="12366"/>
                </a:lnTo>
                <a:lnTo>
                  <a:pt x="0" y="20245"/>
                </a:lnTo>
                <a:lnTo>
                  <a:pt x="1591" y="28123"/>
                </a:lnTo>
                <a:lnTo>
                  <a:pt x="5931" y="34559"/>
                </a:lnTo>
                <a:lnTo>
                  <a:pt x="12366" y="38899"/>
                </a:lnTo>
                <a:lnTo>
                  <a:pt x="20245" y="40491"/>
                </a:lnTo>
                <a:lnTo>
                  <a:pt x="28123" y="38899"/>
                </a:lnTo>
                <a:lnTo>
                  <a:pt x="34559" y="34559"/>
                </a:lnTo>
                <a:lnTo>
                  <a:pt x="38898" y="28123"/>
                </a:lnTo>
                <a:lnTo>
                  <a:pt x="40490" y="20245"/>
                </a:lnTo>
              </a:path>
            </a:pathLst>
          </a:custGeom>
          <a:ln w="11112">
            <a:solidFill>
              <a:srgbClr val="005900"/>
            </a:solidFill>
          </a:ln>
        </p:spPr>
        <p:txBody>
          <a:bodyPr wrap="square" lIns="0" tIns="0" rIns="0" bIns="0" rtlCol="0"/>
          <a:lstStyle/>
          <a:p>
            <a:endParaRPr/>
          </a:p>
        </p:txBody>
      </p:sp>
      <p:sp>
        <p:nvSpPr>
          <p:cNvPr id="310" name="object 310"/>
          <p:cNvSpPr/>
          <p:nvPr/>
        </p:nvSpPr>
        <p:spPr>
          <a:xfrm>
            <a:off x="1190994" y="5770301"/>
            <a:ext cx="79538" cy="74935"/>
          </a:xfrm>
          <a:custGeom>
            <a:avLst/>
            <a:gdLst/>
            <a:ahLst/>
            <a:cxnLst/>
            <a:rect l="l" t="t" r="r" b="b"/>
            <a:pathLst>
              <a:path w="34290" h="34289">
                <a:moveTo>
                  <a:pt x="34136" y="17071"/>
                </a:moveTo>
                <a:lnTo>
                  <a:pt x="34136" y="7645"/>
                </a:lnTo>
                <a:lnTo>
                  <a:pt x="26496" y="0"/>
                </a:lnTo>
                <a:lnTo>
                  <a:pt x="17070" y="0"/>
                </a:lnTo>
                <a:lnTo>
                  <a:pt x="7644" y="0"/>
                </a:lnTo>
                <a:lnTo>
                  <a:pt x="0" y="7645"/>
                </a:lnTo>
                <a:lnTo>
                  <a:pt x="0" y="17071"/>
                </a:lnTo>
                <a:lnTo>
                  <a:pt x="0" y="26497"/>
                </a:lnTo>
                <a:lnTo>
                  <a:pt x="7644" y="34141"/>
                </a:lnTo>
                <a:lnTo>
                  <a:pt x="17070" y="34141"/>
                </a:lnTo>
                <a:lnTo>
                  <a:pt x="26496" y="34141"/>
                </a:lnTo>
                <a:lnTo>
                  <a:pt x="34136" y="26497"/>
                </a:lnTo>
                <a:lnTo>
                  <a:pt x="34136" y="17071"/>
                </a:lnTo>
              </a:path>
            </a:pathLst>
          </a:custGeom>
          <a:ln w="11112">
            <a:solidFill>
              <a:srgbClr val="0C670C"/>
            </a:solidFill>
          </a:ln>
        </p:spPr>
        <p:txBody>
          <a:bodyPr wrap="square" lIns="0" tIns="0" rIns="0" bIns="0" rtlCol="0"/>
          <a:lstStyle/>
          <a:p>
            <a:endParaRPr/>
          </a:p>
        </p:txBody>
      </p:sp>
      <p:sp>
        <p:nvSpPr>
          <p:cNvPr id="311" name="object 311"/>
          <p:cNvSpPr/>
          <p:nvPr/>
        </p:nvSpPr>
        <p:spPr>
          <a:xfrm>
            <a:off x="1196712" y="5775356"/>
            <a:ext cx="64808" cy="61058"/>
          </a:xfrm>
          <a:custGeom>
            <a:avLst/>
            <a:gdLst/>
            <a:ahLst/>
            <a:cxnLst/>
            <a:rect l="l" t="t" r="r" b="b"/>
            <a:pathLst>
              <a:path w="27940" h="27939">
                <a:moveTo>
                  <a:pt x="27791" y="13895"/>
                </a:moveTo>
                <a:lnTo>
                  <a:pt x="27791" y="6225"/>
                </a:lnTo>
                <a:lnTo>
                  <a:pt x="21565" y="0"/>
                </a:lnTo>
                <a:lnTo>
                  <a:pt x="13896" y="0"/>
                </a:lnTo>
                <a:lnTo>
                  <a:pt x="6226" y="0"/>
                </a:lnTo>
                <a:lnTo>
                  <a:pt x="0" y="6225"/>
                </a:lnTo>
                <a:lnTo>
                  <a:pt x="0" y="13895"/>
                </a:lnTo>
                <a:lnTo>
                  <a:pt x="0" y="21564"/>
                </a:lnTo>
                <a:lnTo>
                  <a:pt x="6226" y="27790"/>
                </a:lnTo>
                <a:lnTo>
                  <a:pt x="13896" y="27790"/>
                </a:lnTo>
                <a:lnTo>
                  <a:pt x="21565" y="27790"/>
                </a:lnTo>
                <a:lnTo>
                  <a:pt x="27791" y="21564"/>
                </a:lnTo>
                <a:lnTo>
                  <a:pt x="27791" y="13895"/>
                </a:lnTo>
              </a:path>
            </a:pathLst>
          </a:custGeom>
          <a:ln w="11112">
            <a:solidFill>
              <a:srgbClr val="197519"/>
            </a:solidFill>
          </a:ln>
        </p:spPr>
        <p:txBody>
          <a:bodyPr wrap="square" lIns="0" tIns="0" rIns="0" bIns="0" rtlCol="0"/>
          <a:lstStyle/>
          <a:p>
            <a:endParaRPr/>
          </a:p>
        </p:txBody>
      </p:sp>
      <p:sp>
        <p:nvSpPr>
          <p:cNvPr id="312" name="object 312"/>
          <p:cNvSpPr/>
          <p:nvPr/>
        </p:nvSpPr>
        <p:spPr>
          <a:xfrm>
            <a:off x="1202443" y="5780406"/>
            <a:ext cx="50079" cy="47181"/>
          </a:xfrm>
          <a:custGeom>
            <a:avLst/>
            <a:gdLst/>
            <a:ahLst/>
            <a:cxnLst/>
            <a:rect l="l" t="t" r="r" b="b"/>
            <a:pathLst>
              <a:path w="21590" h="21589">
                <a:moveTo>
                  <a:pt x="21436" y="10720"/>
                </a:moveTo>
                <a:lnTo>
                  <a:pt x="21436" y="4801"/>
                </a:lnTo>
                <a:lnTo>
                  <a:pt x="16638" y="0"/>
                </a:lnTo>
                <a:lnTo>
                  <a:pt x="10720" y="0"/>
                </a:lnTo>
                <a:lnTo>
                  <a:pt x="4801" y="0"/>
                </a:lnTo>
                <a:lnTo>
                  <a:pt x="0" y="4801"/>
                </a:lnTo>
                <a:lnTo>
                  <a:pt x="0" y="10720"/>
                </a:lnTo>
                <a:lnTo>
                  <a:pt x="0" y="16638"/>
                </a:lnTo>
                <a:lnTo>
                  <a:pt x="4801" y="21441"/>
                </a:lnTo>
                <a:lnTo>
                  <a:pt x="10720" y="21441"/>
                </a:lnTo>
                <a:lnTo>
                  <a:pt x="16638" y="21441"/>
                </a:lnTo>
                <a:lnTo>
                  <a:pt x="21436" y="16638"/>
                </a:lnTo>
                <a:lnTo>
                  <a:pt x="21436" y="10720"/>
                </a:lnTo>
              </a:path>
            </a:pathLst>
          </a:custGeom>
          <a:ln w="11112">
            <a:solidFill>
              <a:srgbClr val="268326"/>
            </a:solidFill>
          </a:ln>
        </p:spPr>
        <p:txBody>
          <a:bodyPr wrap="square" lIns="0" tIns="0" rIns="0" bIns="0" rtlCol="0"/>
          <a:lstStyle/>
          <a:p>
            <a:endParaRPr/>
          </a:p>
        </p:txBody>
      </p:sp>
      <p:sp>
        <p:nvSpPr>
          <p:cNvPr id="313" name="object 313"/>
          <p:cNvSpPr/>
          <p:nvPr/>
        </p:nvSpPr>
        <p:spPr>
          <a:xfrm>
            <a:off x="1208173" y="5785456"/>
            <a:ext cx="35350" cy="33304"/>
          </a:xfrm>
          <a:custGeom>
            <a:avLst/>
            <a:gdLst/>
            <a:ahLst/>
            <a:cxnLst/>
            <a:rect l="l" t="t" r="r" b="b"/>
            <a:pathLst>
              <a:path w="15240" h="15239">
                <a:moveTo>
                  <a:pt x="15086" y="7546"/>
                </a:moveTo>
                <a:lnTo>
                  <a:pt x="15086" y="3383"/>
                </a:lnTo>
                <a:lnTo>
                  <a:pt x="11703" y="0"/>
                </a:lnTo>
                <a:lnTo>
                  <a:pt x="7539" y="0"/>
                </a:lnTo>
                <a:lnTo>
                  <a:pt x="3378" y="0"/>
                </a:lnTo>
                <a:lnTo>
                  <a:pt x="0" y="3383"/>
                </a:lnTo>
                <a:lnTo>
                  <a:pt x="0" y="7546"/>
                </a:lnTo>
                <a:lnTo>
                  <a:pt x="0" y="11708"/>
                </a:lnTo>
                <a:lnTo>
                  <a:pt x="3378" y="15091"/>
                </a:lnTo>
                <a:lnTo>
                  <a:pt x="7539" y="15091"/>
                </a:lnTo>
                <a:lnTo>
                  <a:pt x="11703" y="15091"/>
                </a:lnTo>
                <a:lnTo>
                  <a:pt x="15086" y="11708"/>
                </a:lnTo>
                <a:lnTo>
                  <a:pt x="15086" y="7546"/>
                </a:lnTo>
              </a:path>
            </a:pathLst>
          </a:custGeom>
          <a:ln w="11112">
            <a:solidFill>
              <a:srgbClr val="329132"/>
            </a:solidFill>
          </a:ln>
        </p:spPr>
        <p:txBody>
          <a:bodyPr wrap="square" lIns="0" tIns="0" rIns="0" bIns="0" rtlCol="0"/>
          <a:lstStyle/>
          <a:p>
            <a:endParaRPr/>
          </a:p>
        </p:txBody>
      </p:sp>
      <p:sp>
        <p:nvSpPr>
          <p:cNvPr id="314" name="object 314"/>
          <p:cNvSpPr/>
          <p:nvPr/>
        </p:nvSpPr>
        <p:spPr>
          <a:xfrm>
            <a:off x="1200555" y="5777945"/>
            <a:ext cx="47133" cy="44406"/>
          </a:xfrm>
          <a:custGeom>
            <a:avLst/>
            <a:gdLst/>
            <a:ahLst/>
            <a:cxnLst/>
            <a:rect l="l" t="t" r="r" b="b"/>
            <a:pathLst>
              <a:path w="20320" h="20319">
                <a:moveTo>
                  <a:pt x="20239" y="10120"/>
                </a:moveTo>
                <a:lnTo>
                  <a:pt x="20239" y="4535"/>
                </a:lnTo>
                <a:lnTo>
                  <a:pt x="15706" y="0"/>
                </a:lnTo>
                <a:lnTo>
                  <a:pt x="10120" y="0"/>
                </a:lnTo>
                <a:lnTo>
                  <a:pt x="4533" y="0"/>
                </a:lnTo>
                <a:lnTo>
                  <a:pt x="0" y="4535"/>
                </a:lnTo>
                <a:lnTo>
                  <a:pt x="0" y="10120"/>
                </a:lnTo>
                <a:lnTo>
                  <a:pt x="0" y="15706"/>
                </a:lnTo>
                <a:lnTo>
                  <a:pt x="4533" y="20241"/>
                </a:lnTo>
                <a:lnTo>
                  <a:pt x="10120" y="20241"/>
                </a:lnTo>
                <a:lnTo>
                  <a:pt x="15706" y="20241"/>
                </a:lnTo>
                <a:lnTo>
                  <a:pt x="20239" y="15706"/>
                </a:lnTo>
                <a:lnTo>
                  <a:pt x="20239" y="10120"/>
                </a:lnTo>
              </a:path>
            </a:pathLst>
          </a:custGeom>
          <a:ln w="11112">
            <a:solidFill>
              <a:srgbClr val="3F9F3F"/>
            </a:solidFill>
          </a:ln>
        </p:spPr>
        <p:txBody>
          <a:bodyPr wrap="square" lIns="0" tIns="0" rIns="0" bIns="0" rtlCol="0"/>
          <a:lstStyle/>
          <a:p>
            <a:endParaRPr/>
          </a:p>
        </p:txBody>
      </p:sp>
      <p:sp>
        <p:nvSpPr>
          <p:cNvPr id="315" name="object 315"/>
          <p:cNvSpPr/>
          <p:nvPr/>
        </p:nvSpPr>
        <p:spPr>
          <a:xfrm>
            <a:off x="1206273" y="5782998"/>
            <a:ext cx="32404" cy="30529"/>
          </a:xfrm>
          <a:custGeom>
            <a:avLst/>
            <a:gdLst/>
            <a:ahLst/>
            <a:cxnLst/>
            <a:rect l="l" t="t" r="r" b="b"/>
            <a:pathLst>
              <a:path w="13970" h="13969">
                <a:moveTo>
                  <a:pt x="13896" y="6944"/>
                </a:moveTo>
                <a:lnTo>
                  <a:pt x="13896" y="3110"/>
                </a:lnTo>
                <a:lnTo>
                  <a:pt x="10786" y="0"/>
                </a:lnTo>
                <a:lnTo>
                  <a:pt x="6950" y="0"/>
                </a:lnTo>
                <a:lnTo>
                  <a:pt x="3116" y="0"/>
                </a:lnTo>
                <a:lnTo>
                  <a:pt x="0" y="3110"/>
                </a:lnTo>
                <a:lnTo>
                  <a:pt x="0" y="6944"/>
                </a:lnTo>
                <a:lnTo>
                  <a:pt x="0" y="10779"/>
                </a:lnTo>
                <a:lnTo>
                  <a:pt x="3116" y="13889"/>
                </a:lnTo>
                <a:lnTo>
                  <a:pt x="6950" y="13889"/>
                </a:lnTo>
                <a:lnTo>
                  <a:pt x="10786" y="13889"/>
                </a:lnTo>
                <a:lnTo>
                  <a:pt x="13896" y="10779"/>
                </a:lnTo>
                <a:lnTo>
                  <a:pt x="13896" y="6944"/>
                </a:lnTo>
              </a:path>
            </a:pathLst>
          </a:custGeom>
          <a:ln w="11112">
            <a:solidFill>
              <a:srgbClr val="5EAE5E"/>
            </a:solidFill>
          </a:ln>
        </p:spPr>
        <p:txBody>
          <a:bodyPr wrap="square" lIns="0" tIns="0" rIns="0" bIns="0" rtlCol="0"/>
          <a:lstStyle/>
          <a:p>
            <a:endParaRPr/>
          </a:p>
        </p:txBody>
      </p:sp>
      <p:sp>
        <p:nvSpPr>
          <p:cNvPr id="316" name="object 316"/>
          <p:cNvSpPr/>
          <p:nvPr/>
        </p:nvSpPr>
        <p:spPr>
          <a:xfrm>
            <a:off x="1212007" y="5788050"/>
            <a:ext cx="17675" cy="16652"/>
          </a:xfrm>
          <a:custGeom>
            <a:avLst/>
            <a:gdLst/>
            <a:ahLst/>
            <a:cxnLst/>
            <a:rect l="l" t="t" r="r" b="b"/>
            <a:pathLst>
              <a:path w="7620" h="7619">
                <a:moveTo>
                  <a:pt x="7539" y="3770"/>
                </a:moveTo>
                <a:lnTo>
                  <a:pt x="7539" y="1691"/>
                </a:lnTo>
                <a:lnTo>
                  <a:pt x="5848" y="0"/>
                </a:lnTo>
                <a:lnTo>
                  <a:pt x="3769" y="0"/>
                </a:lnTo>
                <a:lnTo>
                  <a:pt x="1691" y="0"/>
                </a:lnTo>
                <a:lnTo>
                  <a:pt x="0" y="1691"/>
                </a:lnTo>
                <a:lnTo>
                  <a:pt x="0" y="3770"/>
                </a:lnTo>
                <a:lnTo>
                  <a:pt x="0" y="5848"/>
                </a:lnTo>
                <a:lnTo>
                  <a:pt x="1691" y="7539"/>
                </a:lnTo>
                <a:lnTo>
                  <a:pt x="3769" y="7539"/>
                </a:lnTo>
                <a:lnTo>
                  <a:pt x="5848" y="7539"/>
                </a:lnTo>
                <a:lnTo>
                  <a:pt x="7539" y="5848"/>
                </a:lnTo>
                <a:lnTo>
                  <a:pt x="7539" y="3770"/>
                </a:lnTo>
              </a:path>
            </a:pathLst>
          </a:custGeom>
          <a:ln w="11112">
            <a:solidFill>
              <a:srgbClr val="7CBD7C"/>
            </a:solidFill>
          </a:ln>
        </p:spPr>
        <p:txBody>
          <a:bodyPr wrap="square" lIns="0" tIns="0" rIns="0" bIns="0" rtlCol="0"/>
          <a:lstStyle/>
          <a:p>
            <a:endParaRPr/>
          </a:p>
        </p:txBody>
      </p:sp>
      <p:sp>
        <p:nvSpPr>
          <p:cNvPr id="317" name="object 317"/>
          <p:cNvSpPr/>
          <p:nvPr/>
        </p:nvSpPr>
        <p:spPr>
          <a:xfrm>
            <a:off x="1217724" y="5793101"/>
            <a:ext cx="2946" cy="2775"/>
          </a:xfrm>
          <a:custGeom>
            <a:avLst/>
            <a:gdLst/>
            <a:ahLst/>
            <a:cxnLst/>
            <a:rect l="l" t="t" r="r" b="b"/>
            <a:pathLst>
              <a:path w="1270" h="1269">
                <a:moveTo>
                  <a:pt x="1196" y="595"/>
                </a:moveTo>
                <a:lnTo>
                  <a:pt x="1196" y="267"/>
                </a:lnTo>
                <a:lnTo>
                  <a:pt x="928" y="0"/>
                </a:lnTo>
                <a:lnTo>
                  <a:pt x="600" y="0"/>
                </a:lnTo>
                <a:lnTo>
                  <a:pt x="273" y="0"/>
                </a:lnTo>
                <a:lnTo>
                  <a:pt x="0" y="267"/>
                </a:lnTo>
                <a:lnTo>
                  <a:pt x="0" y="595"/>
                </a:lnTo>
                <a:lnTo>
                  <a:pt x="0" y="923"/>
                </a:lnTo>
                <a:lnTo>
                  <a:pt x="273" y="1191"/>
                </a:lnTo>
                <a:lnTo>
                  <a:pt x="600" y="1191"/>
                </a:lnTo>
                <a:lnTo>
                  <a:pt x="928" y="1191"/>
                </a:lnTo>
                <a:lnTo>
                  <a:pt x="1196" y="923"/>
                </a:lnTo>
                <a:lnTo>
                  <a:pt x="1196" y="595"/>
                </a:lnTo>
              </a:path>
            </a:pathLst>
          </a:custGeom>
          <a:ln w="11112">
            <a:solidFill>
              <a:srgbClr val="9BCD9B"/>
            </a:solidFill>
          </a:ln>
        </p:spPr>
        <p:txBody>
          <a:bodyPr wrap="square" lIns="0" tIns="0" rIns="0" bIns="0" rtlCol="0"/>
          <a:lstStyle/>
          <a:p>
            <a:endParaRPr/>
          </a:p>
        </p:txBody>
      </p:sp>
      <p:sp>
        <p:nvSpPr>
          <p:cNvPr id="318" name="object 318"/>
          <p:cNvSpPr/>
          <p:nvPr/>
        </p:nvSpPr>
        <p:spPr>
          <a:xfrm>
            <a:off x="1211500" y="5786880"/>
            <a:ext cx="13256" cy="12489"/>
          </a:xfrm>
          <a:custGeom>
            <a:avLst/>
            <a:gdLst/>
            <a:ahLst/>
            <a:cxnLst/>
            <a:rect l="l" t="t" r="r" b="b"/>
            <a:pathLst>
              <a:path w="5715" h="5714">
                <a:moveTo>
                  <a:pt x="0" y="2579"/>
                </a:moveTo>
                <a:lnTo>
                  <a:pt x="0" y="4003"/>
                </a:lnTo>
                <a:lnTo>
                  <a:pt x="1150" y="5158"/>
                </a:lnTo>
                <a:lnTo>
                  <a:pt x="2574" y="5158"/>
                </a:lnTo>
                <a:lnTo>
                  <a:pt x="3997" y="5158"/>
                </a:lnTo>
                <a:lnTo>
                  <a:pt x="5153" y="4003"/>
                </a:lnTo>
                <a:lnTo>
                  <a:pt x="5153" y="2579"/>
                </a:lnTo>
                <a:lnTo>
                  <a:pt x="5153" y="1155"/>
                </a:lnTo>
                <a:lnTo>
                  <a:pt x="3997" y="0"/>
                </a:lnTo>
                <a:lnTo>
                  <a:pt x="2574" y="0"/>
                </a:lnTo>
                <a:lnTo>
                  <a:pt x="1150" y="0"/>
                </a:lnTo>
                <a:lnTo>
                  <a:pt x="0" y="1155"/>
                </a:lnTo>
                <a:lnTo>
                  <a:pt x="0" y="2579"/>
                </a:lnTo>
              </a:path>
            </a:pathLst>
          </a:custGeom>
          <a:ln w="11112">
            <a:solidFill>
              <a:srgbClr val="BADCBA"/>
            </a:solidFill>
          </a:ln>
        </p:spPr>
        <p:txBody>
          <a:bodyPr wrap="square" lIns="0" tIns="0" rIns="0" bIns="0" rtlCol="0"/>
          <a:lstStyle/>
          <a:p>
            <a:endParaRPr/>
          </a:p>
        </p:txBody>
      </p:sp>
      <p:sp>
        <p:nvSpPr>
          <p:cNvPr id="319" name="object 319"/>
          <p:cNvSpPr/>
          <p:nvPr/>
        </p:nvSpPr>
        <p:spPr>
          <a:xfrm>
            <a:off x="1201107" y="5776754"/>
            <a:ext cx="29458" cy="27754"/>
          </a:xfrm>
          <a:custGeom>
            <a:avLst/>
            <a:gdLst/>
            <a:ahLst/>
            <a:cxnLst/>
            <a:rect l="l" t="t" r="r" b="b"/>
            <a:pathLst>
              <a:path w="12700" h="12700">
                <a:moveTo>
                  <a:pt x="9852" y="0"/>
                </a:moveTo>
                <a:lnTo>
                  <a:pt x="2848" y="0"/>
                </a:lnTo>
                <a:lnTo>
                  <a:pt x="0" y="2847"/>
                </a:lnTo>
                <a:lnTo>
                  <a:pt x="0" y="9851"/>
                </a:lnTo>
                <a:lnTo>
                  <a:pt x="2848" y="12700"/>
                </a:lnTo>
                <a:lnTo>
                  <a:pt x="9852" y="12700"/>
                </a:lnTo>
                <a:lnTo>
                  <a:pt x="12700" y="9851"/>
                </a:lnTo>
                <a:lnTo>
                  <a:pt x="12700" y="2847"/>
                </a:lnTo>
                <a:lnTo>
                  <a:pt x="9852" y="0"/>
                </a:lnTo>
                <a:close/>
              </a:path>
            </a:pathLst>
          </a:custGeom>
          <a:solidFill>
            <a:srgbClr val="D8ECD8"/>
          </a:solidFill>
        </p:spPr>
        <p:txBody>
          <a:bodyPr wrap="square" lIns="0" tIns="0" rIns="0" bIns="0" rtlCol="0"/>
          <a:lstStyle/>
          <a:p>
            <a:endParaRPr/>
          </a:p>
        </p:txBody>
      </p:sp>
      <p:sp>
        <p:nvSpPr>
          <p:cNvPr id="320" name="object 320"/>
          <p:cNvSpPr txBox="1"/>
          <p:nvPr/>
        </p:nvSpPr>
        <p:spPr>
          <a:xfrm>
            <a:off x="804800" y="1873743"/>
            <a:ext cx="8950936" cy="4638834"/>
          </a:xfrm>
          <a:prstGeom prst="rect">
            <a:avLst/>
          </a:prstGeom>
        </p:spPr>
        <p:txBody>
          <a:bodyPr vert="horz" wrap="square" lIns="0" tIns="0" rIns="0" bIns="0" rtlCol="0">
            <a:spAutoFit/>
          </a:bodyPr>
          <a:lstStyle/>
          <a:p>
            <a:pPr marL="28575" marR="11430">
              <a:lnSpc>
                <a:spcPct val="103000"/>
              </a:lnSpc>
            </a:pPr>
            <a:r>
              <a:rPr sz="2400" spc="-79" dirty="0">
                <a:latin typeface="Tahoma" panose="020B0604030504040204"/>
                <a:cs typeface="Tahoma" panose="020B0604030504040204"/>
              </a:rPr>
              <a:t>Merge </a:t>
            </a:r>
            <a:r>
              <a:rPr sz="2400" spc="-102" dirty="0">
                <a:latin typeface="Tahoma" panose="020B0604030504040204"/>
                <a:cs typeface="Tahoma" panose="020B0604030504040204"/>
              </a:rPr>
              <a:t>sort </a:t>
            </a:r>
            <a:r>
              <a:rPr sz="2400" spc="-147" dirty="0">
                <a:latin typeface="Tahoma" panose="020B0604030504040204"/>
                <a:cs typeface="Tahoma" panose="020B0604030504040204"/>
              </a:rPr>
              <a:t>works by </a:t>
            </a:r>
            <a:r>
              <a:rPr sz="2400" spc="-45" dirty="0">
                <a:latin typeface="Tahoma" panose="020B0604030504040204"/>
                <a:cs typeface="Tahoma" panose="020B0604030504040204"/>
              </a:rPr>
              <a:t>first </a:t>
            </a:r>
            <a:r>
              <a:rPr sz="2400" spc="-102" dirty="0">
                <a:latin typeface="Tahoma" panose="020B0604030504040204"/>
                <a:cs typeface="Tahoma" panose="020B0604030504040204"/>
              </a:rPr>
              <a:t>recursively </a:t>
            </a:r>
            <a:r>
              <a:rPr sz="2400" spc="-90" dirty="0">
                <a:latin typeface="Tahoma" panose="020B0604030504040204"/>
                <a:cs typeface="Tahoma" panose="020B0604030504040204"/>
              </a:rPr>
              <a:t>sorting </a:t>
            </a:r>
            <a:r>
              <a:rPr sz="2400" spc="-136" dirty="0">
                <a:latin typeface="Tahoma" panose="020B0604030504040204"/>
                <a:cs typeface="Tahoma" panose="020B0604030504040204"/>
              </a:rPr>
              <a:t>each </a:t>
            </a:r>
            <a:r>
              <a:rPr sz="2400" spc="-68" dirty="0">
                <a:latin typeface="Tahoma" panose="020B0604030504040204"/>
                <a:cs typeface="Tahoma" panose="020B0604030504040204"/>
              </a:rPr>
              <a:t>half </a:t>
            </a:r>
            <a:r>
              <a:rPr sz="2400" spc="-90" dirty="0">
                <a:latin typeface="Tahoma" panose="020B0604030504040204"/>
                <a:cs typeface="Tahoma" panose="020B0604030504040204"/>
              </a:rPr>
              <a:t>of the </a:t>
            </a:r>
            <a:r>
              <a:rPr sz="2400" spc="-147" dirty="0">
                <a:latin typeface="Tahoma" panose="020B0604030504040204"/>
                <a:cs typeface="Tahoma" panose="020B0604030504040204"/>
              </a:rPr>
              <a:t>array,  </a:t>
            </a:r>
            <a:r>
              <a:rPr sz="2400" spc="-113" dirty="0">
                <a:latin typeface="Tahoma" panose="020B0604030504040204"/>
                <a:cs typeface="Tahoma" panose="020B0604030504040204"/>
              </a:rPr>
              <a:t>and </a:t>
            </a:r>
            <a:r>
              <a:rPr sz="2400" spc="-102" dirty="0">
                <a:latin typeface="Tahoma" panose="020B0604030504040204"/>
                <a:cs typeface="Tahoma" panose="020B0604030504040204"/>
              </a:rPr>
              <a:t>then </a:t>
            </a:r>
            <a:r>
              <a:rPr sz="2400" spc="-113" dirty="0">
                <a:latin typeface="Tahoma" panose="020B0604030504040204"/>
                <a:cs typeface="Tahoma" panose="020B0604030504040204"/>
              </a:rPr>
              <a:t>merging</a:t>
            </a:r>
            <a:r>
              <a:rPr sz="2400" spc="317" dirty="0">
                <a:latin typeface="Tahoma" panose="020B0604030504040204"/>
                <a:cs typeface="Tahoma" panose="020B0604030504040204"/>
              </a:rPr>
              <a:t> </a:t>
            </a:r>
            <a:r>
              <a:rPr sz="2400" spc="-102" dirty="0">
                <a:latin typeface="Tahoma" panose="020B0604030504040204"/>
                <a:cs typeface="Tahoma" panose="020B0604030504040204"/>
              </a:rPr>
              <a:t>them.</a:t>
            </a:r>
            <a:endParaRPr sz="2400" dirty="0">
              <a:latin typeface="Tahoma" panose="020B0604030504040204"/>
              <a:cs typeface="Tahoma" panose="020B0604030504040204"/>
            </a:endParaRPr>
          </a:p>
          <a:p>
            <a:pPr marL="28575">
              <a:spcBef>
                <a:spcPts val="1675"/>
              </a:spcBef>
            </a:pPr>
            <a:r>
              <a:rPr sz="2400" spc="-90" dirty="0">
                <a:solidFill>
                  <a:srgbClr val="FFFFFF"/>
                </a:solidFill>
                <a:latin typeface="Tahoma" panose="020B0604030504040204"/>
                <a:cs typeface="Tahoma" panose="020B0604030504040204"/>
              </a:rPr>
              <a:t>Example</a:t>
            </a:r>
            <a:endParaRPr sz="2400" dirty="0">
              <a:latin typeface="Tahoma" panose="020B0604030504040204"/>
              <a:cs typeface="Tahoma" panose="020B0604030504040204"/>
            </a:endParaRPr>
          </a:p>
          <a:p>
            <a:pPr marL="654685">
              <a:spcBef>
                <a:spcPts val="815"/>
              </a:spcBef>
            </a:pPr>
            <a:r>
              <a:rPr sz="2400" spc="-57" dirty="0">
                <a:latin typeface="Tahoma" panose="020B0604030504040204"/>
                <a:cs typeface="Tahoma" panose="020B0604030504040204"/>
              </a:rPr>
              <a:t>Originally:</a:t>
            </a:r>
            <a:r>
              <a:rPr sz="2400" spc="328" dirty="0">
                <a:latin typeface="Tahoma" panose="020B0604030504040204"/>
                <a:cs typeface="Tahoma" panose="020B0604030504040204"/>
              </a:rPr>
              <a:t> </a:t>
            </a:r>
            <a:r>
              <a:rPr sz="2400" i="1" spc="192" dirty="0">
                <a:latin typeface="Calibri" panose="020F0502020204030204"/>
                <a:cs typeface="Calibri" panose="020F0502020204030204"/>
              </a:rPr>
              <a:t>A</a:t>
            </a:r>
            <a:r>
              <a:rPr sz="2400" i="1" spc="124"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{50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80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70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10</a:t>
            </a:r>
            <a:r>
              <a:rPr sz="2400" spc="-124" dirty="0">
                <a:latin typeface="Lucida Sans Unicode" panose="020B0602030504020204"/>
                <a:cs typeface="Lucida Sans Unicode" panose="020B0602030504020204"/>
              </a:rPr>
              <a:t>,</a:t>
            </a:r>
            <a:r>
              <a:rPr sz="2400" spc="-328" dirty="0">
                <a:latin typeface="Lucida Sans Unicode" panose="020B0602030504020204"/>
                <a:cs typeface="Lucida Sans Unicode" panose="020B0602030504020204"/>
              </a:rPr>
              <a:t> </a:t>
            </a:r>
            <a:r>
              <a:rPr sz="2400" spc="-124" dirty="0">
                <a:latin typeface="Tahoma" panose="020B0604030504040204"/>
                <a:cs typeface="Tahoma" panose="020B0604030504040204"/>
              </a:rPr>
              <a:t>90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79" dirty="0">
                <a:latin typeface="Tahoma" panose="020B0604030504040204"/>
                <a:cs typeface="Tahoma" panose="020B0604030504040204"/>
              </a:rPr>
              <a:t>60}.</a:t>
            </a:r>
            <a:endParaRPr sz="2400" dirty="0">
              <a:latin typeface="Tahoma" panose="020B0604030504040204"/>
              <a:cs typeface="Tahoma" panose="020B0604030504040204"/>
            </a:endParaRPr>
          </a:p>
          <a:p>
            <a:pPr marL="654685">
              <a:spcBef>
                <a:spcPts val="760"/>
              </a:spcBef>
            </a:pPr>
            <a:r>
              <a:rPr sz="2400" spc="-57" dirty="0">
                <a:latin typeface="Tahoma" panose="020B0604030504040204"/>
                <a:cs typeface="Tahoma" panose="020B0604030504040204"/>
              </a:rPr>
              <a:t>Divide </a:t>
            </a:r>
            <a:r>
              <a:rPr sz="2400" i="1" spc="192" dirty="0">
                <a:latin typeface="Calibri" panose="020F0502020204030204"/>
                <a:cs typeface="Calibri" panose="020F0502020204030204"/>
              </a:rPr>
              <a:t>A </a:t>
            </a:r>
            <a:r>
              <a:rPr sz="2400" spc="-45" dirty="0">
                <a:latin typeface="Tahoma" panose="020B0604030504040204"/>
                <a:cs typeface="Tahoma" panose="020B0604030504040204"/>
              </a:rPr>
              <a:t>into </a:t>
            </a:r>
            <a:r>
              <a:rPr sz="2400" spc="-136" dirty="0">
                <a:latin typeface="Tahoma" panose="020B0604030504040204"/>
                <a:cs typeface="Tahoma" panose="020B0604030504040204"/>
              </a:rPr>
              <a:t>two</a:t>
            </a:r>
            <a:r>
              <a:rPr sz="2400" spc="328" dirty="0">
                <a:latin typeface="Tahoma" panose="020B0604030504040204"/>
                <a:cs typeface="Tahoma" panose="020B0604030504040204"/>
              </a:rPr>
              <a:t> </a:t>
            </a:r>
            <a:r>
              <a:rPr sz="2400" spc="-124" dirty="0">
                <a:latin typeface="Tahoma" panose="020B0604030504040204"/>
                <a:cs typeface="Tahoma" panose="020B0604030504040204"/>
              </a:rPr>
              <a:t>halves:</a:t>
            </a:r>
            <a:endParaRPr sz="2400" dirty="0">
              <a:latin typeface="Tahoma" panose="020B0604030504040204"/>
              <a:cs typeface="Tahoma" panose="020B0604030504040204"/>
            </a:endParaRPr>
          </a:p>
          <a:p>
            <a:pPr marL="734060" algn="ctr">
              <a:spcBef>
                <a:spcPts val="725"/>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{50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49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{70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10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90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60}.</a:t>
            </a:r>
            <a:endParaRPr sz="2400" dirty="0">
              <a:latin typeface="Tahoma" panose="020B0604030504040204"/>
              <a:cs typeface="Tahoma" panose="020B0604030504040204"/>
            </a:endParaRPr>
          </a:p>
          <a:p>
            <a:pPr marL="654685">
              <a:spcBef>
                <a:spcPts val="760"/>
              </a:spcBef>
            </a:pPr>
            <a:r>
              <a:rPr sz="2400" spc="-57" dirty="0">
                <a:latin typeface="Tahoma" panose="020B0604030504040204"/>
                <a:cs typeface="Tahoma" panose="020B0604030504040204"/>
              </a:rPr>
              <a:t>Sort </a:t>
            </a:r>
            <a:r>
              <a:rPr sz="2400" spc="-136" dirty="0">
                <a:latin typeface="Tahoma" panose="020B0604030504040204"/>
                <a:cs typeface="Tahoma" panose="020B0604030504040204"/>
              </a:rPr>
              <a:t>each </a:t>
            </a:r>
            <a:r>
              <a:rPr sz="2400" spc="-68" dirty="0">
                <a:latin typeface="Tahoma" panose="020B0604030504040204"/>
                <a:cs typeface="Tahoma" panose="020B0604030504040204"/>
              </a:rPr>
              <a:t>half</a:t>
            </a:r>
            <a:r>
              <a:rPr sz="2400" spc="294" dirty="0">
                <a:latin typeface="Tahoma" panose="020B0604030504040204"/>
                <a:cs typeface="Tahoma" panose="020B0604030504040204"/>
              </a:rPr>
              <a:t> </a:t>
            </a:r>
            <a:r>
              <a:rPr sz="2400" spc="-102" dirty="0">
                <a:latin typeface="Tahoma" panose="020B0604030504040204"/>
                <a:cs typeface="Tahoma" panose="020B0604030504040204"/>
              </a:rPr>
              <a:t>recursively:</a:t>
            </a:r>
            <a:endParaRPr sz="2400" dirty="0">
              <a:latin typeface="Tahoma" panose="020B0604030504040204"/>
              <a:cs typeface="Tahoma" panose="020B0604030504040204"/>
            </a:endParaRPr>
          </a:p>
          <a:p>
            <a:pPr marL="734060" algn="ctr">
              <a:spcBef>
                <a:spcPts val="760"/>
              </a:spcBef>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a:t>
            </a:r>
            <a:r>
              <a:rPr sz="2700" spc="20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{30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02" dirty="0">
                <a:latin typeface="Tahoma" panose="020B0604030504040204"/>
                <a:cs typeface="Tahoma" panose="020B0604030504040204"/>
              </a:rPr>
              <a:t>80}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a:t>
            </a:r>
            <a:r>
              <a:rPr sz="2700" spc="491" baseline="-10000" dirty="0">
                <a:latin typeface="Verdana" panose="020B0604030504040204"/>
                <a:cs typeface="Verdan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60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654685">
              <a:spcBef>
                <a:spcPts val="760"/>
              </a:spcBef>
            </a:pPr>
            <a:r>
              <a:rPr sz="2400" spc="-79" dirty="0">
                <a:latin typeface="Tahoma" panose="020B0604030504040204"/>
                <a:cs typeface="Tahoma" panose="020B0604030504040204"/>
              </a:rPr>
              <a:t>Merge </a:t>
            </a:r>
            <a:r>
              <a:rPr sz="2400" spc="-102" dirty="0">
                <a:latin typeface="Tahoma" panose="020B0604030504040204"/>
                <a:cs typeface="Tahoma" panose="020B0604030504040204"/>
              </a:rPr>
              <a:t>them </a:t>
            </a:r>
            <a:r>
              <a:rPr sz="2400" spc="-45" dirty="0">
                <a:latin typeface="Tahoma" panose="020B0604030504040204"/>
                <a:cs typeface="Tahoma" panose="020B0604030504040204"/>
              </a:rPr>
              <a:t>into </a:t>
            </a:r>
            <a:r>
              <a:rPr sz="2400" spc="-90" dirty="0">
                <a:latin typeface="Tahoma" panose="020B0604030504040204"/>
                <a:cs typeface="Tahoma" panose="020B0604030504040204"/>
              </a:rPr>
              <a:t>the </a:t>
            </a:r>
            <a:r>
              <a:rPr sz="2400" spc="-57" dirty="0">
                <a:latin typeface="Tahoma" panose="020B0604030504040204"/>
                <a:cs typeface="Tahoma" panose="020B0604030504040204"/>
              </a:rPr>
              <a:t>final </a:t>
            </a:r>
            <a:r>
              <a:rPr sz="2400" spc="-124" dirty="0">
                <a:latin typeface="Tahoma" panose="020B0604030504040204"/>
                <a:cs typeface="Tahoma" panose="020B0604030504040204"/>
              </a:rPr>
              <a:t>sorted </a:t>
            </a:r>
            <a:r>
              <a:rPr sz="2400" spc="215" dirty="0">
                <a:latin typeface="Tahoma" panose="020B0604030504040204"/>
                <a:cs typeface="Tahoma" panose="020B0604030504040204"/>
              </a:rPr>
              <a:t> </a:t>
            </a:r>
            <a:r>
              <a:rPr sz="2400" spc="-147" dirty="0">
                <a:latin typeface="Tahoma" panose="020B0604030504040204"/>
                <a:cs typeface="Tahoma" panose="020B0604030504040204"/>
              </a:rPr>
              <a:t>order:</a:t>
            </a:r>
            <a:endParaRPr sz="2400" dirty="0">
              <a:latin typeface="Tahoma" panose="020B0604030504040204"/>
              <a:cs typeface="Tahoma" panose="020B0604030504040204"/>
            </a:endParaRPr>
          </a:p>
          <a:p>
            <a:pPr marL="729615" algn="ctr">
              <a:spcBef>
                <a:spcPts val="760"/>
              </a:spcBef>
            </a:pP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700" i="1" spc="100" baseline="-10000" dirty="0">
                <a:latin typeface="Calibri" panose="020F0502020204030204"/>
                <a:cs typeface="Calibri" panose="020F050202020403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102" dirty="0">
                <a:latin typeface="Tahoma" panose="020B0604030504040204"/>
                <a:cs typeface="Tahoma" panose="020B0604030504040204"/>
              </a:rPr>
              <a:t>{10</a:t>
            </a:r>
            <a:r>
              <a:rPr sz="2400" spc="-102"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30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60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70</a:t>
            </a:r>
            <a:r>
              <a:rPr sz="2400" spc="-124" dirty="0">
                <a:latin typeface="Lucida Sans Unicode" panose="020B0602030504020204"/>
                <a:cs typeface="Lucida Sans Unicode" panose="020B0602030504020204"/>
              </a:rPr>
              <a:t>,</a:t>
            </a:r>
            <a:r>
              <a:rPr sz="2400" spc="-351" dirty="0">
                <a:latin typeface="Lucida Sans Unicode" panose="020B0602030504020204"/>
                <a:cs typeface="Lucida Sans Unicode" panose="020B0602030504020204"/>
              </a:rPr>
              <a:t> </a:t>
            </a:r>
            <a:r>
              <a:rPr sz="2400" spc="-124" dirty="0">
                <a:latin typeface="Tahoma" panose="020B0604030504040204"/>
                <a:cs typeface="Tahoma" panose="020B0604030504040204"/>
              </a:rPr>
              <a:t>80</a:t>
            </a:r>
            <a:r>
              <a:rPr sz="2400" spc="-124" dirty="0">
                <a:latin typeface="Lucida Sans Unicode" panose="020B0602030504020204"/>
                <a:cs typeface="Lucida Sans Unicode" panose="020B0602030504020204"/>
              </a:rPr>
              <a:t>,</a:t>
            </a:r>
            <a:r>
              <a:rPr sz="2400" spc="-328" dirty="0">
                <a:latin typeface="Lucida Sans Unicode" panose="020B0602030504020204"/>
                <a:cs typeface="Lucida Sans Unicode" panose="020B0602030504020204"/>
              </a:rPr>
              <a:t> </a:t>
            </a:r>
            <a:r>
              <a:rPr sz="2400" spc="-79" dirty="0">
                <a:latin typeface="Tahoma" panose="020B0604030504040204"/>
                <a:cs typeface="Tahoma" panose="020B0604030504040204"/>
              </a:rPr>
              <a:t>90}.</a:t>
            </a:r>
            <a:endParaRPr sz="2400" dirty="0">
              <a:latin typeface="Tahoma" panose="020B0604030504040204"/>
              <a:cs typeface="Tahoma" panose="020B0604030504040204"/>
            </a:endParaRPr>
          </a:p>
        </p:txBody>
      </p:sp>
      <p:sp>
        <p:nvSpPr>
          <p:cNvPr id="321"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Merge Sort Algorithm</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bject 93"/>
          <p:cNvSpPr txBox="1"/>
          <p:nvPr/>
        </p:nvSpPr>
        <p:spPr>
          <a:xfrm>
            <a:off x="1460500" y="428625"/>
            <a:ext cx="7924800" cy="1074653"/>
          </a:xfrm>
          <a:prstGeom prst="rect">
            <a:avLst/>
          </a:prstGeom>
        </p:spPr>
        <p:txBody>
          <a:bodyPr vert="horz" wrap="square" lIns="0" tIns="0" rIns="0" bIns="0" rtlCol="0">
            <a:spAutoFit/>
          </a:bodyPr>
          <a:lstStyle/>
          <a:p>
            <a:pPr marL="28575"/>
            <a:r>
              <a:rPr sz="2400" spc="-90" dirty="0">
                <a:solidFill>
                  <a:srgbClr val="0000FF"/>
                </a:solidFill>
                <a:latin typeface="Verdana" panose="020B0604030504040204"/>
                <a:cs typeface="Verdana" panose="020B0604030504040204"/>
              </a:rPr>
              <a:t>Algorithm</a:t>
            </a:r>
            <a:r>
              <a:rPr sz="2400" spc="-124" dirty="0">
                <a:solidFill>
                  <a:srgbClr val="0000FF"/>
                </a:solidFill>
                <a:latin typeface="Verdana" panose="020B0604030504040204"/>
                <a:cs typeface="Verdana" panose="020B0604030504040204"/>
              </a:rPr>
              <a:t> </a:t>
            </a:r>
            <a:r>
              <a:rPr sz="2400" spc="-102" dirty="0">
                <a:solidFill>
                  <a:srgbClr val="0000FF"/>
                </a:solidFill>
                <a:latin typeface="Verdana" panose="020B0604030504040204"/>
                <a:cs typeface="Verdana" panose="020B0604030504040204"/>
              </a:rPr>
              <a:t>description</a:t>
            </a:r>
            <a:endParaRPr sz="2400" dirty="0">
              <a:solidFill>
                <a:srgbClr val="0000FF"/>
              </a:solidFill>
              <a:latin typeface="Verdana" panose="020B0604030504040204"/>
              <a:cs typeface="Verdana" panose="020B0604030504040204"/>
            </a:endParaRPr>
          </a:p>
          <a:p>
            <a:pPr marL="28575">
              <a:spcBef>
                <a:spcPts val="690"/>
              </a:spcBef>
            </a:pPr>
            <a:r>
              <a:rPr sz="4000" spc="-147" dirty="0">
                <a:solidFill>
                  <a:srgbClr val="0000FF"/>
                </a:solidFill>
                <a:latin typeface="Verdana" panose="020B0604030504040204"/>
                <a:cs typeface="Verdana" panose="020B0604030504040204"/>
              </a:rPr>
              <a:t>Pseudo-code </a:t>
            </a:r>
            <a:r>
              <a:rPr sz="4000" spc="-102" dirty="0">
                <a:solidFill>
                  <a:srgbClr val="0000FF"/>
                </a:solidFill>
                <a:latin typeface="Verdana" panose="020B0604030504040204"/>
                <a:cs typeface="Verdana" panose="020B0604030504040204"/>
              </a:rPr>
              <a:t>of</a:t>
            </a:r>
            <a:r>
              <a:rPr sz="4000" spc="215" dirty="0">
                <a:solidFill>
                  <a:srgbClr val="0000FF"/>
                </a:solidFill>
                <a:latin typeface="Verdana" panose="020B0604030504040204"/>
                <a:cs typeface="Verdana" panose="020B0604030504040204"/>
              </a:rPr>
              <a:t> </a:t>
            </a:r>
            <a:r>
              <a:rPr sz="4000" spc="-181" dirty="0">
                <a:solidFill>
                  <a:srgbClr val="0000FF"/>
                </a:solidFill>
                <a:latin typeface="Verdana" panose="020B0604030504040204"/>
                <a:cs typeface="Verdana" panose="020B0604030504040204"/>
              </a:rPr>
              <a:t>merging</a:t>
            </a:r>
            <a:endParaRPr sz="4000" dirty="0">
              <a:solidFill>
                <a:srgbClr val="0000FF"/>
              </a:solidFill>
              <a:latin typeface="Verdana" panose="020B0604030504040204"/>
              <a:cs typeface="Verdana" panose="020B0604030504040204"/>
            </a:endParaRPr>
          </a:p>
        </p:txBody>
      </p:sp>
      <p:sp>
        <p:nvSpPr>
          <p:cNvPr id="100" name="object 100"/>
          <p:cNvSpPr/>
          <p:nvPr/>
        </p:nvSpPr>
        <p:spPr>
          <a:xfrm>
            <a:off x="716424" y="2069029"/>
            <a:ext cx="9254355" cy="818731"/>
          </a:xfrm>
          <a:custGeom>
            <a:avLst/>
            <a:gdLst/>
            <a:ahLst/>
            <a:cxnLst/>
            <a:rect l="l" t="t" r="r" b="b"/>
            <a:pathLst>
              <a:path w="3989704" h="374650">
                <a:moveTo>
                  <a:pt x="3938855" y="0"/>
                </a:moveTo>
                <a:lnTo>
                  <a:pt x="50800" y="0"/>
                </a:lnTo>
                <a:lnTo>
                  <a:pt x="31075" y="4008"/>
                </a:lnTo>
                <a:lnTo>
                  <a:pt x="14922" y="14922"/>
                </a:lnTo>
                <a:lnTo>
                  <a:pt x="4008" y="31075"/>
                </a:lnTo>
                <a:lnTo>
                  <a:pt x="0" y="50800"/>
                </a:lnTo>
                <a:lnTo>
                  <a:pt x="0" y="374027"/>
                </a:lnTo>
                <a:lnTo>
                  <a:pt x="3989655" y="374027"/>
                </a:lnTo>
                <a:lnTo>
                  <a:pt x="3989655" y="50800"/>
                </a:lnTo>
                <a:lnTo>
                  <a:pt x="3985647" y="31075"/>
                </a:lnTo>
                <a:lnTo>
                  <a:pt x="3974733" y="14922"/>
                </a:lnTo>
                <a:lnTo>
                  <a:pt x="3958580" y="4008"/>
                </a:lnTo>
                <a:lnTo>
                  <a:pt x="3938855" y="0"/>
                </a:lnTo>
                <a:close/>
              </a:path>
            </a:pathLst>
          </a:custGeom>
          <a:solidFill>
            <a:srgbClr val="262685"/>
          </a:solidFill>
        </p:spPr>
        <p:txBody>
          <a:bodyPr wrap="square" lIns="0" tIns="0" rIns="0" bIns="0" rtlCol="0"/>
          <a:lstStyle/>
          <a:p>
            <a:endParaRPr/>
          </a:p>
        </p:txBody>
      </p:sp>
      <p:sp>
        <p:nvSpPr>
          <p:cNvPr id="101" name="object 101"/>
          <p:cNvSpPr/>
          <p:nvPr/>
        </p:nvSpPr>
        <p:spPr>
          <a:xfrm>
            <a:off x="716426" y="2862843"/>
            <a:ext cx="9254355" cy="0"/>
          </a:xfrm>
          <a:custGeom>
            <a:avLst/>
            <a:gdLst/>
            <a:ahLst/>
            <a:cxnLst/>
            <a:rect l="l" t="t" r="r" b="b"/>
            <a:pathLst>
              <a:path w="3989704">
                <a:moveTo>
                  <a:pt x="0" y="0"/>
                </a:moveTo>
                <a:lnTo>
                  <a:pt x="3989653" y="0"/>
                </a:lnTo>
              </a:path>
            </a:pathLst>
          </a:custGeom>
          <a:ln w="4759">
            <a:solidFill>
              <a:srgbClr val="262685"/>
            </a:solidFill>
          </a:ln>
        </p:spPr>
        <p:txBody>
          <a:bodyPr wrap="square" lIns="0" tIns="0" rIns="0" bIns="0" rtlCol="0"/>
          <a:lstStyle/>
          <a:p>
            <a:endParaRPr/>
          </a:p>
        </p:txBody>
      </p:sp>
      <p:sp>
        <p:nvSpPr>
          <p:cNvPr id="102" name="object 102"/>
          <p:cNvSpPr/>
          <p:nvPr/>
        </p:nvSpPr>
        <p:spPr>
          <a:xfrm>
            <a:off x="716426" y="2871518"/>
            <a:ext cx="9254355" cy="0"/>
          </a:xfrm>
          <a:custGeom>
            <a:avLst/>
            <a:gdLst/>
            <a:ahLst/>
            <a:cxnLst/>
            <a:rect l="l" t="t" r="r" b="b"/>
            <a:pathLst>
              <a:path w="3989704">
                <a:moveTo>
                  <a:pt x="0" y="0"/>
                </a:moveTo>
                <a:lnTo>
                  <a:pt x="3989653" y="0"/>
                </a:lnTo>
              </a:path>
            </a:pathLst>
          </a:custGeom>
          <a:ln w="9525">
            <a:solidFill>
              <a:srgbClr val="4D4D9B"/>
            </a:solidFill>
          </a:ln>
        </p:spPr>
        <p:txBody>
          <a:bodyPr wrap="square" lIns="0" tIns="0" rIns="0" bIns="0" rtlCol="0"/>
          <a:lstStyle/>
          <a:p>
            <a:endParaRPr/>
          </a:p>
        </p:txBody>
      </p:sp>
      <p:sp>
        <p:nvSpPr>
          <p:cNvPr id="103" name="object 103"/>
          <p:cNvSpPr/>
          <p:nvPr/>
        </p:nvSpPr>
        <p:spPr>
          <a:xfrm>
            <a:off x="716426" y="2885391"/>
            <a:ext cx="9254355" cy="0"/>
          </a:xfrm>
          <a:custGeom>
            <a:avLst/>
            <a:gdLst/>
            <a:ahLst/>
            <a:cxnLst/>
            <a:rect l="l" t="t" r="r" b="b"/>
            <a:pathLst>
              <a:path w="3989704">
                <a:moveTo>
                  <a:pt x="0" y="0"/>
                </a:moveTo>
                <a:lnTo>
                  <a:pt x="3989653" y="0"/>
                </a:lnTo>
              </a:path>
            </a:pathLst>
          </a:custGeom>
          <a:ln w="9525">
            <a:solidFill>
              <a:srgbClr val="7474B1"/>
            </a:solidFill>
          </a:ln>
        </p:spPr>
        <p:txBody>
          <a:bodyPr wrap="square" lIns="0" tIns="0" rIns="0" bIns="0" rtlCol="0"/>
          <a:lstStyle/>
          <a:p>
            <a:endParaRPr/>
          </a:p>
        </p:txBody>
      </p:sp>
      <p:sp>
        <p:nvSpPr>
          <p:cNvPr id="104" name="object 104"/>
          <p:cNvSpPr/>
          <p:nvPr/>
        </p:nvSpPr>
        <p:spPr>
          <a:xfrm>
            <a:off x="716426" y="2899263"/>
            <a:ext cx="9254355" cy="0"/>
          </a:xfrm>
          <a:custGeom>
            <a:avLst/>
            <a:gdLst/>
            <a:ahLst/>
            <a:cxnLst/>
            <a:rect l="l" t="t" r="r" b="b"/>
            <a:pathLst>
              <a:path w="3989704">
                <a:moveTo>
                  <a:pt x="0" y="0"/>
                </a:moveTo>
                <a:lnTo>
                  <a:pt x="3989653" y="0"/>
                </a:lnTo>
              </a:path>
            </a:pathLst>
          </a:custGeom>
          <a:ln w="9525">
            <a:solidFill>
              <a:srgbClr val="9B9BC7"/>
            </a:solidFill>
          </a:ln>
        </p:spPr>
        <p:txBody>
          <a:bodyPr wrap="square" lIns="0" tIns="0" rIns="0" bIns="0" rtlCol="0"/>
          <a:lstStyle/>
          <a:p>
            <a:endParaRPr/>
          </a:p>
        </p:txBody>
      </p:sp>
      <p:sp>
        <p:nvSpPr>
          <p:cNvPr id="105" name="object 105"/>
          <p:cNvSpPr/>
          <p:nvPr/>
        </p:nvSpPr>
        <p:spPr>
          <a:xfrm>
            <a:off x="716426" y="2913147"/>
            <a:ext cx="9254355" cy="0"/>
          </a:xfrm>
          <a:custGeom>
            <a:avLst/>
            <a:gdLst/>
            <a:ahLst/>
            <a:cxnLst/>
            <a:rect l="l" t="t" r="r" b="b"/>
            <a:pathLst>
              <a:path w="3989704">
                <a:moveTo>
                  <a:pt x="0" y="0"/>
                </a:moveTo>
                <a:lnTo>
                  <a:pt x="3989653" y="0"/>
                </a:lnTo>
              </a:path>
            </a:pathLst>
          </a:custGeom>
          <a:ln w="9525">
            <a:solidFill>
              <a:srgbClr val="C2C2DD"/>
            </a:solidFill>
          </a:ln>
        </p:spPr>
        <p:txBody>
          <a:bodyPr wrap="square" lIns="0" tIns="0" rIns="0" bIns="0" rtlCol="0"/>
          <a:lstStyle/>
          <a:p>
            <a:endParaRPr/>
          </a:p>
        </p:txBody>
      </p:sp>
      <p:sp>
        <p:nvSpPr>
          <p:cNvPr id="106" name="object 106"/>
          <p:cNvSpPr/>
          <p:nvPr/>
        </p:nvSpPr>
        <p:spPr>
          <a:xfrm>
            <a:off x="716426" y="2912933"/>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7" name="object 107"/>
          <p:cNvSpPr/>
          <p:nvPr/>
        </p:nvSpPr>
        <p:spPr>
          <a:xfrm>
            <a:off x="716426" y="2926816"/>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8" name="object 108"/>
          <p:cNvSpPr/>
          <p:nvPr/>
        </p:nvSpPr>
        <p:spPr>
          <a:xfrm>
            <a:off x="716426" y="2940688"/>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9" name="object 109"/>
          <p:cNvSpPr/>
          <p:nvPr/>
        </p:nvSpPr>
        <p:spPr>
          <a:xfrm>
            <a:off x="716426" y="2954569"/>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0" name="object 110"/>
          <p:cNvSpPr/>
          <p:nvPr/>
        </p:nvSpPr>
        <p:spPr>
          <a:xfrm>
            <a:off x="716426" y="2963140"/>
            <a:ext cx="9254355" cy="0"/>
          </a:xfrm>
          <a:custGeom>
            <a:avLst/>
            <a:gdLst/>
            <a:ahLst/>
            <a:cxnLst/>
            <a:rect l="l" t="t" r="r" b="b"/>
            <a:pathLst>
              <a:path w="3989704">
                <a:moveTo>
                  <a:pt x="0" y="0"/>
                </a:moveTo>
                <a:lnTo>
                  <a:pt x="3989653" y="0"/>
                </a:lnTo>
              </a:path>
            </a:pathLst>
          </a:custGeom>
          <a:ln w="4671">
            <a:solidFill>
              <a:srgbClr val="E9E9F3"/>
            </a:solidFill>
          </a:ln>
        </p:spPr>
        <p:txBody>
          <a:bodyPr wrap="square" lIns="0" tIns="0" rIns="0" bIns="0" rtlCol="0"/>
          <a:lstStyle/>
          <a:p>
            <a:endParaRPr/>
          </a:p>
        </p:txBody>
      </p:sp>
      <p:sp>
        <p:nvSpPr>
          <p:cNvPr id="111" name="object 111"/>
          <p:cNvSpPr/>
          <p:nvPr/>
        </p:nvSpPr>
        <p:spPr>
          <a:xfrm>
            <a:off x="834258" y="6413344"/>
            <a:ext cx="201790" cy="190112"/>
          </a:xfrm>
          <a:custGeom>
            <a:avLst/>
            <a:gdLst/>
            <a:ahLst/>
            <a:cxnLst/>
            <a:rect l="l" t="t" r="r" b="b"/>
            <a:pathLst>
              <a:path w="86995" h="86994">
                <a:moveTo>
                  <a:pt x="14879" y="0"/>
                </a:moveTo>
                <a:lnTo>
                  <a:pt x="3992" y="16147"/>
                </a:lnTo>
                <a:lnTo>
                  <a:pt x="0" y="35920"/>
                </a:lnTo>
                <a:lnTo>
                  <a:pt x="3992" y="55693"/>
                </a:lnTo>
                <a:lnTo>
                  <a:pt x="14879" y="71840"/>
                </a:lnTo>
                <a:lnTo>
                  <a:pt x="31027" y="82727"/>
                </a:lnTo>
                <a:lnTo>
                  <a:pt x="50800" y="86720"/>
                </a:lnTo>
                <a:lnTo>
                  <a:pt x="70572" y="82727"/>
                </a:lnTo>
                <a:lnTo>
                  <a:pt x="86720" y="71840"/>
                </a:lnTo>
              </a:path>
            </a:pathLst>
          </a:custGeom>
          <a:ln w="11112">
            <a:solidFill>
              <a:srgbClr val="FFFFFF"/>
            </a:solidFill>
          </a:ln>
        </p:spPr>
        <p:txBody>
          <a:bodyPr wrap="square" lIns="0" tIns="0" rIns="0" bIns="0" rtlCol="0"/>
          <a:lstStyle/>
          <a:p>
            <a:endParaRPr/>
          </a:p>
        </p:txBody>
      </p:sp>
      <p:sp>
        <p:nvSpPr>
          <p:cNvPr id="112" name="object 112"/>
          <p:cNvSpPr/>
          <p:nvPr/>
        </p:nvSpPr>
        <p:spPr>
          <a:xfrm>
            <a:off x="841622" y="6387766"/>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1" y="81301"/>
                </a:lnTo>
                <a:lnTo>
                  <a:pt x="91507" y="66162"/>
                </a:lnTo>
                <a:lnTo>
                  <a:pt x="95250" y="47625"/>
                </a:lnTo>
              </a:path>
            </a:pathLst>
          </a:custGeom>
          <a:ln w="11112">
            <a:solidFill>
              <a:srgbClr val="F7F7F7"/>
            </a:solidFill>
          </a:ln>
        </p:spPr>
        <p:txBody>
          <a:bodyPr wrap="square" lIns="0" tIns="0" rIns="0" bIns="0" rtlCol="0"/>
          <a:lstStyle/>
          <a:p>
            <a:endParaRPr/>
          </a:p>
        </p:txBody>
      </p:sp>
      <p:sp>
        <p:nvSpPr>
          <p:cNvPr id="113" name="object 113"/>
          <p:cNvSpPr/>
          <p:nvPr/>
        </p:nvSpPr>
        <p:spPr>
          <a:xfrm>
            <a:off x="848986" y="6394704"/>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14" name="object 114"/>
          <p:cNvSpPr/>
          <p:nvPr/>
        </p:nvSpPr>
        <p:spPr>
          <a:xfrm>
            <a:off x="856351" y="6401643"/>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115" name="object 115"/>
          <p:cNvSpPr/>
          <p:nvPr/>
        </p:nvSpPr>
        <p:spPr>
          <a:xfrm>
            <a:off x="863716" y="6408581"/>
            <a:ext cx="176750" cy="166521"/>
          </a:xfrm>
          <a:custGeom>
            <a:avLst/>
            <a:gdLst/>
            <a:ahLst/>
            <a:cxnLst/>
            <a:rect l="l" t="t" r="r" b="b"/>
            <a:pathLst>
              <a:path w="76200" h="76200">
                <a:moveTo>
                  <a:pt x="76200" y="38100"/>
                </a:moveTo>
                <a:lnTo>
                  <a:pt x="73205" y="23270"/>
                </a:lnTo>
                <a:lnTo>
                  <a:pt x="65040" y="11159"/>
                </a:lnTo>
                <a:lnTo>
                  <a:pt x="52929" y="2994"/>
                </a:lnTo>
                <a:lnTo>
                  <a:pt x="38100" y="0"/>
                </a:lnTo>
                <a:lnTo>
                  <a:pt x="23271" y="2994"/>
                </a:lnTo>
                <a:lnTo>
                  <a:pt x="11160" y="11159"/>
                </a:lnTo>
                <a:lnTo>
                  <a:pt x="2994" y="23270"/>
                </a:lnTo>
                <a:lnTo>
                  <a:pt x="0" y="38100"/>
                </a:lnTo>
                <a:lnTo>
                  <a:pt x="2994" y="52928"/>
                </a:lnTo>
                <a:lnTo>
                  <a:pt x="11160" y="65039"/>
                </a:lnTo>
                <a:lnTo>
                  <a:pt x="23271" y="73205"/>
                </a:lnTo>
                <a:lnTo>
                  <a:pt x="38100" y="76200"/>
                </a:lnTo>
                <a:lnTo>
                  <a:pt x="52929" y="73205"/>
                </a:lnTo>
                <a:lnTo>
                  <a:pt x="65040" y="65039"/>
                </a:lnTo>
                <a:lnTo>
                  <a:pt x="73205" y="52928"/>
                </a:lnTo>
                <a:lnTo>
                  <a:pt x="76200" y="38100"/>
                </a:lnTo>
              </a:path>
            </a:pathLst>
          </a:custGeom>
          <a:ln w="11112">
            <a:solidFill>
              <a:srgbClr val="E1E1E1"/>
            </a:solidFill>
          </a:ln>
        </p:spPr>
        <p:txBody>
          <a:bodyPr wrap="square" lIns="0" tIns="0" rIns="0" bIns="0" rtlCol="0"/>
          <a:lstStyle/>
          <a:p>
            <a:endParaRPr/>
          </a:p>
        </p:txBody>
      </p:sp>
      <p:sp>
        <p:nvSpPr>
          <p:cNvPr id="116" name="object 116"/>
          <p:cNvSpPr/>
          <p:nvPr/>
        </p:nvSpPr>
        <p:spPr>
          <a:xfrm>
            <a:off x="871080" y="6415519"/>
            <a:ext cx="162021" cy="152645"/>
          </a:xfrm>
          <a:custGeom>
            <a:avLst/>
            <a:gdLst/>
            <a:ahLst/>
            <a:cxnLst/>
            <a:rect l="l" t="t" r="r" b="b"/>
            <a:pathLst>
              <a:path w="69850" h="69850">
                <a:moveTo>
                  <a:pt x="69850" y="34925"/>
                </a:moveTo>
                <a:lnTo>
                  <a:pt x="67105" y="21330"/>
                </a:lnTo>
                <a:lnTo>
                  <a:pt x="59620" y="10229"/>
                </a:lnTo>
                <a:lnTo>
                  <a:pt x="48519" y="2744"/>
                </a:lnTo>
                <a:lnTo>
                  <a:pt x="34925" y="0"/>
                </a:lnTo>
                <a:lnTo>
                  <a:pt x="21331" y="2744"/>
                </a:lnTo>
                <a:lnTo>
                  <a:pt x="10229" y="10229"/>
                </a:lnTo>
                <a:lnTo>
                  <a:pt x="2744" y="21330"/>
                </a:lnTo>
                <a:lnTo>
                  <a:pt x="0" y="34925"/>
                </a:lnTo>
                <a:lnTo>
                  <a:pt x="2744" y="48518"/>
                </a:lnTo>
                <a:lnTo>
                  <a:pt x="10229" y="59620"/>
                </a:lnTo>
                <a:lnTo>
                  <a:pt x="21331" y="67105"/>
                </a:lnTo>
                <a:lnTo>
                  <a:pt x="34925" y="69850"/>
                </a:lnTo>
                <a:lnTo>
                  <a:pt x="48519" y="67105"/>
                </a:lnTo>
                <a:lnTo>
                  <a:pt x="59620" y="59620"/>
                </a:lnTo>
                <a:lnTo>
                  <a:pt x="67105" y="48518"/>
                </a:lnTo>
                <a:lnTo>
                  <a:pt x="69850" y="34925"/>
                </a:lnTo>
              </a:path>
            </a:pathLst>
          </a:custGeom>
          <a:ln w="11112">
            <a:solidFill>
              <a:srgbClr val="D9D9D9"/>
            </a:solidFill>
          </a:ln>
        </p:spPr>
        <p:txBody>
          <a:bodyPr wrap="square" lIns="0" tIns="0" rIns="0" bIns="0" rtlCol="0"/>
          <a:lstStyle/>
          <a:p>
            <a:endParaRPr/>
          </a:p>
        </p:txBody>
      </p:sp>
      <p:sp>
        <p:nvSpPr>
          <p:cNvPr id="117" name="object 117"/>
          <p:cNvSpPr/>
          <p:nvPr/>
        </p:nvSpPr>
        <p:spPr>
          <a:xfrm>
            <a:off x="878445" y="6422458"/>
            <a:ext cx="147292" cy="138768"/>
          </a:xfrm>
          <a:custGeom>
            <a:avLst/>
            <a:gdLst/>
            <a:ahLst/>
            <a:cxnLst/>
            <a:rect l="l" t="t" r="r" b="b"/>
            <a:pathLst>
              <a:path w="63500" h="63500">
                <a:moveTo>
                  <a:pt x="63500" y="31750"/>
                </a:moveTo>
                <a:lnTo>
                  <a:pt x="61004" y="19392"/>
                </a:lnTo>
                <a:lnTo>
                  <a:pt x="54199" y="9300"/>
                </a:lnTo>
                <a:lnTo>
                  <a:pt x="44107" y="2495"/>
                </a:lnTo>
                <a:lnTo>
                  <a:pt x="31750" y="0"/>
                </a:lnTo>
                <a:lnTo>
                  <a:pt x="19393" y="2495"/>
                </a:lnTo>
                <a:lnTo>
                  <a:pt x="9300" y="9300"/>
                </a:lnTo>
                <a:lnTo>
                  <a:pt x="2495" y="19392"/>
                </a:lnTo>
                <a:lnTo>
                  <a:pt x="0" y="31750"/>
                </a:lnTo>
                <a:lnTo>
                  <a:pt x="2495" y="44106"/>
                </a:lnTo>
                <a:lnTo>
                  <a:pt x="9300" y="54199"/>
                </a:lnTo>
                <a:lnTo>
                  <a:pt x="19393" y="61004"/>
                </a:lnTo>
                <a:lnTo>
                  <a:pt x="31750" y="63500"/>
                </a:lnTo>
                <a:lnTo>
                  <a:pt x="44107" y="61004"/>
                </a:lnTo>
                <a:lnTo>
                  <a:pt x="54199" y="54199"/>
                </a:lnTo>
                <a:lnTo>
                  <a:pt x="61004" y="44106"/>
                </a:lnTo>
                <a:lnTo>
                  <a:pt x="63500" y="31750"/>
                </a:lnTo>
              </a:path>
            </a:pathLst>
          </a:custGeom>
          <a:ln w="11112">
            <a:solidFill>
              <a:srgbClr val="D2D2D2"/>
            </a:solidFill>
          </a:ln>
        </p:spPr>
        <p:txBody>
          <a:bodyPr wrap="square" lIns="0" tIns="0" rIns="0" bIns="0" rtlCol="0"/>
          <a:lstStyle/>
          <a:p>
            <a:endParaRPr/>
          </a:p>
        </p:txBody>
      </p:sp>
      <p:sp>
        <p:nvSpPr>
          <p:cNvPr id="118" name="object 118"/>
          <p:cNvSpPr/>
          <p:nvPr/>
        </p:nvSpPr>
        <p:spPr>
          <a:xfrm>
            <a:off x="885809" y="6429396"/>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7"/>
                </a:lnTo>
                <a:lnTo>
                  <a:pt x="8369" y="48780"/>
                </a:lnTo>
                <a:lnTo>
                  <a:pt x="17452" y="54904"/>
                </a:lnTo>
                <a:lnTo>
                  <a:pt x="28575" y="57150"/>
                </a:lnTo>
                <a:lnTo>
                  <a:pt x="39697" y="54904"/>
                </a:lnTo>
                <a:lnTo>
                  <a:pt x="48780" y="48780"/>
                </a:lnTo>
                <a:lnTo>
                  <a:pt x="54904" y="39697"/>
                </a:lnTo>
                <a:lnTo>
                  <a:pt x="57150" y="28575"/>
                </a:lnTo>
              </a:path>
            </a:pathLst>
          </a:custGeom>
          <a:ln w="11112">
            <a:solidFill>
              <a:srgbClr val="CACACA"/>
            </a:solidFill>
          </a:ln>
        </p:spPr>
        <p:txBody>
          <a:bodyPr wrap="square" lIns="0" tIns="0" rIns="0" bIns="0" rtlCol="0"/>
          <a:lstStyle/>
          <a:p>
            <a:endParaRPr/>
          </a:p>
        </p:txBody>
      </p:sp>
      <p:sp>
        <p:nvSpPr>
          <p:cNvPr id="119" name="object 119"/>
          <p:cNvSpPr/>
          <p:nvPr/>
        </p:nvSpPr>
        <p:spPr>
          <a:xfrm>
            <a:off x="893174" y="6436335"/>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120" name="object 120"/>
          <p:cNvSpPr/>
          <p:nvPr/>
        </p:nvSpPr>
        <p:spPr>
          <a:xfrm>
            <a:off x="900539" y="6443273"/>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121" name="object 121"/>
          <p:cNvSpPr/>
          <p:nvPr/>
        </p:nvSpPr>
        <p:spPr>
          <a:xfrm>
            <a:off x="907903" y="6450211"/>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122" name="object 122"/>
          <p:cNvSpPr/>
          <p:nvPr/>
        </p:nvSpPr>
        <p:spPr>
          <a:xfrm>
            <a:off x="915268" y="6457150"/>
            <a:ext cx="73646" cy="69384"/>
          </a:xfrm>
          <a:custGeom>
            <a:avLst/>
            <a:gdLst/>
            <a:ahLst/>
            <a:cxnLst/>
            <a:rect l="l" t="t" r="r" b="b"/>
            <a:pathLst>
              <a:path w="31750" h="31750">
                <a:moveTo>
                  <a:pt x="31750" y="15875"/>
                </a:moveTo>
                <a:lnTo>
                  <a:pt x="31750" y="7108"/>
                </a:lnTo>
                <a:lnTo>
                  <a:pt x="24641" y="0"/>
                </a:lnTo>
                <a:lnTo>
                  <a:pt x="15875" y="0"/>
                </a:lnTo>
                <a:lnTo>
                  <a:pt x="7109" y="0"/>
                </a:lnTo>
                <a:lnTo>
                  <a:pt x="0" y="7108"/>
                </a:lnTo>
                <a:lnTo>
                  <a:pt x="0" y="15875"/>
                </a:lnTo>
                <a:lnTo>
                  <a:pt x="0" y="24640"/>
                </a:lnTo>
                <a:lnTo>
                  <a:pt x="7109" y="31750"/>
                </a:lnTo>
                <a:lnTo>
                  <a:pt x="15875" y="31750"/>
                </a:lnTo>
                <a:lnTo>
                  <a:pt x="24641" y="31750"/>
                </a:lnTo>
                <a:lnTo>
                  <a:pt x="31750" y="24640"/>
                </a:lnTo>
                <a:lnTo>
                  <a:pt x="31750" y="15875"/>
                </a:lnTo>
              </a:path>
            </a:pathLst>
          </a:custGeom>
          <a:ln w="11112">
            <a:solidFill>
              <a:srgbClr val="ACACAC"/>
            </a:solidFill>
          </a:ln>
        </p:spPr>
        <p:txBody>
          <a:bodyPr wrap="square" lIns="0" tIns="0" rIns="0" bIns="0" rtlCol="0"/>
          <a:lstStyle/>
          <a:p>
            <a:endParaRPr/>
          </a:p>
        </p:txBody>
      </p:sp>
      <p:sp>
        <p:nvSpPr>
          <p:cNvPr id="123" name="object 123"/>
          <p:cNvSpPr/>
          <p:nvPr/>
        </p:nvSpPr>
        <p:spPr>
          <a:xfrm>
            <a:off x="922632" y="6464088"/>
            <a:ext cx="58917" cy="55507"/>
          </a:xfrm>
          <a:custGeom>
            <a:avLst/>
            <a:gdLst/>
            <a:ahLst/>
            <a:cxnLst/>
            <a:rect l="l" t="t" r="r" b="b"/>
            <a:pathLst>
              <a:path w="25400" h="25400">
                <a:moveTo>
                  <a:pt x="25400" y="12700"/>
                </a:moveTo>
                <a:lnTo>
                  <a:pt x="25400" y="5689"/>
                </a:lnTo>
                <a:lnTo>
                  <a:pt x="19710" y="0"/>
                </a:lnTo>
                <a:lnTo>
                  <a:pt x="12700" y="0"/>
                </a:lnTo>
                <a:lnTo>
                  <a:pt x="5690" y="0"/>
                </a:lnTo>
                <a:lnTo>
                  <a:pt x="0" y="5689"/>
                </a:lnTo>
                <a:lnTo>
                  <a:pt x="0" y="12700"/>
                </a:lnTo>
                <a:lnTo>
                  <a:pt x="0" y="19709"/>
                </a:lnTo>
                <a:lnTo>
                  <a:pt x="5690" y="25400"/>
                </a:lnTo>
                <a:lnTo>
                  <a:pt x="12700" y="25400"/>
                </a:lnTo>
                <a:lnTo>
                  <a:pt x="19710" y="25400"/>
                </a:lnTo>
                <a:lnTo>
                  <a:pt x="25400" y="19709"/>
                </a:lnTo>
                <a:lnTo>
                  <a:pt x="25400" y="12700"/>
                </a:lnTo>
              </a:path>
            </a:pathLst>
          </a:custGeom>
          <a:ln w="11112">
            <a:solidFill>
              <a:srgbClr val="A4A4A4"/>
            </a:solidFill>
          </a:ln>
        </p:spPr>
        <p:txBody>
          <a:bodyPr wrap="square" lIns="0" tIns="0" rIns="0" bIns="0" rtlCol="0"/>
          <a:lstStyle/>
          <a:p>
            <a:endParaRPr/>
          </a:p>
        </p:txBody>
      </p:sp>
      <p:sp>
        <p:nvSpPr>
          <p:cNvPr id="124" name="object 124"/>
          <p:cNvSpPr/>
          <p:nvPr/>
        </p:nvSpPr>
        <p:spPr>
          <a:xfrm>
            <a:off x="929997" y="6471027"/>
            <a:ext cx="44188" cy="41630"/>
          </a:xfrm>
          <a:custGeom>
            <a:avLst/>
            <a:gdLst/>
            <a:ahLst/>
            <a:cxnLst/>
            <a:rect l="l" t="t" r="r" b="b"/>
            <a:pathLst>
              <a:path w="19050" h="19050">
                <a:moveTo>
                  <a:pt x="19050" y="9525"/>
                </a:moveTo>
                <a:lnTo>
                  <a:pt x="19050" y="4265"/>
                </a:lnTo>
                <a:lnTo>
                  <a:pt x="14784" y="0"/>
                </a:lnTo>
                <a:lnTo>
                  <a:pt x="9525" y="0"/>
                </a:lnTo>
                <a:lnTo>
                  <a:pt x="4267" y="0"/>
                </a:lnTo>
                <a:lnTo>
                  <a:pt x="0" y="4265"/>
                </a:lnTo>
                <a:lnTo>
                  <a:pt x="0" y="9525"/>
                </a:lnTo>
                <a:lnTo>
                  <a:pt x="0" y="14782"/>
                </a:lnTo>
                <a:lnTo>
                  <a:pt x="4267" y="19050"/>
                </a:lnTo>
                <a:lnTo>
                  <a:pt x="9525" y="19050"/>
                </a:lnTo>
                <a:lnTo>
                  <a:pt x="14784" y="19050"/>
                </a:lnTo>
                <a:lnTo>
                  <a:pt x="19050" y="14782"/>
                </a:lnTo>
                <a:lnTo>
                  <a:pt x="19050" y="9525"/>
                </a:lnTo>
              </a:path>
            </a:pathLst>
          </a:custGeom>
          <a:ln w="11112">
            <a:solidFill>
              <a:srgbClr val="9D9D9D"/>
            </a:solidFill>
          </a:ln>
        </p:spPr>
        <p:txBody>
          <a:bodyPr wrap="square" lIns="0" tIns="0" rIns="0" bIns="0" rtlCol="0"/>
          <a:lstStyle/>
          <a:p>
            <a:endParaRPr/>
          </a:p>
        </p:txBody>
      </p:sp>
      <p:sp>
        <p:nvSpPr>
          <p:cNvPr id="125" name="object 125"/>
          <p:cNvSpPr/>
          <p:nvPr/>
        </p:nvSpPr>
        <p:spPr>
          <a:xfrm>
            <a:off x="937362" y="6477965"/>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2"/>
                </a:lnTo>
                <a:lnTo>
                  <a:pt x="2847" y="12700"/>
                </a:lnTo>
                <a:lnTo>
                  <a:pt x="6350" y="12700"/>
                </a:lnTo>
                <a:lnTo>
                  <a:pt x="9852" y="12700"/>
                </a:lnTo>
                <a:lnTo>
                  <a:pt x="12700" y="9852"/>
                </a:lnTo>
                <a:lnTo>
                  <a:pt x="12700" y="6350"/>
                </a:lnTo>
              </a:path>
            </a:pathLst>
          </a:custGeom>
          <a:ln w="11112">
            <a:solidFill>
              <a:srgbClr val="959595"/>
            </a:solidFill>
          </a:ln>
        </p:spPr>
        <p:txBody>
          <a:bodyPr wrap="square" lIns="0" tIns="0" rIns="0" bIns="0" rtlCol="0"/>
          <a:lstStyle/>
          <a:p>
            <a:endParaRPr/>
          </a:p>
        </p:txBody>
      </p:sp>
      <p:sp>
        <p:nvSpPr>
          <p:cNvPr id="126" name="object 126"/>
          <p:cNvSpPr/>
          <p:nvPr/>
        </p:nvSpPr>
        <p:spPr>
          <a:xfrm>
            <a:off x="944726" y="6484903"/>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6"/>
                </a:lnTo>
                <a:lnTo>
                  <a:pt x="1423" y="6350"/>
                </a:lnTo>
                <a:lnTo>
                  <a:pt x="3175" y="6350"/>
                </a:lnTo>
                <a:lnTo>
                  <a:pt x="4926" y="6350"/>
                </a:lnTo>
                <a:lnTo>
                  <a:pt x="6350" y="4926"/>
                </a:lnTo>
                <a:lnTo>
                  <a:pt x="6350" y="3175"/>
                </a:lnTo>
              </a:path>
            </a:pathLst>
          </a:custGeom>
          <a:ln w="11112">
            <a:solidFill>
              <a:srgbClr val="8E8E8E"/>
            </a:solidFill>
          </a:ln>
        </p:spPr>
        <p:txBody>
          <a:bodyPr wrap="square" lIns="0" tIns="0" rIns="0" bIns="0" rtlCol="0"/>
          <a:lstStyle/>
          <a:p>
            <a:endParaRPr/>
          </a:p>
        </p:txBody>
      </p:sp>
      <p:sp>
        <p:nvSpPr>
          <p:cNvPr id="127" name="object 127"/>
          <p:cNvSpPr/>
          <p:nvPr/>
        </p:nvSpPr>
        <p:spPr>
          <a:xfrm>
            <a:off x="937362" y="6477965"/>
            <a:ext cx="29458" cy="27754"/>
          </a:xfrm>
          <a:custGeom>
            <a:avLst/>
            <a:gdLst/>
            <a:ahLst/>
            <a:cxnLst/>
            <a:rect l="l" t="t" r="r" b="b"/>
            <a:pathLst>
              <a:path w="12700" h="12700">
                <a:moveTo>
                  <a:pt x="9852" y="0"/>
                </a:moveTo>
                <a:lnTo>
                  <a:pt x="2847" y="0"/>
                </a:lnTo>
                <a:lnTo>
                  <a:pt x="0" y="2847"/>
                </a:lnTo>
                <a:lnTo>
                  <a:pt x="0" y="9852"/>
                </a:lnTo>
                <a:lnTo>
                  <a:pt x="2847" y="12700"/>
                </a:lnTo>
                <a:lnTo>
                  <a:pt x="9852" y="12700"/>
                </a:lnTo>
                <a:lnTo>
                  <a:pt x="12700" y="9852"/>
                </a:lnTo>
                <a:lnTo>
                  <a:pt x="12700" y="2847"/>
                </a:lnTo>
                <a:lnTo>
                  <a:pt x="9852" y="0"/>
                </a:lnTo>
                <a:close/>
              </a:path>
            </a:pathLst>
          </a:custGeom>
          <a:solidFill>
            <a:srgbClr val="7F7F7F"/>
          </a:solidFill>
        </p:spPr>
        <p:txBody>
          <a:bodyPr wrap="square" lIns="0" tIns="0" rIns="0" bIns="0" rtlCol="0"/>
          <a:lstStyle/>
          <a:p>
            <a:endParaRPr/>
          </a:p>
        </p:txBody>
      </p:sp>
      <p:sp>
        <p:nvSpPr>
          <p:cNvPr id="128" name="object 128"/>
          <p:cNvSpPr/>
          <p:nvPr/>
        </p:nvSpPr>
        <p:spPr>
          <a:xfrm>
            <a:off x="9823373" y="6597254"/>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129" name="object 129"/>
          <p:cNvSpPr/>
          <p:nvPr/>
        </p:nvSpPr>
        <p:spPr>
          <a:xfrm>
            <a:off x="10075190" y="6353074"/>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0" name="object 130"/>
          <p:cNvSpPr/>
          <p:nvPr/>
        </p:nvSpPr>
        <p:spPr>
          <a:xfrm>
            <a:off x="9823374" y="6380829"/>
            <a:ext cx="257761" cy="215090"/>
          </a:xfrm>
          <a:custGeom>
            <a:avLst/>
            <a:gdLst/>
            <a:ahLst/>
            <a:cxnLst/>
            <a:rect l="l" t="t" r="r" b="b"/>
            <a:pathLst>
              <a:path w="111125" h="98425">
                <a:moveTo>
                  <a:pt x="0" y="95860"/>
                </a:moveTo>
                <a:lnTo>
                  <a:pt x="12700" y="98425"/>
                </a:lnTo>
                <a:lnTo>
                  <a:pt x="51010" y="90690"/>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131" name="object 131"/>
          <p:cNvSpPr/>
          <p:nvPr/>
        </p:nvSpPr>
        <p:spPr>
          <a:xfrm>
            <a:off x="10067823" y="6353074"/>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2" name="object 132"/>
          <p:cNvSpPr/>
          <p:nvPr/>
        </p:nvSpPr>
        <p:spPr>
          <a:xfrm>
            <a:off x="9823373" y="6380827"/>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133" name="object 133"/>
          <p:cNvSpPr/>
          <p:nvPr/>
        </p:nvSpPr>
        <p:spPr>
          <a:xfrm>
            <a:off x="10060461" y="6353074"/>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4" name="object 134"/>
          <p:cNvSpPr/>
          <p:nvPr/>
        </p:nvSpPr>
        <p:spPr>
          <a:xfrm>
            <a:off x="9823374" y="6380829"/>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135" name="object 135"/>
          <p:cNvSpPr/>
          <p:nvPr/>
        </p:nvSpPr>
        <p:spPr>
          <a:xfrm>
            <a:off x="10053096" y="6353074"/>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136" name="object 136"/>
          <p:cNvSpPr/>
          <p:nvPr/>
        </p:nvSpPr>
        <p:spPr>
          <a:xfrm>
            <a:off x="9823373" y="6380827"/>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137" name="object 137"/>
          <p:cNvSpPr/>
          <p:nvPr/>
        </p:nvSpPr>
        <p:spPr>
          <a:xfrm>
            <a:off x="10045729" y="6353074"/>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38" name="object 138"/>
          <p:cNvSpPr/>
          <p:nvPr/>
        </p:nvSpPr>
        <p:spPr>
          <a:xfrm>
            <a:off x="9823374" y="6380828"/>
            <a:ext cx="228303" cy="187337"/>
          </a:xfrm>
          <a:custGeom>
            <a:avLst/>
            <a:gdLst/>
            <a:ahLst/>
            <a:cxnLst/>
            <a:rect l="l" t="t" r="r" b="b"/>
            <a:pathLst>
              <a:path w="98425" h="85725">
                <a:moveTo>
                  <a:pt x="0" y="83160"/>
                </a:moveTo>
                <a:lnTo>
                  <a:pt x="12700" y="85725"/>
                </a:lnTo>
                <a:lnTo>
                  <a:pt x="46063" y="78987"/>
                </a:lnTo>
                <a:lnTo>
                  <a:pt x="73312" y="60615"/>
                </a:lnTo>
                <a:lnTo>
                  <a:pt x="91686" y="33366"/>
                </a:lnTo>
                <a:lnTo>
                  <a:pt x="98425" y="0"/>
                </a:lnTo>
              </a:path>
            </a:pathLst>
          </a:custGeom>
          <a:ln w="11112">
            <a:solidFill>
              <a:srgbClr val="D9D9D9"/>
            </a:solidFill>
          </a:ln>
        </p:spPr>
        <p:txBody>
          <a:bodyPr wrap="square" lIns="0" tIns="0" rIns="0" bIns="0" rtlCol="0"/>
          <a:lstStyle/>
          <a:p>
            <a:endParaRPr/>
          </a:p>
        </p:txBody>
      </p:sp>
      <p:sp>
        <p:nvSpPr>
          <p:cNvPr id="139" name="object 139"/>
          <p:cNvSpPr/>
          <p:nvPr/>
        </p:nvSpPr>
        <p:spPr>
          <a:xfrm>
            <a:off x="10038364" y="6353074"/>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0" name="object 140"/>
          <p:cNvSpPr/>
          <p:nvPr/>
        </p:nvSpPr>
        <p:spPr>
          <a:xfrm>
            <a:off x="9823373" y="6380827"/>
            <a:ext cx="220938" cy="180398"/>
          </a:xfrm>
          <a:custGeom>
            <a:avLst/>
            <a:gdLst/>
            <a:ahLst/>
            <a:cxnLst/>
            <a:rect l="l" t="t" r="r" b="b"/>
            <a:pathLst>
              <a:path w="95250" h="82550">
                <a:moveTo>
                  <a:pt x="0" y="79985"/>
                </a:moveTo>
                <a:lnTo>
                  <a:pt x="12700" y="82550"/>
                </a:lnTo>
                <a:lnTo>
                  <a:pt x="44827" y="76062"/>
                </a:lnTo>
                <a:lnTo>
                  <a:pt x="71067" y="58371"/>
                </a:lnTo>
                <a:lnTo>
                  <a:pt x="88761" y="32131"/>
                </a:lnTo>
                <a:lnTo>
                  <a:pt x="95250" y="0"/>
                </a:lnTo>
              </a:path>
            </a:pathLst>
          </a:custGeom>
          <a:ln w="11112">
            <a:solidFill>
              <a:srgbClr val="D2D2D2"/>
            </a:solidFill>
          </a:ln>
        </p:spPr>
        <p:txBody>
          <a:bodyPr wrap="square" lIns="0" tIns="0" rIns="0" bIns="0" rtlCol="0"/>
          <a:lstStyle/>
          <a:p>
            <a:endParaRPr/>
          </a:p>
        </p:txBody>
      </p:sp>
      <p:sp>
        <p:nvSpPr>
          <p:cNvPr id="141" name="object 141"/>
          <p:cNvSpPr/>
          <p:nvPr/>
        </p:nvSpPr>
        <p:spPr>
          <a:xfrm>
            <a:off x="10031000" y="6353074"/>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2" name="object 142"/>
          <p:cNvSpPr/>
          <p:nvPr/>
        </p:nvSpPr>
        <p:spPr>
          <a:xfrm>
            <a:off x="9823374" y="6380828"/>
            <a:ext cx="213573" cy="173460"/>
          </a:xfrm>
          <a:custGeom>
            <a:avLst/>
            <a:gdLst/>
            <a:ahLst/>
            <a:cxnLst/>
            <a:rect l="l" t="t" r="r" b="b"/>
            <a:pathLst>
              <a:path w="92075" h="79375">
                <a:moveTo>
                  <a:pt x="0" y="76810"/>
                </a:moveTo>
                <a:lnTo>
                  <a:pt x="12700" y="79375"/>
                </a:lnTo>
                <a:lnTo>
                  <a:pt x="43592" y="73136"/>
                </a:lnTo>
                <a:lnTo>
                  <a:pt x="68823" y="56125"/>
                </a:lnTo>
                <a:lnTo>
                  <a:pt x="85836" y="30894"/>
                </a:lnTo>
                <a:lnTo>
                  <a:pt x="92075" y="0"/>
                </a:lnTo>
              </a:path>
            </a:pathLst>
          </a:custGeom>
          <a:ln w="11112">
            <a:solidFill>
              <a:srgbClr val="CACACA"/>
            </a:solidFill>
          </a:ln>
        </p:spPr>
        <p:txBody>
          <a:bodyPr wrap="square" lIns="0" tIns="0" rIns="0" bIns="0" rtlCol="0"/>
          <a:lstStyle/>
          <a:p>
            <a:endParaRPr/>
          </a:p>
        </p:txBody>
      </p:sp>
      <p:sp>
        <p:nvSpPr>
          <p:cNvPr id="143" name="object 143"/>
          <p:cNvSpPr/>
          <p:nvPr/>
        </p:nvSpPr>
        <p:spPr>
          <a:xfrm>
            <a:off x="10023635" y="6353074"/>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4" name="object 144"/>
          <p:cNvSpPr/>
          <p:nvPr/>
        </p:nvSpPr>
        <p:spPr>
          <a:xfrm>
            <a:off x="9823373" y="6380828"/>
            <a:ext cx="206209" cy="166521"/>
          </a:xfrm>
          <a:custGeom>
            <a:avLst/>
            <a:gdLst/>
            <a:ahLst/>
            <a:cxnLst/>
            <a:rect l="l" t="t" r="r" b="b"/>
            <a:pathLst>
              <a:path w="88900" h="76200">
                <a:moveTo>
                  <a:pt x="0" y="73635"/>
                </a:moveTo>
                <a:lnTo>
                  <a:pt x="12700" y="76200"/>
                </a:lnTo>
                <a:lnTo>
                  <a:pt x="42357" y="70211"/>
                </a:lnTo>
                <a:lnTo>
                  <a:pt x="66578" y="53881"/>
                </a:lnTo>
                <a:lnTo>
                  <a:pt x="82910" y="29659"/>
                </a:lnTo>
                <a:lnTo>
                  <a:pt x="88900" y="0"/>
                </a:lnTo>
              </a:path>
            </a:pathLst>
          </a:custGeom>
          <a:ln w="11112">
            <a:solidFill>
              <a:srgbClr val="C3C3C3"/>
            </a:solidFill>
          </a:ln>
        </p:spPr>
        <p:txBody>
          <a:bodyPr wrap="square" lIns="0" tIns="0" rIns="0" bIns="0" rtlCol="0"/>
          <a:lstStyle/>
          <a:p>
            <a:endParaRPr/>
          </a:p>
        </p:txBody>
      </p:sp>
      <p:sp>
        <p:nvSpPr>
          <p:cNvPr id="145" name="object 145"/>
          <p:cNvSpPr/>
          <p:nvPr/>
        </p:nvSpPr>
        <p:spPr>
          <a:xfrm>
            <a:off x="10016271" y="6353074"/>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6" name="object 146"/>
          <p:cNvSpPr/>
          <p:nvPr/>
        </p:nvSpPr>
        <p:spPr>
          <a:xfrm>
            <a:off x="9823374" y="6380828"/>
            <a:ext cx="198844" cy="159583"/>
          </a:xfrm>
          <a:custGeom>
            <a:avLst/>
            <a:gdLst/>
            <a:ahLst/>
            <a:cxnLst/>
            <a:rect l="l" t="t" r="r" b="b"/>
            <a:pathLst>
              <a:path w="85725" h="73025">
                <a:moveTo>
                  <a:pt x="0" y="70460"/>
                </a:moveTo>
                <a:lnTo>
                  <a:pt x="12700" y="73025"/>
                </a:lnTo>
                <a:lnTo>
                  <a:pt x="41121" y="67285"/>
                </a:lnTo>
                <a:lnTo>
                  <a:pt x="64333" y="51635"/>
                </a:lnTo>
                <a:lnTo>
                  <a:pt x="79985" y="28423"/>
                </a:lnTo>
                <a:lnTo>
                  <a:pt x="85725" y="0"/>
                </a:lnTo>
              </a:path>
            </a:pathLst>
          </a:custGeom>
          <a:ln w="11112">
            <a:solidFill>
              <a:srgbClr val="BBBBBB"/>
            </a:solidFill>
          </a:ln>
        </p:spPr>
        <p:txBody>
          <a:bodyPr wrap="square" lIns="0" tIns="0" rIns="0" bIns="0" rtlCol="0"/>
          <a:lstStyle/>
          <a:p>
            <a:endParaRPr/>
          </a:p>
        </p:txBody>
      </p:sp>
      <p:sp>
        <p:nvSpPr>
          <p:cNvPr id="147" name="object 147"/>
          <p:cNvSpPr/>
          <p:nvPr/>
        </p:nvSpPr>
        <p:spPr>
          <a:xfrm>
            <a:off x="10008906" y="6353074"/>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48" name="object 148"/>
          <p:cNvSpPr/>
          <p:nvPr/>
        </p:nvSpPr>
        <p:spPr>
          <a:xfrm>
            <a:off x="9823373" y="6380827"/>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149" name="object 149"/>
          <p:cNvSpPr/>
          <p:nvPr/>
        </p:nvSpPr>
        <p:spPr>
          <a:xfrm>
            <a:off x="10001541" y="6353074"/>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0" name="object 150"/>
          <p:cNvSpPr/>
          <p:nvPr/>
        </p:nvSpPr>
        <p:spPr>
          <a:xfrm>
            <a:off x="9823374" y="6380829"/>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151" name="object 151"/>
          <p:cNvSpPr/>
          <p:nvPr/>
        </p:nvSpPr>
        <p:spPr>
          <a:xfrm>
            <a:off x="9994177" y="6353074"/>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2" name="object 152"/>
          <p:cNvSpPr/>
          <p:nvPr/>
        </p:nvSpPr>
        <p:spPr>
          <a:xfrm>
            <a:off x="9823373" y="6380827"/>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153" name="object 153"/>
          <p:cNvSpPr/>
          <p:nvPr/>
        </p:nvSpPr>
        <p:spPr>
          <a:xfrm>
            <a:off x="9986812" y="6353074"/>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4" name="object 154"/>
          <p:cNvSpPr/>
          <p:nvPr/>
        </p:nvSpPr>
        <p:spPr>
          <a:xfrm>
            <a:off x="9823374" y="6380829"/>
            <a:ext cx="169386" cy="131829"/>
          </a:xfrm>
          <a:custGeom>
            <a:avLst/>
            <a:gdLst/>
            <a:ahLst/>
            <a:cxnLst/>
            <a:rect l="l" t="t" r="r" b="b"/>
            <a:pathLst>
              <a:path w="73025" h="60325">
                <a:moveTo>
                  <a:pt x="0" y="57760"/>
                </a:moveTo>
                <a:lnTo>
                  <a:pt x="12700" y="60325"/>
                </a:lnTo>
                <a:lnTo>
                  <a:pt x="36179" y="55583"/>
                </a:lnTo>
                <a:lnTo>
                  <a:pt x="55354" y="42654"/>
                </a:lnTo>
                <a:lnTo>
                  <a:pt x="68284" y="23479"/>
                </a:lnTo>
                <a:lnTo>
                  <a:pt x="73025" y="0"/>
                </a:lnTo>
              </a:path>
            </a:pathLst>
          </a:custGeom>
          <a:ln w="11112">
            <a:solidFill>
              <a:srgbClr val="9D9D9D"/>
            </a:solidFill>
          </a:ln>
        </p:spPr>
        <p:txBody>
          <a:bodyPr wrap="square" lIns="0" tIns="0" rIns="0" bIns="0" rtlCol="0"/>
          <a:lstStyle/>
          <a:p>
            <a:endParaRPr/>
          </a:p>
        </p:txBody>
      </p:sp>
      <p:sp>
        <p:nvSpPr>
          <p:cNvPr id="155" name="object 155"/>
          <p:cNvSpPr/>
          <p:nvPr/>
        </p:nvSpPr>
        <p:spPr>
          <a:xfrm>
            <a:off x="9979450" y="6353074"/>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6" name="object 156"/>
          <p:cNvSpPr/>
          <p:nvPr/>
        </p:nvSpPr>
        <p:spPr>
          <a:xfrm>
            <a:off x="9823373" y="6380827"/>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157" name="object 157"/>
          <p:cNvSpPr/>
          <p:nvPr/>
        </p:nvSpPr>
        <p:spPr>
          <a:xfrm>
            <a:off x="9972083" y="6353074"/>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58" name="object 158"/>
          <p:cNvSpPr/>
          <p:nvPr/>
        </p:nvSpPr>
        <p:spPr>
          <a:xfrm>
            <a:off x="9823374" y="6380828"/>
            <a:ext cx="154657" cy="117953"/>
          </a:xfrm>
          <a:custGeom>
            <a:avLst/>
            <a:gdLst/>
            <a:ahLst/>
            <a:cxnLst/>
            <a:rect l="l" t="t" r="r" b="b"/>
            <a:pathLst>
              <a:path w="66675" h="53975">
                <a:moveTo>
                  <a:pt x="0" y="51410"/>
                </a:moveTo>
                <a:lnTo>
                  <a:pt x="12700" y="53975"/>
                </a:lnTo>
                <a:lnTo>
                  <a:pt x="33708" y="49732"/>
                </a:lnTo>
                <a:lnTo>
                  <a:pt x="50865" y="38164"/>
                </a:lnTo>
                <a:lnTo>
                  <a:pt x="62433" y="21007"/>
                </a:lnTo>
                <a:lnTo>
                  <a:pt x="66675" y="0"/>
                </a:lnTo>
              </a:path>
            </a:pathLst>
          </a:custGeom>
          <a:ln w="11112">
            <a:solidFill>
              <a:srgbClr val="8E8E8E"/>
            </a:solidFill>
          </a:ln>
        </p:spPr>
        <p:txBody>
          <a:bodyPr wrap="square" lIns="0" tIns="0" rIns="0" bIns="0" rtlCol="0"/>
          <a:lstStyle/>
          <a:p>
            <a:endParaRPr/>
          </a:p>
        </p:txBody>
      </p:sp>
      <p:sp>
        <p:nvSpPr>
          <p:cNvPr id="159" name="object 159"/>
          <p:cNvSpPr/>
          <p:nvPr/>
        </p:nvSpPr>
        <p:spPr>
          <a:xfrm>
            <a:off x="9964721" y="6353074"/>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0" name="object 160"/>
          <p:cNvSpPr/>
          <p:nvPr/>
        </p:nvSpPr>
        <p:spPr>
          <a:xfrm>
            <a:off x="9823373" y="6380827"/>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868686"/>
            </a:solidFill>
          </a:ln>
        </p:spPr>
        <p:txBody>
          <a:bodyPr wrap="square" lIns="0" tIns="0" rIns="0" bIns="0" rtlCol="0"/>
          <a:lstStyle/>
          <a:p>
            <a:endParaRPr/>
          </a:p>
        </p:txBody>
      </p:sp>
      <p:sp>
        <p:nvSpPr>
          <p:cNvPr id="161" name="object 161"/>
          <p:cNvSpPr/>
          <p:nvPr/>
        </p:nvSpPr>
        <p:spPr>
          <a:xfrm>
            <a:off x="9964721" y="6353074"/>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2" name="object 162"/>
          <p:cNvSpPr/>
          <p:nvPr/>
        </p:nvSpPr>
        <p:spPr>
          <a:xfrm>
            <a:off x="9823373" y="6380827"/>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163" name="object 163"/>
          <p:cNvSpPr/>
          <p:nvPr/>
        </p:nvSpPr>
        <p:spPr>
          <a:xfrm>
            <a:off x="9957356" y="6353074"/>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4" name="object 164"/>
          <p:cNvSpPr/>
          <p:nvPr/>
        </p:nvSpPr>
        <p:spPr>
          <a:xfrm>
            <a:off x="9823374" y="6380828"/>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165" name="object 165"/>
          <p:cNvSpPr/>
          <p:nvPr/>
        </p:nvSpPr>
        <p:spPr>
          <a:xfrm>
            <a:off x="9949987" y="6353074"/>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6" name="object 166"/>
          <p:cNvSpPr/>
          <p:nvPr/>
        </p:nvSpPr>
        <p:spPr>
          <a:xfrm>
            <a:off x="9823373" y="6380827"/>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167" name="object 167"/>
          <p:cNvSpPr/>
          <p:nvPr/>
        </p:nvSpPr>
        <p:spPr>
          <a:xfrm>
            <a:off x="9942627" y="6353074"/>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8" name="object 168"/>
          <p:cNvSpPr/>
          <p:nvPr/>
        </p:nvSpPr>
        <p:spPr>
          <a:xfrm>
            <a:off x="9823374" y="6380828"/>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169" name="object 169"/>
          <p:cNvSpPr/>
          <p:nvPr/>
        </p:nvSpPr>
        <p:spPr>
          <a:xfrm>
            <a:off x="9935258" y="6353074"/>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0" name="object 170"/>
          <p:cNvSpPr/>
          <p:nvPr/>
        </p:nvSpPr>
        <p:spPr>
          <a:xfrm>
            <a:off x="9823373" y="6380827"/>
            <a:ext cx="117834" cy="83261"/>
          </a:xfrm>
          <a:custGeom>
            <a:avLst/>
            <a:gdLst/>
            <a:ahLst/>
            <a:cxnLst/>
            <a:rect l="l" t="t" r="r" b="b"/>
            <a:pathLst>
              <a:path w="50800" h="38100">
                <a:moveTo>
                  <a:pt x="0" y="35535"/>
                </a:moveTo>
                <a:lnTo>
                  <a:pt x="12700" y="38100"/>
                </a:lnTo>
                <a:lnTo>
                  <a:pt x="27526" y="35105"/>
                </a:lnTo>
                <a:lnTo>
                  <a:pt x="39637" y="26939"/>
                </a:lnTo>
                <a:lnTo>
                  <a:pt x="47804" y="14828"/>
                </a:lnTo>
                <a:lnTo>
                  <a:pt x="50800" y="0"/>
                </a:lnTo>
              </a:path>
            </a:pathLst>
          </a:custGeom>
          <a:ln w="11112">
            <a:solidFill>
              <a:srgbClr val="7F7F7F"/>
            </a:solidFill>
          </a:ln>
        </p:spPr>
        <p:txBody>
          <a:bodyPr wrap="square" lIns="0" tIns="0" rIns="0" bIns="0" rtlCol="0"/>
          <a:lstStyle/>
          <a:p>
            <a:endParaRPr/>
          </a:p>
        </p:txBody>
      </p:sp>
      <p:sp>
        <p:nvSpPr>
          <p:cNvPr id="171" name="object 171"/>
          <p:cNvSpPr/>
          <p:nvPr/>
        </p:nvSpPr>
        <p:spPr>
          <a:xfrm>
            <a:off x="9927893" y="6353074"/>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2" name="object 172"/>
          <p:cNvSpPr/>
          <p:nvPr/>
        </p:nvSpPr>
        <p:spPr>
          <a:xfrm>
            <a:off x="9823374" y="6380829"/>
            <a:ext cx="110469" cy="76322"/>
          </a:xfrm>
          <a:custGeom>
            <a:avLst/>
            <a:gdLst/>
            <a:ahLst/>
            <a:cxnLst/>
            <a:rect l="l" t="t" r="r" b="b"/>
            <a:pathLst>
              <a:path w="47625" h="34925">
                <a:moveTo>
                  <a:pt x="0" y="32361"/>
                </a:moveTo>
                <a:lnTo>
                  <a:pt x="12700" y="34925"/>
                </a:lnTo>
                <a:lnTo>
                  <a:pt x="26290" y="32180"/>
                </a:lnTo>
                <a:lnTo>
                  <a:pt x="37392" y="24695"/>
                </a:lnTo>
                <a:lnTo>
                  <a:pt x="44879" y="13593"/>
                </a:lnTo>
                <a:lnTo>
                  <a:pt x="47625" y="0"/>
                </a:lnTo>
              </a:path>
            </a:pathLst>
          </a:custGeom>
          <a:ln w="11112">
            <a:solidFill>
              <a:srgbClr val="7F7F7F"/>
            </a:solidFill>
          </a:ln>
        </p:spPr>
        <p:txBody>
          <a:bodyPr wrap="square" lIns="0" tIns="0" rIns="0" bIns="0" rtlCol="0"/>
          <a:lstStyle/>
          <a:p>
            <a:endParaRPr/>
          </a:p>
        </p:txBody>
      </p:sp>
      <p:sp>
        <p:nvSpPr>
          <p:cNvPr id="173" name="object 173"/>
          <p:cNvSpPr/>
          <p:nvPr/>
        </p:nvSpPr>
        <p:spPr>
          <a:xfrm>
            <a:off x="9920153" y="6353074"/>
            <a:ext cx="7365" cy="27754"/>
          </a:xfrm>
          <a:custGeom>
            <a:avLst/>
            <a:gdLst/>
            <a:ahLst/>
            <a:cxnLst/>
            <a:rect l="l" t="t" r="r" b="b"/>
            <a:pathLst>
              <a:path w="3175" h="12700">
                <a:moveTo>
                  <a:pt x="2727" y="12699"/>
                </a:moveTo>
                <a:lnTo>
                  <a:pt x="231" y="342"/>
                </a:lnTo>
                <a:lnTo>
                  <a:pt x="0" y="0"/>
                </a:lnTo>
              </a:path>
            </a:pathLst>
          </a:custGeom>
          <a:ln w="11112">
            <a:solidFill>
              <a:srgbClr val="7F7F7F"/>
            </a:solidFill>
          </a:ln>
        </p:spPr>
        <p:txBody>
          <a:bodyPr wrap="square" lIns="0" tIns="0" rIns="0" bIns="0" rtlCol="0"/>
          <a:lstStyle/>
          <a:p>
            <a:endParaRPr/>
          </a:p>
        </p:txBody>
      </p:sp>
      <p:sp>
        <p:nvSpPr>
          <p:cNvPr id="174" name="object 174"/>
          <p:cNvSpPr/>
          <p:nvPr/>
        </p:nvSpPr>
        <p:spPr>
          <a:xfrm>
            <a:off x="9823373" y="6380827"/>
            <a:ext cx="103104" cy="69384"/>
          </a:xfrm>
          <a:custGeom>
            <a:avLst/>
            <a:gdLst/>
            <a:ahLst/>
            <a:cxnLst/>
            <a:rect l="l" t="t" r="r" b="b"/>
            <a:pathLst>
              <a:path w="44450" h="31750">
                <a:moveTo>
                  <a:pt x="0" y="29024"/>
                </a:moveTo>
                <a:lnTo>
                  <a:pt x="340" y="29254"/>
                </a:lnTo>
                <a:lnTo>
                  <a:pt x="12700" y="31750"/>
                </a:lnTo>
                <a:lnTo>
                  <a:pt x="25055" y="29254"/>
                </a:lnTo>
                <a:lnTo>
                  <a:pt x="35147" y="22449"/>
                </a:lnTo>
                <a:lnTo>
                  <a:pt x="41953" y="12356"/>
                </a:lnTo>
                <a:lnTo>
                  <a:pt x="44450" y="0"/>
                </a:lnTo>
              </a:path>
            </a:pathLst>
          </a:custGeom>
          <a:ln w="11112">
            <a:solidFill>
              <a:srgbClr val="7F7F7F"/>
            </a:solidFill>
          </a:ln>
        </p:spPr>
        <p:txBody>
          <a:bodyPr wrap="square" lIns="0" tIns="0" rIns="0" bIns="0" rtlCol="0"/>
          <a:lstStyle/>
          <a:p>
            <a:endParaRPr/>
          </a:p>
        </p:txBody>
      </p:sp>
      <p:sp>
        <p:nvSpPr>
          <p:cNvPr id="175" name="object 175"/>
          <p:cNvSpPr/>
          <p:nvPr/>
        </p:nvSpPr>
        <p:spPr>
          <a:xfrm>
            <a:off x="9911435" y="6353074"/>
            <a:ext cx="8838" cy="27754"/>
          </a:xfrm>
          <a:custGeom>
            <a:avLst/>
            <a:gdLst/>
            <a:ahLst/>
            <a:cxnLst/>
            <a:rect l="l" t="t" r="r" b="b"/>
            <a:pathLst>
              <a:path w="3810" h="12700">
                <a:moveTo>
                  <a:pt x="3310" y="12699"/>
                </a:moveTo>
                <a:lnTo>
                  <a:pt x="1063" y="1577"/>
                </a:lnTo>
                <a:lnTo>
                  <a:pt x="0" y="0"/>
                </a:lnTo>
              </a:path>
            </a:pathLst>
          </a:custGeom>
          <a:ln w="11112">
            <a:solidFill>
              <a:srgbClr val="7F7F7F"/>
            </a:solidFill>
          </a:ln>
        </p:spPr>
        <p:txBody>
          <a:bodyPr wrap="square" lIns="0" tIns="0" rIns="0" bIns="0" rtlCol="0"/>
          <a:lstStyle/>
          <a:p>
            <a:endParaRPr/>
          </a:p>
        </p:txBody>
      </p:sp>
      <p:sp>
        <p:nvSpPr>
          <p:cNvPr id="176" name="object 176"/>
          <p:cNvSpPr/>
          <p:nvPr/>
        </p:nvSpPr>
        <p:spPr>
          <a:xfrm>
            <a:off x="9823374" y="6380828"/>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177" name="object 177"/>
          <p:cNvSpPr/>
          <p:nvPr/>
        </p:nvSpPr>
        <p:spPr>
          <a:xfrm>
            <a:off x="9902717" y="6353074"/>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178" name="object 178"/>
          <p:cNvSpPr/>
          <p:nvPr/>
        </p:nvSpPr>
        <p:spPr>
          <a:xfrm>
            <a:off x="9823373" y="6380827"/>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93997" y="6353074"/>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180" name="object 180"/>
          <p:cNvSpPr/>
          <p:nvPr/>
        </p:nvSpPr>
        <p:spPr>
          <a:xfrm>
            <a:off x="9823374" y="6380828"/>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1" name="object 181"/>
          <p:cNvSpPr/>
          <p:nvPr/>
        </p:nvSpPr>
        <p:spPr>
          <a:xfrm>
            <a:off x="9885275" y="6353074"/>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182" name="object 182"/>
          <p:cNvSpPr/>
          <p:nvPr/>
        </p:nvSpPr>
        <p:spPr>
          <a:xfrm>
            <a:off x="9823373" y="6380827"/>
            <a:ext cx="73646" cy="41630"/>
          </a:xfrm>
          <a:custGeom>
            <a:avLst/>
            <a:gdLst/>
            <a:ahLst/>
            <a:cxnLst/>
            <a:rect l="l" t="t" r="r" b="b"/>
            <a:pathLst>
              <a:path w="31750" h="19050">
                <a:moveTo>
                  <a:pt x="0" y="13986"/>
                </a:moveTo>
                <a:lnTo>
                  <a:pt x="5287" y="17552"/>
                </a:lnTo>
                <a:lnTo>
                  <a:pt x="12700" y="19050"/>
                </a:lnTo>
                <a:lnTo>
                  <a:pt x="20113" y="17552"/>
                </a:lnTo>
                <a:lnTo>
                  <a:pt x="26168" y="13468"/>
                </a:lnTo>
                <a:lnTo>
                  <a:pt x="30252" y="7413"/>
                </a:lnTo>
                <a:lnTo>
                  <a:pt x="3175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80528" y="6353074"/>
            <a:ext cx="10310" cy="27754"/>
          </a:xfrm>
          <a:custGeom>
            <a:avLst/>
            <a:gdLst/>
            <a:ahLst/>
            <a:cxnLst/>
            <a:rect l="l" t="t" r="r" b="b"/>
            <a:pathLst>
              <a:path w="4445" h="12700">
                <a:moveTo>
                  <a:pt x="3935" y="12699"/>
                </a:moveTo>
                <a:lnTo>
                  <a:pt x="3935" y="3933"/>
                </a:lnTo>
                <a:lnTo>
                  <a:pt x="0" y="0"/>
                </a:lnTo>
              </a:path>
            </a:pathLst>
          </a:custGeom>
          <a:ln w="11112">
            <a:solidFill>
              <a:srgbClr val="7F7F7F"/>
            </a:solidFill>
          </a:ln>
        </p:spPr>
        <p:txBody>
          <a:bodyPr wrap="square" lIns="0" tIns="0" rIns="0" bIns="0" rtlCol="0"/>
          <a:lstStyle/>
          <a:p>
            <a:endParaRPr/>
          </a:p>
        </p:txBody>
      </p:sp>
      <p:sp>
        <p:nvSpPr>
          <p:cNvPr id="184" name="object 184"/>
          <p:cNvSpPr/>
          <p:nvPr/>
        </p:nvSpPr>
        <p:spPr>
          <a:xfrm>
            <a:off x="9823373" y="6353074"/>
            <a:ext cx="2946" cy="2775"/>
          </a:xfrm>
          <a:custGeom>
            <a:avLst/>
            <a:gdLst/>
            <a:ahLst/>
            <a:cxnLst/>
            <a:rect l="l" t="t" r="r" b="b"/>
            <a:pathLst>
              <a:path w="1270" h="1269">
                <a:moveTo>
                  <a:pt x="753" y="0"/>
                </a:moveTo>
                <a:lnTo>
                  <a:pt x="0" y="754"/>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4" y="6380828"/>
            <a:ext cx="66281" cy="34692"/>
          </a:xfrm>
          <a:custGeom>
            <a:avLst/>
            <a:gdLst/>
            <a:ahLst/>
            <a:cxnLst/>
            <a:rect l="l" t="t" r="r" b="b"/>
            <a:pathLst>
              <a:path w="28575" h="15875">
                <a:moveTo>
                  <a:pt x="0" y="11944"/>
                </a:moveTo>
                <a:lnTo>
                  <a:pt x="3924" y="15875"/>
                </a:lnTo>
                <a:lnTo>
                  <a:pt x="12700" y="15875"/>
                </a:lnTo>
                <a:lnTo>
                  <a:pt x="21463" y="15875"/>
                </a:lnTo>
                <a:lnTo>
                  <a:pt x="28575" y="8765"/>
                </a:lnTo>
                <a:lnTo>
                  <a:pt x="28575" y="0"/>
                </a:lnTo>
              </a:path>
            </a:pathLst>
          </a:custGeom>
          <a:ln w="11112">
            <a:solidFill>
              <a:srgbClr val="7F7F7F"/>
            </a:solidFill>
          </a:ln>
        </p:spPr>
        <p:txBody>
          <a:bodyPr wrap="square" lIns="0" tIns="0" rIns="0" bIns="0" rtlCol="0"/>
          <a:lstStyle/>
          <a:p>
            <a:endParaRPr/>
          </a:p>
        </p:txBody>
      </p:sp>
      <p:sp>
        <p:nvSpPr>
          <p:cNvPr id="186" name="object 186"/>
          <p:cNvSpPr/>
          <p:nvPr/>
        </p:nvSpPr>
        <p:spPr>
          <a:xfrm>
            <a:off x="9869095" y="6353074"/>
            <a:ext cx="13256" cy="27754"/>
          </a:xfrm>
          <a:custGeom>
            <a:avLst/>
            <a:gdLst/>
            <a:ahLst/>
            <a:cxnLst/>
            <a:rect l="l" t="t" r="r" b="b"/>
            <a:pathLst>
              <a:path w="5714" h="12700">
                <a:moveTo>
                  <a:pt x="5689" y="12699"/>
                </a:moveTo>
                <a:lnTo>
                  <a:pt x="5689" y="5689"/>
                </a:lnTo>
                <a:lnTo>
                  <a:pt x="0" y="0"/>
                </a:lnTo>
              </a:path>
            </a:pathLst>
          </a:custGeom>
          <a:ln w="11112">
            <a:solidFill>
              <a:srgbClr val="7F7F7F"/>
            </a:solidFill>
          </a:ln>
        </p:spPr>
        <p:txBody>
          <a:bodyPr wrap="square" lIns="0" tIns="0" rIns="0" bIns="0" rtlCol="0"/>
          <a:lstStyle/>
          <a:p>
            <a:endParaRPr/>
          </a:p>
        </p:txBody>
      </p:sp>
      <p:sp>
        <p:nvSpPr>
          <p:cNvPr id="187" name="object 187"/>
          <p:cNvSpPr/>
          <p:nvPr/>
        </p:nvSpPr>
        <p:spPr>
          <a:xfrm>
            <a:off x="9823375" y="6353074"/>
            <a:ext cx="58917" cy="55507"/>
          </a:xfrm>
          <a:custGeom>
            <a:avLst/>
            <a:gdLst/>
            <a:ahLst/>
            <a:cxnLst/>
            <a:rect l="l" t="t" r="r" b="b"/>
            <a:pathLst>
              <a:path w="25400" h="25400">
                <a:moveTo>
                  <a:pt x="5689" y="0"/>
                </a:moveTo>
                <a:lnTo>
                  <a:pt x="0" y="5689"/>
                </a:lnTo>
                <a:lnTo>
                  <a:pt x="0" y="12699"/>
                </a:lnTo>
                <a:lnTo>
                  <a:pt x="0" y="19709"/>
                </a:lnTo>
                <a:lnTo>
                  <a:pt x="5689" y="25399"/>
                </a:lnTo>
                <a:lnTo>
                  <a:pt x="12700" y="25399"/>
                </a:lnTo>
                <a:lnTo>
                  <a:pt x="19710" y="25399"/>
                </a:lnTo>
                <a:lnTo>
                  <a:pt x="25400" y="19709"/>
                </a:lnTo>
                <a:lnTo>
                  <a:pt x="25400" y="12699"/>
                </a:lnTo>
              </a:path>
            </a:pathLst>
          </a:custGeom>
          <a:ln w="11112">
            <a:solidFill>
              <a:srgbClr val="7F7F7F"/>
            </a:solidFill>
          </a:ln>
        </p:spPr>
        <p:txBody>
          <a:bodyPr wrap="square" lIns="0" tIns="0" rIns="0" bIns="0" rtlCol="0"/>
          <a:lstStyle/>
          <a:p>
            <a:endParaRPr/>
          </a:p>
        </p:txBody>
      </p:sp>
      <p:sp>
        <p:nvSpPr>
          <p:cNvPr id="188" name="object 188"/>
          <p:cNvSpPr/>
          <p:nvPr/>
        </p:nvSpPr>
        <p:spPr>
          <a:xfrm>
            <a:off x="9830739" y="6360012"/>
            <a:ext cx="44188" cy="41630"/>
          </a:xfrm>
          <a:custGeom>
            <a:avLst/>
            <a:gdLst/>
            <a:ahLst/>
            <a:cxnLst/>
            <a:rect l="l" t="t" r="r" b="b"/>
            <a:pathLst>
              <a:path w="19050" h="19050">
                <a:moveTo>
                  <a:pt x="19050" y="9525"/>
                </a:moveTo>
                <a:lnTo>
                  <a:pt x="19050" y="4265"/>
                </a:lnTo>
                <a:lnTo>
                  <a:pt x="14782" y="0"/>
                </a:lnTo>
                <a:lnTo>
                  <a:pt x="9525" y="0"/>
                </a:lnTo>
                <a:lnTo>
                  <a:pt x="4267" y="0"/>
                </a:lnTo>
                <a:lnTo>
                  <a:pt x="0" y="4265"/>
                </a:lnTo>
                <a:lnTo>
                  <a:pt x="0" y="9525"/>
                </a:lnTo>
                <a:lnTo>
                  <a:pt x="0" y="14782"/>
                </a:lnTo>
                <a:lnTo>
                  <a:pt x="4267" y="19050"/>
                </a:lnTo>
                <a:lnTo>
                  <a:pt x="9525" y="19050"/>
                </a:lnTo>
                <a:lnTo>
                  <a:pt x="14782" y="19050"/>
                </a:lnTo>
                <a:lnTo>
                  <a:pt x="19050" y="14782"/>
                </a:lnTo>
                <a:lnTo>
                  <a:pt x="19050" y="9525"/>
                </a:lnTo>
              </a:path>
            </a:pathLst>
          </a:custGeom>
          <a:ln w="11112">
            <a:solidFill>
              <a:srgbClr val="7F7F7F"/>
            </a:solidFill>
          </a:ln>
        </p:spPr>
        <p:txBody>
          <a:bodyPr wrap="square" lIns="0" tIns="0" rIns="0" bIns="0" rtlCol="0"/>
          <a:lstStyle/>
          <a:p>
            <a:endParaRPr/>
          </a:p>
        </p:txBody>
      </p:sp>
      <p:sp>
        <p:nvSpPr>
          <p:cNvPr id="189" name="object 189"/>
          <p:cNvSpPr/>
          <p:nvPr/>
        </p:nvSpPr>
        <p:spPr>
          <a:xfrm>
            <a:off x="9838104" y="6366950"/>
            <a:ext cx="29458" cy="27754"/>
          </a:xfrm>
          <a:custGeom>
            <a:avLst/>
            <a:gdLst/>
            <a:ahLst/>
            <a:cxnLst/>
            <a:rect l="l" t="t" r="r" b="b"/>
            <a:pathLst>
              <a:path w="12700" h="12700">
                <a:moveTo>
                  <a:pt x="12700" y="6350"/>
                </a:moveTo>
                <a:lnTo>
                  <a:pt x="12700" y="2847"/>
                </a:lnTo>
                <a:lnTo>
                  <a:pt x="9842" y="0"/>
                </a:lnTo>
                <a:lnTo>
                  <a:pt x="6350" y="0"/>
                </a:lnTo>
                <a:lnTo>
                  <a:pt x="2844" y="0"/>
                </a:lnTo>
                <a:lnTo>
                  <a:pt x="0" y="2847"/>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190" name="object 190"/>
          <p:cNvSpPr/>
          <p:nvPr/>
        </p:nvSpPr>
        <p:spPr>
          <a:xfrm>
            <a:off x="9845469" y="6373889"/>
            <a:ext cx="14729" cy="13877"/>
          </a:xfrm>
          <a:custGeom>
            <a:avLst/>
            <a:gdLst/>
            <a:ahLst/>
            <a:cxnLst/>
            <a:rect l="l" t="t" r="r" b="b"/>
            <a:pathLst>
              <a:path w="6350" h="6350">
                <a:moveTo>
                  <a:pt x="6350" y="3175"/>
                </a:moveTo>
                <a:lnTo>
                  <a:pt x="6350" y="1423"/>
                </a:lnTo>
                <a:lnTo>
                  <a:pt x="4927" y="0"/>
                </a:lnTo>
                <a:lnTo>
                  <a:pt x="3175" y="0"/>
                </a:lnTo>
                <a:lnTo>
                  <a:pt x="1422" y="0"/>
                </a:lnTo>
                <a:lnTo>
                  <a:pt x="0" y="1423"/>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191" name="object 191"/>
          <p:cNvSpPr/>
          <p:nvPr/>
        </p:nvSpPr>
        <p:spPr>
          <a:xfrm>
            <a:off x="9838104" y="6366950"/>
            <a:ext cx="29458" cy="27754"/>
          </a:xfrm>
          <a:custGeom>
            <a:avLst/>
            <a:gdLst/>
            <a:ahLst/>
            <a:cxnLst/>
            <a:rect l="l" t="t" r="r" b="b"/>
            <a:pathLst>
              <a:path w="12700" h="12700">
                <a:moveTo>
                  <a:pt x="9842" y="0"/>
                </a:moveTo>
                <a:lnTo>
                  <a:pt x="2844" y="0"/>
                </a:lnTo>
                <a:lnTo>
                  <a:pt x="0" y="2847"/>
                </a:lnTo>
                <a:lnTo>
                  <a:pt x="0" y="9852"/>
                </a:lnTo>
                <a:lnTo>
                  <a:pt x="2844" y="12700"/>
                </a:lnTo>
                <a:lnTo>
                  <a:pt x="9842" y="12700"/>
                </a:lnTo>
                <a:lnTo>
                  <a:pt x="12700" y="9852"/>
                </a:lnTo>
                <a:lnTo>
                  <a:pt x="12700" y="2847"/>
                </a:lnTo>
                <a:lnTo>
                  <a:pt x="9842" y="0"/>
                </a:lnTo>
                <a:close/>
              </a:path>
            </a:pathLst>
          </a:custGeom>
          <a:solidFill>
            <a:srgbClr val="7F7F7F"/>
          </a:solidFill>
        </p:spPr>
        <p:txBody>
          <a:bodyPr wrap="square" lIns="0" tIns="0" rIns="0" bIns="0" rtlCol="0"/>
          <a:lstStyle/>
          <a:p>
            <a:endParaRPr/>
          </a:p>
        </p:txBody>
      </p:sp>
      <p:sp>
        <p:nvSpPr>
          <p:cNvPr id="192" name="object 192"/>
          <p:cNvSpPr/>
          <p:nvPr/>
        </p:nvSpPr>
        <p:spPr>
          <a:xfrm>
            <a:off x="952093" y="6469291"/>
            <a:ext cx="8900854" cy="0"/>
          </a:xfrm>
          <a:custGeom>
            <a:avLst/>
            <a:gdLst/>
            <a:ahLst/>
            <a:cxnLst/>
            <a:rect l="l" t="t" r="r" b="b"/>
            <a:pathLst>
              <a:path w="3837304">
                <a:moveTo>
                  <a:pt x="0" y="0"/>
                </a:moveTo>
                <a:lnTo>
                  <a:pt x="3837253" y="0"/>
                </a:lnTo>
              </a:path>
            </a:pathLst>
          </a:custGeom>
          <a:ln w="4761">
            <a:solidFill>
              <a:srgbClr val="7F7F7F"/>
            </a:solidFill>
          </a:ln>
        </p:spPr>
        <p:txBody>
          <a:bodyPr wrap="square" lIns="0" tIns="0" rIns="0" bIns="0" rtlCol="0"/>
          <a:lstStyle/>
          <a:p>
            <a:endParaRPr/>
          </a:p>
        </p:txBody>
      </p:sp>
      <p:sp>
        <p:nvSpPr>
          <p:cNvPr id="193" name="object 193"/>
          <p:cNvSpPr/>
          <p:nvPr/>
        </p:nvSpPr>
        <p:spPr>
          <a:xfrm>
            <a:off x="952093" y="6477960"/>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4" name="object 194"/>
          <p:cNvSpPr/>
          <p:nvPr/>
        </p:nvSpPr>
        <p:spPr>
          <a:xfrm>
            <a:off x="952093" y="6491842"/>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5" name="object 195"/>
          <p:cNvSpPr/>
          <p:nvPr/>
        </p:nvSpPr>
        <p:spPr>
          <a:xfrm>
            <a:off x="952093" y="6491842"/>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6" name="object 196"/>
          <p:cNvSpPr/>
          <p:nvPr/>
        </p:nvSpPr>
        <p:spPr>
          <a:xfrm>
            <a:off x="952093" y="6505714"/>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197" name="object 197"/>
          <p:cNvSpPr/>
          <p:nvPr/>
        </p:nvSpPr>
        <p:spPr>
          <a:xfrm>
            <a:off x="952093" y="6519597"/>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198" name="object 198"/>
          <p:cNvSpPr/>
          <p:nvPr/>
        </p:nvSpPr>
        <p:spPr>
          <a:xfrm>
            <a:off x="952093" y="6533470"/>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199" name="object 199"/>
          <p:cNvSpPr/>
          <p:nvPr/>
        </p:nvSpPr>
        <p:spPr>
          <a:xfrm>
            <a:off x="952093" y="6547344"/>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0" name="object 200"/>
          <p:cNvSpPr/>
          <p:nvPr/>
        </p:nvSpPr>
        <p:spPr>
          <a:xfrm>
            <a:off x="952093" y="6561226"/>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1" name="object 201"/>
          <p:cNvSpPr/>
          <p:nvPr/>
        </p:nvSpPr>
        <p:spPr>
          <a:xfrm>
            <a:off x="952093" y="6575098"/>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2" name="object 202"/>
          <p:cNvSpPr/>
          <p:nvPr/>
        </p:nvSpPr>
        <p:spPr>
          <a:xfrm>
            <a:off x="952093" y="6588977"/>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3" name="object 203"/>
          <p:cNvSpPr/>
          <p:nvPr/>
        </p:nvSpPr>
        <p:spPr>
          <a:xfrm>
            <a:off x="952093" y="6597650"/>
            <a:ext cx="8900854" cy="0"/>
          </a:xfrm>
          <a:custGeom>
            <a:avLst/>
            <a:gdLst/>
            <a:ahLst/>
            <a:cxnLst/>
            <a:rect l="l" t="t" r="r" b="b"/>
            <a:pathLst>
              <a:path w="3837304">
                <a:moveTo>
                  <a:pt x="0" y="0"/>
                </a:moveTo>
                <a:lnTo>
                  <a:pt x="3837253" y="0"/>
                </a:lnTo>
              </a:path>
            </a:pathLst>
          </a:custGeom>
          <a:ln w="4763">
            <a:solidFill>
              <a:srgbClr val="F1F1F1"/>
            </a:solidFill>
          </a:ln>
        </p:spPr>
        <p:txBody>
          <a:bodyPr wrap="square" lIns="0" tIns="0" rIns="0" bIns="0" rtlCol="0"/>
          <a:lstStyle/>
          <a:p>
            <a:endParaRPr/>
          </a:p>
        </p:txBody>
      </p:sp>
      <p:sp>
        <p:nvSpPr>
          <p:cNvPr id="204" name="object 204"/>
          <p:cNvSpPr/>
          <p:nvPr/>
        </p:nvSpPr>
        <p:spPr>
          <a:xfrm>
            <a:off x="9970665" y="2378526"/>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205" name="object 205"/>
          <p:cNvSpPr/>
          <p:nvPr/>
        </p:nvSpPr>
        <p:spPr>
          <a:xfrm>
            <a:off x="9970666" y="2172162"/>
            <a:ext cx="110469" cy="104076"/>
          </a:xfrm>
          <a:custGeom>
            <a:avLst/>
            <a:gdLst/>
            <a:ahLst/>
            <a:cxnLst/>
            <a:rect l="l" t="t" r="r" b="b"/>
            <a:pathLst>
              <a:path w="47625" h="47625">
                <a:moveTo>
                  <a:pt x="47625" y="47625"/>
                </a:moveTo>
                <a:lnTo>
                  <a:pt x="43882" y="29087"/>
                </a:lnTo>
                <a:lnTo>
                  <a:pt x="33675" y="13949"/>
                </a:lnTo>
                <a:lnTo>
                  <a:pt x="18537" y="3742"/>
                </a:lnTo>
                <a:lnTo>
                  <a:pt x="0" y="0"/>
                </a:lnTo>
              </a:path>
            </a:pathLst>
          </a:custGeom>
          <a:ln w="11112">
            <a:solidFill>
              <a:srgbClr val="F7F7F7"/>
            </a:solidFill>
          </a:ln>
        </p:spPr>
        <p:txBody>
          <a:bodyPr wrap="square" lIns="0" tIns="0" rIns="0" bIns="0" rtlCol="0"/>
          <a:lstStyle/>
          <a:p>
            <a:endParaRPr/>
          </a:p>
        </p:txBody>
      </p:sp>
      <p:sp>
        <p:nvSpPr>
          <p:cNvPr id="206" name="object 206"/>
          <p:cNvSpPr/>
          <p:nvPr/>
        </p:nvSpPr>
        <p:spPr>
          <a:xfrm>
            <a:off x="9970666" y="2276238"/>
            <a:ext cx="110469" cy="104076"/>
          </a:xfrm>
          <a:custGeom>
            <a:avLst/>
            <a:gdLst/>
            <a:ahLst/>
            <a:cxnLst/>
            <a:rect l="l" t="t" r="r" b="b"/>
            <a:pathLst>
              <a:path w="47625" h="47625">
                <a:moveTo>
                  <a:pt x="0" y="47624"/>
                </a:moveTo>
                <a:lnTo>
                  <a:pt x="18537" y="43882"/>
                </a:lnTo>
                <a:lnTo>
                  <a:pt x="33675" y="33675"/>
                </a:lnTo>
                <a:lnTo>
                  <a:pt x="43882" y="18537"/>
                </a:lnTo>
                <a:lnTo>
                  <a:pt x="47625" y="0"/>
                </a:lnTo>
              </a:path>
            </a:pathLst>
          </a:custGeom>
          <a:ln w="11112">
            <a:solidFill>
              <a:srgbClr val="F7F7F7"/>
            </a:solidFill>
          </a:ln>
        </p:spPr>
        <p:txBody>
          <a:bodyPr wrap="square" lIns="0" tIns="0" rIns="0" bIns="0" rtlCol="0"/>
          <a:lstStyle/>
          <a:p>
            <a:endParaRPr/>
          </a:p>
        </p:txBody>
      </p:sp>
      <p:sp>
        <p:nvSpPr>
          <p:cNvPr id="207" name="object 207"/>
          <p:cNvSpPr/>
          <p:nvPr/>
        </p:nvSpPr>
        <p:spPr>
          <a:xfrm>
            <a:off x="9970665" y="2179099"/>
            <a:ext cx="103104" cy="97138"/>
          </a:xfrm>
          <a:custGeom>
            <a:avLst/>
            <a:gdLst/>
            <a:ahLst/>
            <a:cxnLst/>
            <a:rect l="l" t="t" r="r" b="b"/>
            <a:pathLst>
              <a:path w="44450" h="44450">
                <a:moveTo>
                  <a:pt x="44450" y="44450"/>
                </a:moveTo>
                <a:lnTo>
                  <a:pt x="40957" y="27153"/>
                </a:lnTo>
                <a:lnTo>
                  <a:pt x="31431" y="13023"/>
                </a:lnTo>
                <a:lnTo>
                  <a:pt x="17302" y="3494"/>
                </a:lnTo>
                <a:lnTo>
                  <a:pt x="0" y="0"/>
                </a:lnTo>
              </a:path>
            </a:pathLst>
          </a:custGeom>
          <a:ln w="11112">
            <a:solidFill>
              <a:srgbClr val="F0F0F0"/>
            </a:solidFill>
          </a:ln>
        </p:spPr>
        <p:txBody>
          <a:bodyPr wrap="square" lIns="0" tIns="0" rIns="0" bIns="0" rtlCol="0"/>
          <a:lstStyle/>
          <a:p>
            <a:endParaRPr/>
          </a:p>
        </p:txBody>
      </p:sp>
      <p:sp>
        <p:nvSpPr>
          <p:cNvPr id="208" name="object 208"/>
          <p:cNvSpPr/>
          <p:nvPr/>
        </p:nvSpPr>
        <p:spPr>
          <a:xfrm>
            <a:off x="9970665" y="2276237"/>
            <a:ext cx="103104" cy="97138"/>
          </a:xfrm>
          <a:custGeom>
            <a:avLst/>
            <a:gdLst/>
            <a:ahLst/>
            <a:cxnLst/>
            <a:rect l="l" t="t" r="r" b="b"/>
            <a:pathLst>
              <a:path w="44450" h="44450">
                <a:moveTo>
                  <a:pt x="0" y="44449"/>
                </a:moveTo>
                <a:lnTo>
                  <a:pt x="17302" y="40956"/>
                </a:lnTo>
                <a:lnTo>
                  <a:pt x="31431" y="31430"/>
                </a:lnTo>
                <a:lnTo>
                  <a:pt x="40957" y="17301"/>
                </a:lnTo>
                <a:lnTo>
                  <a:pt x="44450" y="0"/>
                </a:lnTo>
              </a:path>
            </a:pathLst>
          </a:custGeom>
          <a:ln w="11112">
            <a:solidFill>
              <a:srgbClr val="F0F0F0"/>
            </a:solidFill>
          </a:ln>
        </p:spPr>
        <p:txBody>
          <a:bodyPr wrap="square" lIns="0" tIns="0" rIns="0" bIns="0" rtlCol="0"/>
          <a:lstStyle/>
          <a:p>
            <a:endParaRPr/>
          </a:p>
        </p:txBody>
      </p:sp>
      <p:sp>
        <p:nvSpPr>
          <p:cNvPr id="209" name="object 209"/>
          <p:cNvSpPr/>
          <p:nvPr/>
        </p:nvSpPr>
        <p:spPr>
          <a:xfrm>
            <a:off x="9970666" y="2186039"/>
            <a:ext cx="95740" cy="90199"/>
          </a:xfrm>
          <a:custGeom>
            <a:avLst/>
            <a:gdLst/>
            <a:ahLst/>
            <a:cxnLst/>
            <a:rect l="l" t="t" r="r" b="b"/>
            <a:pathLst>
              <a:path w="41275" h="41275">
                <a:moveTo>
                  <a:pt x="41275" y="41275"/>
                </a:moveTo>
                <a:lnTo>
                  <a:pt x="38031" y="25208"/>
                </a:lnTo>
                <a:lnTo>
                  <a:pt x="29186" y="12088"/>
                </a:lnTo>
                <a:lnTo>
                  <a:pt x="16066" y="3243"/>
                </a:lnTo>
                <a:lnTo>
                  <a:pt x="0" y="0"/>
                </a:lnTo>
              </a:path>
            </a:pathLst>
          </a:custGeom>
          <a:ln w="11112">
            <a:solidFill>
              <a:srgbClr val="E8E8E8"/>
            </a:solidFill>
          </a:ln>
        </p:spPr>
        <p:txBody>
          <a:bodyPr wrap="square" lIns="0" tIns="0" rIns="0" bIns="0" rtlCol="0"/>
          <a:lstStyle/>
          <a:p>
            <a:endParaRPr/>
          </a:p>
        </p:txBody>
      </p:sp>
      <p:sp>
        <p:nvSpPr>
          <p:cNvPr id="210" name="object 210"/>
          <p:cNvSpPr/>
          <p:nvPr/>
        </p:nvSpPr>
        <p:spPr>
          <a:xfrm>
            <a:off x="9970666" y="2276238"/>
            <a:ext cx="95740" cy="90199"/>
          </a:xfrm>
          <a:custGeom>
            <a:avLst/>
            <a:gdLst/>
            <a:ahLst/>
            <a:cxnLst/>
            <a:rect l="l" t="t" r="r" b="b"/>
            <a:pathLst>
              <a:path w="41275" h="41275">
                <a:moveTo>
                  <a:pt x="0" y="41274"/>
                </a:moveTo>
                <a:lnTo>
                  <a:pt x="16066" y="38031"/>
                </a:lnTo>
                <a:lnTo>
                  <a:pt x="29186" y="29186"/>
                </a:lnTo>
                <a:lnTo>
                  <a:pt x="38031" y="16066"/>
                </a:lnTo>
                <a:lnTo>
                  <a:pt x="41275" y="0"/>
                </a:lnTo>
              </a:path>
            </a:pathLst>
          </a:custGeom>
          <a:ln w="11112">
            <a:solidFill>
              <a:srgbClr val="E8E8E8"/>
            </a:solidFill>
          </a:ln>
        </p:spPr>
        <p:txBody>
          <a:bodyPr wrap="square" lIns="0" tIns="0" rIns="0" bIns="0" rtlCol="0"/>
          <a:lstStyle/>
          <a:p>
            <a:endParaRPr/>
          </a:p>
        </p:txBody>
      </p:sp>
      <p:sp>
        <p:nvSpPr>
          <p:cNvPr id="211" name="object 211"/>
          <p:cNvSpPr/>
          <p:nvPr/>
        </p:nvSpPr>
        <p:spPr>
          <a:xfrm>
            <a:off x="9970665" y="2192976"/>
            <a:ext cx="88375" cy="83261"/>
          </a:xfrm>
          <a:custGeom>
            <a:avLst/>
            <a:gdLst/>
            <a:ahLst/>
            <a:cxnLst/>
            <a:rect l="l" t="t" r="r" b="b"/>
            <a:pathLst>
              <a:path w="38100" h="38100">
                <a:moveTo>
                  <a:pt x="38100" y="38100"/>
                </a:moveTo>
                <a:lnTo>
                  <a:pt x="35106" y="23274"/>
                </a:lnTo>
                <a:lnTo>
                  <a:pt x="26941" y="11163"/>
                </a:lnTo>
                <a:lnTo>
                  <a:pt x="14831" y="2995"/>
                </a:lnTo>
                <a:lnTo>
                  <a:pt x="0" y="0"/>
                </a:lnTo>
              </a:path>
            </a:pathLst>
          </a:custGeom>
          <a:ln w="11112">
            <a:solidFill>
              <a:srgbClr val="E1E1E1"/>
            </a:solidFill>
          </a:ln>
        </p:spPr>
        <p:txBody>
          <a:bodyPr wrap="square" lIns="0" tIns="0" rIns="0" bIns="0" rtlCol="0"/>
          <a:lstStyle/>
          <a:p>
            <a:endParaRPr/>
          </a:p>
        </p:txBody>
      </p:sp>
      <p:sp>
        <p:nvSpPr>
          <p:cNvPr id="212" name="object 212"/>
          <p:cNvSpPr/>
          <p:nvPr/>
        </p:nvSpPr>
        <p:spPr>
          <a:xfrm>
            <a:off x="9970665" y="2276237"/>
            <a:ext cx="88375" cy="83261"/>
          </a:xfrm>
          <a:custGeom>
            <a:avLst/>
            <a:gdLst/>
            <a:ahLst/>
            <a:cxnLst/>
            <a:rect l="l" t="t" r="r" b="b"/>
            <a:pathLst>
              <a:path w="38100" h="38100">
                <a:moveTo>
                  <a:pt x="0" y="38099"/>
                </a:moveTo>
                <a:lnTo>
                  <a:pt x="14831" y="35106"/>
                </a:lnTo>
                <a:lnTo>
                  <a:pt x="26941" y="26941"/>
                </a:lnTo>
                <a:lnTo>
                  <a:pt x="35106" y="14831"/>
                </a:lnTo>
                <a:lnTo>
                  <a:pt x="38100" y="0"/>
                </a:lnTo>
              </a:path>
            </a:pathLst>
          </a:custGeom>
          <a:ln w="11112">
            <a:solidFill>
              <a:srgbClr val="E1E1E1"/>
            </a:solidFill>
          </a:ln>
        </p:spPr>
        <p:txBody>
          <a:bodyPr wrap="square" lIns="0" tIns="0" rIns="0" bIns="0" rtlCol="0"/>
          <a:lstStyle/>
          <a:p>
            <a:endParaRPr/>
          </a:p>
        </p:txBody>
      </p:sp>
      <p:sp>
        <p:nvSpPr>
          <p:cNvPr id="213" name="object 213"/>
          <p:cNvSpPr/>
          <p:nvPr/>
        </p:nvSpPr>
        <p:spPr>
          <a:xfrm>
            <a:off x="9970666" y="2199916"/>
            <a:ext cx="81011" cy="76322"/>
          </a:xfrm>
          <a:custGeom>
            <a:avLst/>
            <a:gdLst/>
            <a:ahLst/>
            <a:cxnLst/>
            <a:rect l="l" t="t" r="r" b="b"/>
            <a:pathLst>
              <a:path w="34925" h="34925">
                <a:moveTo>
                  <a:pt x="34925" y="34925"/>
                </a:moveTo>
                <a:lnTo>
                  <a:pt x="32181" y="21334"/>
                </a:lnTo>
                <a:lnTo>
                  <a:pt x="24697" y="10233"/>
                </a:lnTo>
                <a:lnTo>
                  <a:pt x="13595" y="2745"/>
                </a:lnTo>
                <a:lnTo>
                  <a:pt x="0" y="0"/>
                </a:lnTo>
              </a:path>
            </a:pathLst>
          </a:custGeom>
          <a:ln w="11112">
            <a:solidFill>
              <a:srgbClr val="D9D9D9"/>
            </a:solidFill>
          </a:ln>
        </p:spPr>
        <p:txBody>
          <a:bodyPr wrap="square" lIns="0" tIns="0" rIns="0" bIns="0" rtlCol="0"/>
          <a:lstStyle/>
          <a:p>
            <a:endParaRPr/>
          </a:p>
        </p:txBody>
      </p:sp>
      <p:sp>
        <p:nvSpPr>
          <p:cNvPr id="214" name="object 214"/>
          <p:cNvSpPr/>
          <p:nvPr/>
        </p:nvSpPr>
        <p:spPr>
          <a:xfrm>
            <a:off x="9970666" y="2276238"/>
            <a:ext cx="81011" cy="76322"/>
          </a:xfrm>
          <a:custGeom>
            <a:avLst/>
            <a:gdLst/>
            <a:ahLst/>
            <a:cxnLst/>
            <a:rect l="l" t="t" r="r" b="b"/>
            <a:pathLst>
              <a:path w="34925" h="34925">
                <a:moveTo>
                  <a:pt x="0" y="34924"/>
                </a:moveTo>
                <a:lnTo>
                  <a:pt x="13595" y="32180"/>
                </a:lnTo>
                <a:lnTo>
                  <a:pt x="24697" y="24696"/>
                </a:lnTo>
                <a:lnTo>
                  <a:pt x="32181" y="13595"/>
                </a:lnTo>
                <a:lnTo>
                  <a:pt x="34925" y="0"/>
                </a:lnTo>
              </a:path>
            </a:pathLst>
          </a:custGeom>
          <a:ln w="11112">
            <a:solidFill>
              <a:srgbClr val="D9D9D9"/>
            </a:solidFill>
          </a:ln>
        </p:spPr>
        <p:txBody>
          <a:bodyPr wrap="square" lIns="0" tIns="0" rIns="0" bIns="0" rtlCol="0"/>
          <a:lstStyle/>
          <a:p>
            <a:endParaRPr/>
          </a:p>
        </p:txBody>
      </p:sp>
      <p:sp>
        <p:nvSpPr>
          <p:cNvPr id="215" name="object 215"/>
          <p:cNvSpPr/>
          <p:nvPr/>
        </p:nvSpPr>
        <p:spPr>
          <a:xfrm>
            <a:off x="9970665" y="2206853"/>
            <a:ext cx="73646" cy="69384"/>
          </a:xfrm>
          <a:custGeom>
            <a:avLst/>
            <a:gdLst/>
            <a:ahLst/>
            <a:cxnLst/>
            <a:rect l="l" t="t" r="r" b="b"/>
            <a:pathLst>
              <a:path w="31750" h="31750">
                <a:moveTo>
                  <a:pt x="31750" y="31750"/>
                </a:moveTo>
                <a:lnTo>
                  <a:pt x="29254" y="19395"/>
                </a:lnTo>
                <a:lnTo>
                  <a:pt x="22447" y="9302"/>
                </a:lnTo>
                <a:lnTo>
                  <a:pt x="12355" y="2496"/>
                </a:lnTo>
                <a:lnTo>
                  <a:pt x="0" y="0"/>
                </a:lnTo>
              </a:path>
            </a:pathLst>
          </a:custGeom>
          <a:ln w="11112">
            <a:solidFill>
              <a:srgbClr val="D2D2D2"/>
            </a:solidFill>
          </a:ln>
        </p:spPr>
        <p:txBody>
          <a:bodyPr wrap="square" lIns="0" tIns="0" rIns="0" bIns="0" rtlCol="0"/>
          <a:lstStyle/>
          <a:p>
            <a:endParaRPr/>
          </a:p>
        </p:txBody>
      </p:sp>
      <p:sp>
        <p:nvSpPr>
          <p:cNvPr id="216" name="object 216"/>
          <p:cNvSpPr/>
          <p:nvPr/>
        </p:nvSpPr>
        <p:spPr>
          <a:xfrm>
            <a:off x="9970665" y="2276237"/>
            <a:ext cx="73646" cy="69384"/>
          </a:xfrm>
          <a:custGeom>
            <a:avLst/>
            <a:gdLst/>
            <a:ahLst/>
            <a:cxnLst/>
            <a:rect l="l" t="t" r="r" b="b"/>
            <a:pathLst>
              <a:path w="31750" h="31750">
                <a:moveTo>
                  <a:pt x="0" y="31749"/>
                </a:moveTo>
                <a:lnTo>
                  <a:pt x="12355" y="29255"/>
                </a:lnTo>
                <a:lnTo>
                  <a:pt x="22447" y="22452"/>
                </a:lnTo>
                <a:lnTo>
                  <a:pt x="29254" y="12360"/>
                </a:lnTo>
                <a:lnTo>
                  <a:pt x="31750" y="0"/>
                </a:lnTo>
              </a:path>
            </a:pathLst>
          </a:custGeom>
          <a:ln w="11112">
            <a:solidFill>
              <a:srgbClr val="D2D2D2"/>
            </a:solidFill>
          </a:ln>
        </p:spPr>
        <p:txBody>
          <a:bodyPr wrap="square" lIns="0" tIns="0" rIns="0" bIns="0" rtlCol="0"/>
          <a:lstStyle/>
          <a:p>
            <a:endParaRPr/>
          </a:p>
        </p:txBody>
      </p:sp>
      <p:sp>
        <p:nvSpPr>
          <p:cNvPr id="217" name="object 217"/>
          <p:cNvSpPr/>
          <p:nvPr/>
        </p:nvSpPr>
        <p:spPr>
          <a:xfrm>
            <a:off x="9970666" y="2213792"/>
            <a:ext cx="66281" cy="62446"/>
          </a:xfrm>
          <a:custGeom>
            <a:avLst/>
            <a:gdLst/>
            <a:ahLst/>
            <a:cxnLst/>
            <a:rect l="l" t="t" r="r" b="b"/>
            <a:pathLst>
              <a:path w="28575" h="28575">
                <a:moveTo>
                  <a:pt x="28575" y="28575"/>
                </a:moveTo>
                <a:lnTo>
                  <a:pt x="26330" y="17455"/>
                </a:lnTo>
                <a:lnTo>
                  <a:pt x="20207" y="8372"/>
                </a:lnTo>
                <a:lnTo>
                  <a:pt x="11124" y="2246"/>
                </a:lnTo>
                <a:lnTo>
                  <a:pt x="0" y="0"/>
                </a:lnTo>
              </a:path>
            </a:pathLst>
          </a:custGeom>
          <a:ln w="11112">
            <a:solidFill>
              <a:srgbClr val="CACACA"/>
            </a:solidFill>
          </a:ln>
        </p:spPr>
        <p:txBody>
          <a:bodyPr wrap="square" lIns="0" tIns="0" rIns="0" bIns="0" rtlCol="0"/>
          <a:lstStyle/>
          <a:p>
            <a:endParaRPr/>
          </a:p>
        </p:txBody>
      </p:sp>
      <p:sp>
        <p:nvSpPr>
          <p:cNvPr id="218" name="object 218"/>
          <p:cNvSpPr/>
          <p:nvPr/>
        </p:nvSpPr>
        <p:spPr>
          <a:xfrm>
            <a:off x="9970666" y="2276238"/>
            <a:ext cx="66281" cy="62446"/>
          </a:xfrm>
          <a:custGeom>
            <a:avLst/>
            <a:gdLst/>
            <a:ahLst/>
            <a:cxnLst/>
            <a:rect l="l" t="t" r="r" b="b"/>
            <a:pathLst>
              <a:path w="28575" h="28575">
                <a:moveTo>
                  <a:pt x="0" y="28574"/>
                </a:moveTo>
                <a:lnTo>
                  <a:pt x="11124" y="26330"/>
                </a:lnTo>
                <a:lnTo>
                  <a:pt x="20207" y="20207"/>
                </a:lnTo>
                <a:lnTo>
                  <a:pt x="26330" y="11124"/>
                </a:lnTo>
                <a:lnTo>
                  <a:pt x="28575" y="0"/>
                </a:lnTo>
              </a:path>
            </a:pathLst>
          </a:custGeom>
          <a:ln w="11112">
            <a:solidFill>
              <a:srgbClr val="CACACA"/>
            </a:solidFill>
          </a:ln>
        </p:spPr>
        <p:txBody>
          <a:bodyPr wrap="square" lIns="0" tIns="0" rIns="0" bIns="0" rtlCol="0"/>
          <a:lstStyle/>
          <a:p>
            <a:endParaRPr/>
          </a:p>
        </p:txBody>
      </p:sp>
      <p:sp>
        <p:nvSpPr>
          <p:cNvPr id="219" name="object 219"/>
          <p:cNvSpPr/>
          <p:nvPr/>
        </p:nvSpPr>
        <p:spPr>
          <a:xfrm>
            <a:off x="9970665" y="2220730"/>
            <a:ext cx="58917" cy="55507"/>
          </a:xfrm>
          <a:custGeom>
            <a:avLst/>
            <a:gdLst/>
            <a:ahLst/>
            <a:cxnLst/>
            <a:rect l="l" t="t" r="r" b="b"/>
            <a:pathLst>
              <a:path w="25400" h="25400">
                <a:moveTo>
                  <a:pt x="25400" y="25400"/>
                </a:moveTo>
                <a:lnTo>
                  <a:pt x="23403" y="15516"/>
                </a:lnTo>
                <a:lnTo>
                  <a:pt x="17958" y="7442"/>
                </a:lnTo>
                <a:lnTo>
                  <a:pt x="9884" y="1997"/>
                </a:lnTo>
                <a:lnTo>
                  <a:pt x="0" y="0"/>
                </a:lnTo>
              </a:path>
            </a:pathLst>
          </a:custGeom>
          <a:ln w="11112">
            <a:solidFill>
              <a:srgbClr val="C3C3C3"/>
            </a:solidFill>
          </a:ln>
        </p:spPr>
        <p:txBody>
          <a:bodyPr wrap="square" lIns="0" tIns="0" rIns="0" bIns="0" rtlCol="0"/>
          <a:lstStyle/>
          <a:p>
            <a:endParaRPr/>
          </a:p>
        </p:txBody>
      </p:sp>
      <p:sp>
        <p:nvSpPr>
          <p:cNvPr id="220" name="object 220"/>
          <p:cNvSpPr/>
          <p:nvPr/>
        </p:nvSpPr>
        <p:spPr>
          <a:xfrm>
            <a:off x="9970665" y="2276237"/>
            <a:ext cx="58917" cy="55507"/>
          </a:xfrm>
          <a:custGeom>
            <a:avLst/>
            <a:gdLst/>
            <a:ahLst/>
            <a:cxnLst/>
            <a:rect l="l" t="t" r="r" b="b"/>
            <a:pathLst>
              <a:path w="25400" h="25400">
                <a:moveTo>
                  <a:pt x="0" y="25399"/>
                </a:moveTo>
                <a:lnTo>
                  <a:pt x="9884" y="23404"/>
                </a:lnTo>
                <a:lnTo>
                  <a:pt x="17958" y="17962"/>
                </a:lnTo>
                <a:lnTo>
                  <a:pt x="23403" y="9889"/>
                </a:lnTo>
                <a:lnTo>
                  <a:pt x="25400" y="0"/>
                </a:lnTo>
              </a:path>
            </a:pathLst>
          </a:custGeom>
          <a:ln w="11112">
            <a:solidFill>
              <a:srgbClr val="C3C3C3"/>
            </a:solidFill>
          </a:ln>
        </p:spPr>
        <p:txBody>
          <a:bodyPr wrap="square" lIns="0" tIns="0" rIns="0" bIns="0" rtlCol="0"/>
          <a:lstStyle/>
          <a:p>
            <a:endParaRPr/>
          </a:p>
        </p:txBody>
      </p:sp>
      <p:sp>
        <p:nvSpPr>
          <p:cNvPr id="221" name="object 221"/>
          <p:cNvSpPr/>
          <p:nvPr/>
        </p:nvSpPr>
        <p:spPr>
          <a:xfrm>
            <a:off x="9970666" y="2227669"/>
            <a:ext cx="51552" cy="48569"/>
          </a:xfrm>
          <a:custGeom>
            <a:avLst/>
            <a:gdLst/>
            <a:ahLst/>
            <a:cxnLst/>
            <a:rect l="l" t="t" r="r" b="b"/>
            <a:pathLst>
              <a:path w="22225" h="22225">
                <a:moveTo>
                  <a:pt x="22225" y="22225"/>
                </a:moveTo>
                <a:lnTo>
                  <a:pt x="20477" y="13576"/>
                </a:lnTo>
                <a:lnTo>
                  <a:pt x="15713" y="6511"/>
                </a:lnTo>
                <a:lnTo>
                  <a:pt x="8648" y="1747"/>
                </a:lnTo>
                <a:lnTo>
                  <a:pt x="0" y="0"/>
                </a:lnTo>
              </a:path>
            </a:pathLst>
          </a:custGeom>
          <a:ln w="11112">
            <a:solidFill>
              <a:srgbClr val="BBBBBB"/>
            </a:solidFill>
          </a:ln>
        </p:spPr>
        <p:txBody>
          <a:bodyPr wrap="square" lIns="0" tIns="0" rIns="0" bIns="0" rtlCol="0"/>
          <a:lstStyle/>
          <a:p>
            <a:endParaRPr/>
          </a:p>
        </p:txBody>
      </p:sp>
      <p:sp>
        <p:nvSpPr>
          <p:cNvPr id="222" name="object 222"/>
          <p:cNvSpPr/>
          <p:nvPr/>
        </p:nvSpPr>
        <p:spPr>
          <a:xfrm>
            <a:off x="9970666" y="2276238"/>
            <a:ext cx="51552" cy="48569"/>
          </a:xfrm>
          <a:custGeom>
            <a:avLst/>
            <a:gdLst/>
            <a:ahLst/>
            <a:cxnLst/>
            <a:rect l="l" t="t" r="r" b="b"/>
            <a:pathLst>
              <a:path w="22225" h="22225">
                <a:moveTo>
                  <a:pt x="0" y="22224"/>
                </a:moveTo>
                <a:lnTo>
                  <a:pt x="8648" y="20479"/>
                </a:lnTo>
                <a:lnTo>
                  <a:pt x="15713" y="15717"/>
                </a:lnTo>
                <a:lnTo>
                  <a:pt x="20477" y="8653"/>
                </a:lnTo>
                <a:lnTo>
                  <a:pt x="22225" y="0"/>
                </a:lnTo>
              </a:path>
            </a:pathLst>
          </a:custGeom>
          <a:ln w="11112">
            <a:solidFill>
              <a:srgbClr val="BBBBBB"/>
            </a:solidFill>
          </a:ln>
        </p:spPr>
        <p:txBody>
          <a:bodyPr wrap="square" lIns="0" tIns="0" rIns="0" bIns="0" rtlCol="0"/>
          <a:lstStyle/>
          <a:p>
            <a:endParaRPr/>
          </a:p>
        </p:txBody>
      </p:sp>
      <p:sp>
        <p:nvSpPr>
          <p:cNvPr id="223" name="object 223"/>
          <p:cNvSpPr/>
          <p:nvPr/>
        </p:nvSpPr>
        <p:spPr>
          <a:xfrm>
            <a:off x="9970665" y="2234607"/>
            <a:ext cx="44188" cy="41630"/>
          </a:xfrm>
          <a:custGeom>
            <a:avLst/>
            <a:gdLst/>
            <a:ahLst/>
            <a:cxnLst/>
            <a:rect l="l" t="t" r="r" b="b"/>
            <a:pathLst>
              <a:path w="19050" h="19050">
                <a:moveTo>
                  <a:pt x="19050" y="19050"/>
                </a:moveTo>
                <a:lnTo>
                  <a:pt x="17552" y="11637"/>
                </a:lnTo>
                <a:lnTo>
                  <a:pt x="13468" y="5581"/>
                </a:lnTo>
                <a:lnTo>
                  <a:pt x="7413" y="1497"/>
                </a:lnTo>
                <a:lnTo>
                  <a:pt x="0" y="0"/>
                </a:lnTo>
              </a:path>
            </a:pathLst>
          </a:custGeom>
          <a:ln w="11112">
            <a:solidFill>
              <a:srgbClr val="B3B3B3"/>
            </a:solidFill>
          </a:ln>
        </p:spPr>
        <p:txBody>
          <a:bodyPr wrap="square" lIns="0" tIns="0" rIns="0" bIns="0" rtlCol="0"/>
          <a:lstStyle/>
          <a:p>
            <a:endParaRPr/>
          </a:p>
        </p:txBody>
      </p:sp>
      <p:sp>
        <p:nvSpPr>
          <p:cNvPr id="224" name="object 224"/>
          <p:cNvSpPr/>
          <p:nvPr/>
        </p:nvSpPr>
        <p:spPr>
          <a:xfrm>
            <a:off x="9970665" y="2276237"/>
            <a:ext cx="44188" cy="41630"/>
          </a:xfrm>
          <a:custGeom>
            <a:avLst/>
            <a:gdLst/>
            <a:ahLst/>
            <a:cxnLst/>
            <a:rect l="l" t="t" r="r" b="b"/>
            <a:pathLst>
              <a:path w="19050" h="19050">
                <a:moveTo>
                  <a:pt x="0" y="19049"/>
                </a:moveTo>
                <a:lnTo>
                  <a:pt x="7413" y="17552"/>
                </a:lnTo>
                <a:lnTo>
                  <a:pt x="13468" y="13468"/>
                </a:lnTo>
                <a:lnTo>
                  <a:pt x="17552" y="7412"/>
                </a:lnTo>
                <a:lnTo>
                  <a:pt x="19050" y="0"/>
                </a:lnTo>
              </a:path>
            </a:pathLst>
          </a:custGeom>
          <a:ln w="11112">
            <a:solidFill>
              <a:srgbClr val="B3B3B3"/>
            </a:solidFill>
          </a:ln>
        </p:spPr>
        <p:txBody>
          <a:bodyPr wrap="square" lIns="0" tIns="0" rIns="0" bIns="0" rtlCol="0"/>
          <a:lstStyle/>
          <a:p>
            <a:endParaRPr/>
          </a:p>
        </p:txBody>
      </p:sp>
      <p:sp>
        <p:nvSpPr>
          <p:cNvPr id="225" name="object 225"/>
          <p:cNvSpPr/>
          <p:nvPr/>
        </p:nvSpPr>
        <p:spPr>
          <a:xfrm>
            <a:off x="9970666" y="2241546"/>
            <a:ext cx="36823" cy="34692"/>
          </a:xfrm>
          <a:custGeom>
            <a:avLst/>
            <a:gdLst/>
            <a:ahLst/>
            <a:cxnLst/>
            <a:rect l="l" t="t" r="r" b="b"/>
            <a:pathLst>
              <a:path w="15875" h="15875">
                <a:moveTo>
                  <a:pt x="15875" y="15875"/>
                </a:moveTo>
                <a:lnTo>
                  <a:pt x="15875" y="7112"/>
                </a:lnTo>
                <a:lnTo>
                  <a:pt x="8763" y="0"/>
                </a:lnTo>
                <a:lnTo>
                  <a:pt x="0" y="0"/>
                </a:lnTo>
              </a:path>
            </a:pathLst>
          </a:custGeom>
          <a:ln w="11112">
            <a:solidFill>
              <a:srgbClr val="ACACAC"/>
            </a:solidFill>
          </a:ln>
        </p:spPr>
        <p:txBody>
          <a:bodyPr wrap="square" lIns="0" tIns="0" rIns="0" bIns="0" rtlCol="0"/>
          <a:lstStyle/>
          <a:p>
            <a:endParaRPr/>
          </a:p>
        </p:txBody>
      </p:sp>
      <p:sp>
        <p:nvSpPr>
          <p:cNvPr id="226" name="object 226"/>
          <p:cNvSpPr/>
          <p:nvPr/>
        </p:nvSpPr>
        <p:spPr>
          <a:xfrm>
            <a:off x="9970666" y="2276238"/>
            <a:ext cx="36823" cy="34692"/>
          </a:xfrm>
          <a:custGeom>
            <a:avLst/>
            <a:gdLst/>
            <a:ahLst/>
            <a:cxnLst/>
            <a:rect l="l" t="t" r="r" b="b"/>
            <a:pathLst>
              <a:path w="15875" h="15875">
                <a:moveTo>
                  <a:pt x="0" y="15875"/>
                </a:moveTo>
                <a:lnTo>
                  <a:pt x="8763" y="15875"/>
                </a:lnTo>
                <a:lnTo>
                  <a:pt x="15875" y="8775"/>
                </a:lnTo>
                <a:lnTo>
                  <a:pt x="15875" y="0"/>
                </a:lnTo>
              </a:path>
            </a:pathLst>
          </a:custGeom>
          <a:ln w="11112">
            <a:solidFill>
              <a:srgbClr val="ACACAC"/>
            </a:solidFill>
          </a:ln>
        </p:spPr>
        <p:txBody>
          <a:bodyPr wrap="square" lIns="0" tIns="0" rIns="0" bIns="0" rtlCol="0"/>
          <a:lstStyle/>
          <a:p>
            <a:endParaRPr/>
          </a:p>
        </p:txBody>
      </p:sp>
      <p:sp>
        <p:nvSpPr>
          <p:cNvPr id="227" name="object 227"/>
          <p:cNvSpPr/>
          <p:nvPr/>
        </p:nvSpPr>
        <p:spPr>
          <a:xfrm>
            <a:off x="9970665" y="2248483"/>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228" name="object 228"/>
          <p:cNvSpPr/>
          <p:nvPr/>
        </p:nvSpPr>
        <p:spPr>
          <a:xfrm>
            <a:off x="9970665" y="2276237"/>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229" name="object 229"/>
          <p:cNvSpPr/>
          <p:nvPr/>
        </p:nvSpPr>
        <p:spPr>
          <a:xfrm>
            <a:off x="9970666" y="2255423"/>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230" name="object 230"/>
          <p:cNvSpPr/>
          <p:nvPr/>
        </p:nvSpPr>
        <p:spPr>
          <a:xfrm>
            <a:off x="9970666" y="2276238"/>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231" name="object 231"/>
          <p:cNvSpPr/>
          <p:nvPr/>
        </p:nvSpPr>
        <p:spPr>
          <a:xfrm>
            <a:off x="9970665" y="2262360"/>
            <a:ext cx="14729" cy="13877"/>
          </a:xfrm>
          <a:custGeom>
            <a:avLst/>
            <a:gdLst/>
            <a:ahLst/>
            <a:cxnLst/>
            <a:rect l="l" t="t" r="r" b="b"/>
            <a:pathLst>
              <a:path w="6350" h="6350">
                <a:moveTo>
                  <a:pt x="6350" y="6350"/>
                </a:moveTo>
                <a:lnTo>
                  <a:pt x="6350" y="2857"/>
                </a:lnTo>
                <a:lnTo>
                  <a:pt x="3505" y="0"/>
                </a:lnTo>
                <a:lnTo>
                  <a:pt x="0" y="0"/>
                </a:lnTo>
              </a:path>
            </a:pathLst>
          </a:custGeom>
          <a:ln w="11112">
            <a:solidFill>
              <a:srgbClr val="959595"/>
            </a:solidFill>
          </a:ln>
        </p:spPr>
        <p:txBody>
          <a:bodyPr wrap="square" lIns="0" tIns="0" rIns="0" bIns="0" rtlCol="0"/>
          <a:lstStyle/>
          <a:p>
            <a:endParaRPr/>
          </a:p>
        </p:txBody>
      </p:sp>
      <p:sp>
        <p:nvSpPr>
          <p:cNvPr id="232" name="object 232"/>
          <p:cNvSpPr/>
          <p:nvPr/>
        </p:nvSpPr>
        <p:spPr>
          <a:xfrm>
            <a:off x="9970665" y="2276237"/>
            <a:ext cx="14729" cy="13877"/>
          </a:xfrm>
          <a:custGeom>
            <a:avLst/>
            <a:gdLst/>
            <a:ahLst/>
            <a:cxnLst/>
            <a:rect l="l" t="t" r="r" b="b"/>
            <a:pathLst>
              <a:path w="6350" h="6350">
                <a:moveTo>
                  <a:pt x="0" y="6350"/>
                </a:moveTo>
                <a:lnTo>
                  <a:pt x="3505" y="6350"/>
                </a:lnTo>
                <a:lnTo>
                  <a:pt x="6350" y="3505"/>
                </a:lnTo>
                <a:lnTo>
                  <a:pt x="6350" y="0"/>
                </a:lnTo>
              </a:path>
            </a:pathLst>
          </a:custGeom>
          <a:ln w="11112">
            <a:solidFill>
              <a:srgbClr val="959595"/>
            </a:solidFill>
          </a:ln>
        </p:spPr>
        <p:txBody>
          <a:bodyPr wrap="square" lIns="0" tIns="0" rIns="0" bIns="0" rtlCol="0"/>
          <a:lstStyle/>
          <a:p>
            <a:endParaRPr/>
          </a:p>
        </p:txBody>
      </p:sp>
      <p:sp>
        <p:nvSpPr>
          <p:cNvPr id="233" name="object 233"/>
          <p:cNvSpPr/>
          <p:nvPr/>
        </p:nvSpPr>
        <p:spPr>
          <a:xfrm>
            <a:off x="9970666" y="2269300"/>
            <a:ext cx="7365" cy="6938"/>
          </a:xfrm>
          <a:custGeom>
            <a:avLst/>
            <a:gdLst/>
            <a:ahLst/>
            <a:cxnLst/>
            <a:rect l="l" t="t" r="r" b="b"/>
            <a:pathLst>
              <a:path w="3175" h="3175">
                <a:moveTo>
                  <a:pt x="3175" y="3175"/>
                </a:moveTo>
                <a:lnTo>
                  <a:pt x="3175" y="1422"/>
                </a:lnTo>
                <a:lnTo>
                  <a:pt x="1752" y="0"/>
                </a:lnTo>
                <a:lnTo>
                  <a:pt x="0" y="0"/>
                </a:lnTo>
              </a:path>
            </a:pathLst>
          </a:custGeom>
          <a:ln w="11112">
            <a:solidFill>
              <a:srgbClr val="8E8E8E"/>
            </a:solidFill>
          </a:ln>
        </p:spPr>
        <p:txBody>
          <a:bodyPr wrap="square" lIns="0" tIns="0" rIns="0" bIns="0" rtlCol="0"/>
          <a:lstStyle/>
          <a:p>
            <a:endParaRPr/>
          </a:p>
        </p:txBody>
      </p:sp>
      <p:sp>
        <p:nvSpPr>
          <p:cNvPr id="234" name="object 234"/>
          <p:cNvSpPr/>
          <p:nvPr/>
        </p:nvSpPr>
        <p:spPr>
          <a:xfrm>
            <a:off x="9970666" y="2276238"/>
            <a:ext cx="7365" cy="6938"/>
          </a:xfrm>
          <a:custGeom>
            <a:avLst/>
            <a:gdLst/>
            <a:ahLst/>
            <a:cxnLst/>
            <a:rect l="l" t="t" r="r" b="b"/>
            <a:pathLst>
              <a:path w="3175" h="3175">
                <a:moveTo>
                  <a:pt x="0" y="3175"/>
                </a:moveTo>
                <a:lnTo>
                  <a:pt x="1752" y="3175"/>
                </a:lnTo>
                <a:lnTo>
                  <a:pt x="3175" y="1752"/>
                </a:lnTo>
                <a:lnTo>
                  <a:pt x="3175" y="0"/>
                </a:lnTo>
              </a:path>
            </a:pathLst>
          </a:custGeom>
          <a:ln w="11112">
            <a:solidFill>
              <a:srgbClr val="8E8E8E"/>
            </a:solidFill>
          </a:ln>
        </p:spPr>
        <p:txBody>
          <a:bodyPr wrap="square" lIns="0" tIns="0" rIns="0" bIns="0" rtlCol="0"/>
          <a:lstStyle/>
          <a:p>
            <a:endParaRPr/>
          </a:p>
        </p:txBody>
      </p:sp>
      <p:sp>
        <p:nvSpPr>
          <p:cNvPr id="235" name="object 235"/>
          <p:cNvSpPr/>
          <p:nvPr/>
        </p:nvSpPr>
        <p:spPr>
          <a:xfrm>
            <a:off x="9970665" y="2262360"/>
            <a:ext cx="14729" cy="27754"/>
          </a:xfrm>
          <a:custGeom>
            <a:avLst/>
            <a:gdLst/>
            <a:ahLst/>
            <a:cxnLst/>
            <a:rect l="l" t="t" r="r" b="b"/>
            <a:pathLst>
              <a:path w="6350" h="12700">
                <a:moveTo>
                  <a:pt x="3505" y="0"/>
                </a:moveTo>
                <a:lnTo>
                  <a:pt x="0" y="0"/>
                </a:lnTo>
                <a:lnTo>
                  <a:pt x="0" y="12700"/>
                </a:lnTo>
                <a:lnTo>
                  <a:pt x="3505" y="12700"/>
                </a:lnTo>
                <a:lnTo>
                  <a:pt x="6350" y="9855"/>
                </a:lnTo>
                <a:lnTo>
                  <a:pt x="6350" y="2857"/>
                </a:lnTo>
                <a:lnTo>
                  <a:pt x="3505" y="0"/>
                </a:lnTo>
                <a:close/>
              </a:path>
            </a:pathLst>
          </a:custGeom>
          <a:solidFill>
            <a:srgbClr val="7F7F7F"/>
          </a:solidFill>
        </p:spPr>
        <p:txBody>
          <a:bodyPr wrap="square" lIns="0" tIns="0" rIns="0" bIns="0" rtlCol="0"/>
          <a:lstStyle/>
          <a:p>
            <a:endParaRPr/>
          </a:p>
        </p:txBody>
      </p:sp>
      <p:sp>
        <p:nvSpPr>
          <p:cNvPr id="236" name="object 236"/>
          <p:cNvSpPr/>
          <p:nvPr/>
        </p:nvSpPr>
        <p:spPr>
          <a:xfrm>
            <a:off x="9976178" y="2276239"/>
            <a:ext cx="0" cy="4104754"/>
          </a:xfrm>
          <a:custGeom>
            <a:avLst/>
            <a:gdLst/>
            <a:ahLst/>
            <a:cxnLst/>
            <a:rect l="l" t="t" r="r" b="b"/>
            <a:pathLst>
              <a:path h="1878330">
                <a:moveTo>
                  <a:pt x="0" y="0"/>
                </a:moveTo>
                <a:lnTo>
                  <a:pt x="0" y="1878253"/>
                </a:lnTo>
              </a:path>
            </a:pathLst>
          </a:custGeom>
          <a:ln w="4752">
            <a:solidFill>
              <a:srgbClr val="7F7F7F"/>
            </a:solidFill>
          </a:ln>
        </p:spPr>
        <p:txBody>
          <a:bodyPr wrap="square" lIns="0" tIns="0" rIns="0" bIns="0" rtlCol="0"/>
          <a:lstStyle/>
          <a:p>
            <a:endParaRPr/>
          </a:p>
        </p:txBody>
      </p:sp>
      <p:sp>
        <p:nvSpPr>
          <p:cNvPr id="237" name="object 237"/>
          <p:cNvSpPr/>
          <p:nvPr/>
        </p:nvSpPr>
        <p:spPr>
          <a:xfrm>
            <a:off x="9976178" y="2276239"/>
            <a:ext cx="0" cy="4104754"/>
          </a:xfrm>
          <a:custGeom>
            <a:avLst/>
            <a:gdLst/>
            <a:ahLst/>
            <a:cxnLst/>
            <a:rect l="l" t="t" r="r" b="b"/>
            <a:pathLst>
              <a:path h="1878330">
                <a:moveTo>
                  <a:pt x="0" y="0"/>
                </a:moveTo>
                <a:lnTo>
                  <a:pt x="0" y="1878253"/>
                </a:lnTo>
              </a:path>
            </a:pathLst>
          </a:custGeom>
          <a:ln w="4752">
            <a:solidFill>
              <a:srgbClr val="7F7F7F"/>
            </a:solidFill>
          </a:ln>
        </p:spPr>
        <p:txBody>
          <a:bodyPr wrap="square" lIns="0" tIns="0" rIns="0" bIns="0" rtlCol="0"/>
          <a:lstStyle/>
          <a:p>
            <a:endParaRPr/>
          </a:p>
        </p:txBody>
      </p:sp>
      <p:sp>
        <p:nvSpPr>
          <p:cNvPr id="238" name="object 238"/>
          <p:cNvSpPr/>
          <p:nvPr/>
        </p:nvSpPr>
        <p:spPr>
          <a:xfrm>
            <a:off x="9985373" y="2276239"/>
            <a:ext cx="0" cy="4104754"/>
          </a:xfrm>
          <a:custGeom>
            <a:avLst/>
            <a:gdLst/>
            <a:ahLst/>
            <a:cxnLst/>
            <a:rect l="l" t="t" r="r" b="b"/>
            <a:pathLst>
              <a:path h="1878330">
                <a:moveTo>
                  <a:pt x="0" y="0"/>
                </a:moveTo>
                <a:lnTo>
                  <a:pt x="0" y="1878253"/>
                </a:lnTo>
              </a:path>
            </a:pathLst>
          </a:custGeom>
          <a:ln w="9524">
            <a:solidFill>
              <a:srgbClr val="8D8D8D"/>
            </a:solidFill>
          </a:ln>
        </p:spPr>
        <p:txBody>
          <a:bodyPr wrap="square" lIns="0" tIns="0" rIns="0" bIns="0" rtlCol="0"/>
          <a:lstStyle/>
          <a:p>
            <a:endParaRPr/>
          </a:p>
        </p:txBody>
      </p:sp>
      <p:sp>
        <p:nvSpPr>
          <p:cNvPr id="239" name="object 239"/>
          <p:cNvSpPr/>
          <p:nvPr/>
        </p:nvSpPr>
        <p:spPr>
          <a:xfrm>
            <a:off x="10000102" y="2276239"/>
            <a:ext cx="0" cy="4104754"/>
          </a:xfrm>
          <a:custGeom>
            <a:avLst/>
            <a:gdLst/>
            <a:ahLst/>
            <a:cxnLst/>
            <a:rect l="l" t="t" r="r" b="b"/>
            <a:pathLst>
              <a:path h="1878330">
                <a:moveTo>
                  <a:pt x="0" y="0"/>
                </a:moveTo>
                <a:lnTo>
                  <a:pt x="0" y="1878253"/>
                </a:lnTo>
              </a:path>
            </a:pathLst>
          </a:custGeom>
          <a:ln w="9524">
            <a:solidFill>
              <a:srgbClr val="9B9B9B"/>
            </a:solidFill>
          </a:ln>
        </p:spPr>
        <p:txBody>
          <a:bodyPr wrap="square" lIns="0" tIns="0" rIns="0" bIns="0" rtlCol="0"/>
          <a:lstStyle/>
          <a:p>
            <a:endParaRPr/>
          </a:p>
        </p:txBody>
      </p:sp>
      <p:sp>
        <p:nvSpPr>
          <p:cNvPr id="240" name="object 240"/>
          <p:cNvSpPr/>
          <p:nvPr/>
        </p:nvSpPr>
        <p:spPr>
          <a:xfrm>
            <a:off x="10014832" y="2276239"/>
            <a:ext cx="0" cy="4104754"/>
          </a:xfrm>
          <a:custGeom>
            <a:avLst/>
            <a:gdLst/>
            <a:ahLst/>
            <a:cxnLst/>
            <a:rect l="l" t="t" r="r" b="b"/>
            <a:pathLst>
              <a:path h="1878330">
                <a:moveTo>
                  <a:pt x="0" y="0"/>
                </a:moveTo>
                <a:lnTo>
                  <a:pt x="0" y="1878253"/>
                </a:lnTo>
              </a:path>
            </a:pathLst>
          </a:custGeom>
          <a:ln w="9524">
            <a:solidFill>
              <a:srgbClr val="A9A9A9"/>
            </a:solidFill>
          </a:ln>
        </p:spPr>
        <p:txBody>
          <a:bodyPr wrap="square" lIns="0" tIns="0" rIns="0" bIns="0" rtlCol="0"/>
          <a:lstStyle/>
          <a:p>
            <a:endParaRPr/>
          </a:p>
        </p:txBody>
      </p:sp>
      <p:sp>
        <p:nvSpPr>
          <p:cNvPr id="241" name="object 241"/>
          <p:cNvSpPr/>
          <p:nvPr/>
        </p:nvSpPr>
        <p:spPr>
          <a:xfrm>
            <a:off x="10029561" y="2276239"/>
            <a:ext cx="0" cy="4104754"/>
          </a:xfrm>
          <a:custGeom>
            <a:avLst/>
            <a:gdLst/>
            <a:ahLst/>
            <a:cxnLst/>
            <a:rect l="l" t="t" r="r" b="b"/>
            <a:pathLst>
              <a:path h="1878330">
                <a:moveTo>
                  <a:pt x="0" y="0"/>
                </a:moveTo>
                <a:lnTo>
                  <a:pt x="0" y="1878253"/>
                </a:lnTo>
              </a:path>
            </a:pathLst>
          </a:custGeom>
          <a:ln w="9524">
            <a:solidFill>
              <a:srgbClr val="B8B8B8"/>
            </a:solidFill>
          </a:ln>
        </p:spPr>
        <p:txBody>
          <a:bodyPr wrap="square" lIns="0" tIns="0" rIns="0" bIns="0" rtlCol="0"/>
          <a:lstStyle/>
          <a:p>
            <a:endParaRPr/>
          </a:p>
        </p:txBody>
      </p:sp>
      <p:sp>
        <p:nvSpPr>
          <p:cNvPr id="242" name="object 242"/>
          <p:cNvSpPr/>
          <p:nvPr/>
        </p:nvSpPr>
        <p:spPr>
          <a:xfrm>
            <a:off x="10044292" y="2276239"/>
            <a:ext cx="0" cy="4104754"/>
          </a:xfrm>
          <a:custGeom>
            <a:avLst/>
            <a:gdLst/>
            <a:ahLst/>
            <a:cxnLst/>
            <a:rect l="l" t="t" r="r" b="b"/>
            <a:pathLst>
              <a:path h="1878330">
                <a:moveTo>
                  <a:pt x="0" y="0"/>
                </a:moveTo>
                <a:lnTo>
                  <a:pt x="0" y="1878253"/>
                </a:lnTo>
              </a:path>
            </a:pathLst>
          </a:custGeom>
          <a:ln w="9524">
            <a:solidFill>
              <a:srgbClr val="C6C6C6"/>
            </a:solidFill>
          </a:ln>
        </p:spPr>
        <p:txBody>
          <a:bodyPr wrap="square" lIns="0" tIns="0" rIns="0" bIns="0" rtlCol="0"/>
          <a:lstStyle/>
          <a:p>
            <a:endParaRPr/>
          </a:p>
        </p:txBody>
      </p:sp>
      <p:sp>
        <p:nvSpPr>
          <p:cNvPr id="243" name="object 243"/>
          <p:cNvSpPr/>
          <p:nvPr/>
        </p:nvSpPr>
        <p:spPr>
          <a:xfrm>
            <a:off x="10059021" y="2276239"/>
            <a:ext cx="0" cy="4104754"/>
          </a:xfrm>
          <a:custGeom>
            <a:avLst/>
            <a:gdLst/>
            <a:ahLst/>
            <a:cxnLst/>
            <a:rect l="l" t="t" r="r" b="b"/>
            <a:pathLst>
              <a:path h="1878330">
                <a:moveTo>
                  <a:pt x="0" y="0"/>
                </a:moveTo>
                <a:lnTo>
                  <a:pt x="0" y="1878253"/>
                </a:lnTo>
              </a:path>
            </a:pathLst>
          </a:custGeom>
          <a:ln w="9524">
            <a:solidFill>
              <a:srgbClr val="D4D4D4"/>
            </a:solidFill>
          </a:ln>
        </p:spPr>
        <p:txBody>
          <a:bodyPr wrap="square" lIns="0" tIns="0" rIns="0" bIns="0" rtlCol="0"/>
          <a:lstStyle/>
          <a:p>
            <a:endParaRPr/>
          </a:p>
        </p:txBody>
      </p:sp>
      <p:sp>
        <p:nvSpPr>
          <p:cNvPr id="244" name="object 244"/>
          <p:cNvSpPr/>
          <p:nvPr/>
        </p:nvSpPr>
        <p:spPr>
          <a:xfrm>
            <a:off x="10073741" y="2276239"/>
            <a:ext cx="0" cy="4104754"/>
          </a:xfrm>
          <a:custGeom>
            <a:avLst/>
            <a:gdLst/>
            <a:ahLst/>
            <a:cxnLst/>
            <a:rect l="l" t="t" r="r" b="b"/>
            <a:pathLst>
              <a:path h="1878330">
                <a:moveTo>
                  <a:pt x="0" y="0"/>
                </a:moveTo>
                <a:lnTo>
                  <a:pt x="0" y="1878253"/>
                </a:lnTo>
              </a:path>
            </a:pathLst>
          </a:custGeom>
          <a:ln w="9524">
            <a:solidFill>
              <a:srgbClr val="E2E2E2"/>
            </a:solidFill>
          </a:ln>
        </p:spPr>
        <p:txBody>
          <a:bodyPr wrap="square" lIns="0" tIns="0" rIns="0" bIns="0" rtlCol="0"/>
          <a:lstStyle/>
          <a:p>
            <a:endParaRPr/>
          </a:p>
        </p:txBody>
      </p:sp>
      <p:sp>
        <p:nvSpPr>
          <p:cNvPr id="245" name="object 245"/>
          <p:cNvSpPr/>
          <p:nvPr/>
        </p:nvSpPr>
        <p:spPr>
          <a:xfrm>
            <a:off x="10082962" y="2276239"/>
            <a:ext cx="0" cy="4104754"/>
          </a:xfrm>
          <a:custGeom>
            <a:avLst/>
            <a:gdLst/>
            <a:ahLst/>
            <a:cxnLst/>
            <a:rect l="l" t="t" r="r" b="b"/>
            <a:pathLst>
              <a:path h="1878330">
                <a:moveTo>
                  <a:pt x="0" y="0"/>
                </a:moveTo>
                <a:lnTo>
                  <a:pt x="0" y="1878253"/>
                </a:lnTo>
              </a:path>
            </a:pathLst>
          </a:custGeom>
          <a:ln w="4774">
            <a:solidFill>
              <a:srgbClr val="F1F1F1"/>
            </a:solidFill>
          </a:ln>
        </p:spPr>
        <p:txBody>
          <a:bodyPr wrap="square" lIns="0" tIns="0" rIns="0" bIns="0" rtlCol="0"/>
          <a:lstStyle/>
          <a:p>
            <a:endParaRPr/>
          </a:p>
        </p:txBody>
      </p:sp>
      <p:sp>
        <p:nvSpPr>
          <p:cNvPr id="246" name="object 246"/>
          <p:cNvSpPr/>
          <p:nvPr/>
        </p:nvSpPr>
        <p:spPr>
          <a:xfrm>
            <a:off x="716424" y="2955062"/>
            <a:ext cx="9254355" cy="3537194"/>
          </a:xfrm>
          <a:custGeom>
            <a:avLst/>
            <a:gdLst/>
            <a:ahLst/>
            <a:cxnLst/>
            <a:rect l="l" t="t" r="r" b="b"/>
            <a:pathLst>
              <a:path w="3989704" h="1618614">
                <a:moveTo>
                  <a:pt x="3989655" y="0"/>
                </a:moveTo>
                <a:lnTo>
                  <a:pt x="0" y="0"/>
                </a:lnTo>
                <a:lnTo>
                  <a:pt x="0" y="1567625"/>
                </a:lnTo>
                <a:lnTo>
                  <a:pt x="4008" y="1587350"/>
                </a:lnTo>
                <a:lnTo>
                  <a:pt x="14922" y="1603503"/>
                </a:lnTo>
                <a:lnTo>
                  <a:pt x="31075" y="1614417"/>
                </a:lnTo>
                <a:lnTo>
                  <a:pt x="50800" y="1618425"/>
                </a:lnTo>
                <a:lnTo>
                  <a:pt x="3938855" y="1618425"/>
                </a:lnTo>
                <a:lnTo>
                  <a:pt x="3958580" y="1614417"/>
                </a:lnTo>
                <a:lnTo>
                  <a:pt x="3974733" y="1603503"/>
                </a:lnTo>
                <a:lnTo>
                  <a:pt x="3985647" y="1587350"/>
                </a:lnTo>
                <a:lnTo>
                  <a:pt x="3989655" y="1567625"/>
                </a:lnTo>
                <a:lnTo>
                  <a:pt x="3989655" y="0"/>
                </a:lnTo>
                <a:close/>
              </a:path>
            </a:pathLst>
          </a:custGeom>
          <a:solidFill>
            <a:srgbClr val="E9E9F3"/>
          </a:solidFill>
        </p:spPr>
        <p:txBody>
          <a:bodyPr wrap="square" lIns="0" tIns="0" rIns="0" bIns="0" rtlCol="0"/>
          <a:lstStyle/>
          <a:p>
            <a:endParaRPr/>
          </a:p>
        </p:txBody>
      </p:sp>
      <p:sp>
        <p:nvSpPr>
          <p:cNvPr id="247" name="object 247"/>
          <p:cNvSpPr/>
          <p:nvPr/>
        </p:nvSpPr>
        <p:spPr>
          <a:xfrm>
            <a:off x="9970667" y="2248484"/>
            <a:ext cx="0" cy="4174138"/>
          </a:xfrm>
          <a:custGeom>
            <a:avLst/>
            <a:gdLst/>
            <a:ahLst/>
            <a:cxnLst/>
            <a:rect l="l" t="t" r="r" b="b"/>
            <a:pathLst>
              <a:path h="1910080">
                <a:moveTo>
                  <a:pt x="0" y="1910005"/>
                </a:moveTo>
                <a:lnTo>
                  <a:pt x="0" y="0"/>
                </a:lnTo>
              </a:path>
            </a:pathLst>
          </a:custGeom>
          <a:ln w="3175">
            <a:solidFill>
              <a:srgbClr val="7F7F7F"/>
            </a:solidFill>
          </a:ln>
        </p:spPr>
        <p:txBody>
          <a:bodyPr wrap="square" lIns="0" tIns="0" rIns="0" bIns="0" rtlCol="0"/>
          <a:lstStyle/>
          <a:p>
            <a:endParaRPr/>
          </a:p>
        </p:txBody>
      </p:sp>
      <p:sp>
        <p:nvSpPr>
          <p:cNvPr id="248" name="object 248"/>
          <p:cNvSpPr/>
          <p:nvPr/>
        </p:nvSpPr>
        <p:spPr>
          <a:xfrm>
            <a:off x="9970667" y="2220730"/>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49" name="object 249"/>
          <p:cNvSpPr/>
          <p:nvPr/>
        </p:nvSpPr>
        <p:spPr>
          <a:xfrm>
            <a:off x="9970667" y="2192976"/>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0" name="object 250"/>
          <p:cNvSpPr/>
          <p:nvPr/>
        </p:nvSpPr>
        <p:spPr>
          <a:xfrm>
            <a:off x="9970667" y="2165222"/>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1" name="object 251"/>
          <p:cNvSpPr/>
          <p:nvPr/>
        </p:nvSpPr>
        <p:spPr>
          <a:xfrm>
            <a:off x="9970667" y="2123593"/>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2" name="object 252"/>
          <p:cNvSpPr txBox="1"/>
          <p:nvPr/>
        </p:nvSpPr>
        <p:spPr>
          <a:xfrm>
            <a:off x="804796" y="2073470"/>
            <a:ext cx="5037387" cy="1644040"/>
          </a:xfrm>
          <a:prstGeom prst="rect">
            <a:avLst/>
          </a:prstGeom>
        </p:spPr>
        <p:txBody>
          <a:bodyPr vert="horz" wrap="square" lIns="0" tIns="0" rIns="0" bIns="0" rtlCol="0">
            <a:spAutoFit/>
          </a:bodyPr>
          <a:lstStyle/>
          <a:p>
            <a:pPr marL="28575"/>
            <a:r>
              <a:rPr sz="2400" spc="-79" dirty="0">
                <a:solidFill>
                  <a:srgbClr val="FFFFFF"/>
                </a:solidFill>
                <a:latin typeface="Tahoma" panose="020B0604030504040204"/>
                <a:cs typeface="Tahoma" panose="020B0604030504040204"/>
              </a:rPr>
              <a:t>algorithm</a:t>
            </a:r>
            <a:r>
              <a:rPr sz="2400" spc="34" dirty="0">
                <a:solidFill>
                  <a:srgbClr val="FFFFFF"/>
                </a:solidFill>
                <a:latin typeface="Tahoma" panose="020B0604030504040204"/>
                <a:cs typeface="Tahoma" panose="020B0604030504040204"/>
              </a:rPr>
              <a:t> </a:t>
            </a:r>
            <a:r>
              <a:rPr sz="2400" spc="-57" dirty="0">
                <a:solidFill>
                  <a:srgbClr val="FFFFFF"/>
                </a:solidFill>
                <a:latin typeface="Times New Roman" panose="02020603050405020304"/>
                <a:cs typeface="Times New Roman" panose="02020603050405020304"/>
              </a:rPr>
              <a:t>Merge</a:t>
            </a:r>
            <a:r>
              <a:rPr sz="2400" spc="-57" dirty="0">
                <a:solidFill>
                  <a:srgbClr val="FFFFFF"/>
                </a:solidFill>
                <a:latin typeface="Tahoma" panose="020B0604030504040204"/>
                <a:cs typeface="Tahoma" panose="020B0604030504040204"/>
              </a:rPr>
              <a:t>(</a:t>
            </a:r>
            <a:r>
              <a:rPr sz="2400" i="1" spc="-57" dirty="0">
                <a:solidFill>
                  <a:srgbClr val="FFFFFF"/>
                </a:solidFill>
                <a:latin typeface="Calibri" panose="020F0502020204030204"/>
                <a:cs typeface="Calibri" panose="020F0502020204030204"/>
              </a:rPr>
              <a:t>A</a:t>
            </a:r>
            <a:r>
              <a:rPr sz="2700" spc="-84" baseline="-10000" dirty="0">
                <a:solidFill>
                  <a:srgbClr val="FFFFFF"/>
                </a:solidFill>
                <a:latin typeface="Verdana" panose="020B0604030504040204"/>
                <a:cs typeface="Verdana" panose="020B0604030504040204"/>
              </a:rPr>
              <a:t>1</a:t>
            </a:r>
            <a:r>
              <a:rPr sz="2400" spc="-57" dirty="0">
                <a:solidFill>
                  <a:srgbClr val="FFFFFF"/>
                </a:solidFill>
                <a:latin typeface="Tahoma" panose="020B0604030504040204"/>
                <a:cs typeface="Tahoma" panose="020B0604030504040204"/>
              </a:rPr>
              <a:t>[1</a:t>
            </a:r>
            <a:r>
              <a:rPr sz="2400" spc="-57" dirty="0">
                <a:solidFill>
                  <a:srgbClr val="FFFFFF"/>
                </a:solidFill>
                <a:latin typeface="Lucida Sans Unicode" panose="020B0602030504020204"/>
                <a:cs typeface="Lucida Sans Unicode" panose="020B0602030504020204"/>
              </a:rPr>
              <a:t>..</a:t>
            </a:r>
            <a:r>
              <a:rPr sz="2400" i="1" spc="-57" dirty="0">
                <a:solidFill>
                  <a:srgbClr val="FFFFFF"/>
                </a:solidFill>
                <a:latin typeface="Calibri" panose="020F0502020204030204"/>
                <a:cs typeface="Calibri" panose="020F0502020204030204"/>
              </a:rPr>
              <a:t>n</a:t>
            </a:r>
            <a:r>
              <a:rPr sz="2700" spc="-84" baseline="-10000" dirty="0">
                <a:solidFill>
                  <a:srgbClr val="FFFFFF"/>
                </a:solidFill>
                <a:latin typeface="Verdana" panose="020B0604030504040204"/>
                <a:cs typeface="Verdana" panose="020B0604030504040204"/>
              </a:rPr>
              <a:t>1</a:t>
            </a:r>
            <a:r>
              <a:rPr sz="2700" spc="-746" baseline="-10000" dirty="0">
                <a:solidFill>
                  <a:srgbClr val="FFFFFF"/>
                </a:solidFill>
                <a:latin typeface="Verdana" panose="020B0604030504040204"/>
                <a:cs typeface="Verdana" panose="020B0604030504040204"/>
              </a:rPr>
              <a:t> </a:t>
            </a:r>
            <a:r>
              <a:rPr sz="2400" spc="-181" dirty="0">
                <a:solidFill>
                  <a:srgbClr val="FFFFFF"/>
                </a:solidFill>
                <a:latin typeface="Tahoma" panose="020B0604030504040204"/>
                <a:cs typeface="Tahoma" panose="020B0604030504040204"/>
              </a:rPr>
              <a:t>]</a:t>
            </a:r>
            <a:r>
              <a:rPr sz="2400" spc="-181" dirty="0">
                <a:solidFill>
                  <a:srgbClr val="FFFFFF"/>
                </a:solidFill>
                <a:latin typeface="Lucida Sans Unicode" panose="020B0602030504020204"/>
                <a:cs typeface="Lucida Sans Unicode" panose="020B0602030504020204"/>
              </a:rPr>
              <a:t>,</a:t>
            </a:r>
            <a:r>
              <a:rPr sz="2400" spc="-385" dirty="0">
                <a:solidFill>
                  <a:srgbClr val="FFFFFF"/>
                </a:solidFill>
                <a:latin typeface="Lucida Sans Unicode" panose="020B0602030504020204"/>
                <a:cs typeface="Lucida Sans Unicode" panose="020B0602030504020204"/>
              </a:rPr>
              <a:t> </a:t>
            </a:r>
            <a:r>
              <a:rPr sz="2400" i="1" spc="-90" dirty="0">
                <a:solidFill>
                  <a:srgbClr val="FFFFFF"/>
                </a:solidFill>
                <a:latin typeface="Calibri" panose="020F0502020204030204"/>
                <a:cs typeface="Calibri" panose="020F0502020204030204"/>
              </a:rPr>
              <a:t>A</a:t>
            </a:r>
            <a:r>
              <a:rPr sz="2700" spc="-136" baseline="-10000" dirty="0">
                <a:solidFill>
                  <a:srgbClr val="FFFFFF"/>
                </a:solidFill>
                <a:latin typeface="Verdana" panose="020B0604030504040204"/>
                <a:cs typeface="Verdana" panose="020B0604030504040204"/>
              </a:rPr>
              <a:t>2</a:t>
            </a:r>
            <a:r>
              <a:rPr sz="2400" spc="-90" dirty="0">
                <a:solidFill>
                  <a:srgbClr val="FFFFFF"/>
                </a:solidFill>
                <a:latin typeface="Tahoma" panose="020B0604030504040204"/>
                <a:cs typeface="Tahoma" panose="020B0604030504040204"/>
              </a:rPr>
              <a:t>[1</a:t>
            </a:r>
            <a:r>
              <a:rPr sz="2400" spc="-90" dirty="0">
                <a:solidFill>
                  <a:srgbClr val="FFFFFF"/>
                </a:solidFill>
                <a:latin typeface="Lucida Sans Unicode" panose="020B0602030504020204"/>
                <a:cs typeface="Lucida Sans Unicode" panose="020B0602030504020204"/>
              </a:rPr>
              <a:t>..</a:t>
            </a:r>
            <a:r>
              <a:rPr sz="2400" i="1" spc="-90" dirty="0">
                <a:solidFill>
                  <a:srgbClr val="FFFFFF"/>
                </a:solidFill>
                <a:latin typeface="Calibri" panose="020F0502020204030204"/>
                <a:cs typeface="Calibri" panose="020F0502020204030204"/>
              </a:rPr>
              <a:t>n</a:t>
            </a:r>
            <a:r>
              <a:rPr sz="2700" spc="-136" baseline="-10000" dirty="0">
                <a:solidFill>
                  <a:srgbClr val="FFFFFF"/>
                </a:solidFill>
                <a:latin typeface="Verdana" panose="020B0604030504040204"/>
                <a:cs typeface="Verdana" panose="020B0604030504040204"/>
              </a:rPr>
              <a:t>2</a:t>
            </a:r>
            <a:r>
              <a:rPr sz="2700" spc="-746" baseline="-10000" dirty="0">
                <a:solidFill>
                  <a:srgbClr val="FFFFFF"/>
                </a:solidFill>
                <a:latin typeface="Verdana" panose="020B0604030504040204"/>
                <a:cs typeface="Verdana" panose="020B0604030504040204"/>
              </a:rPr>
              <a:t> </a:t>
            </a:r>
            <a:r>
              <a:rPr sz="2400" spc="-124" dirty="0">
                <a:solidFill>
                  <a:srgbClr val="FFFFFF"/>
                </a:solidFill>
                <a:latin typeface="Tahoma" panose="020B0604030504040204"/>
                <a:cs typeface="Tahoma" panose="020B0604030504040204"/>
              </a:rPr>
              <a:t>])</a:t>
            </a:r>
            <a:endParaRPr sz="2400" dirty="0">
              <a:latin typeface="Tahoma" panose="020B0604030504040204"/>
              <a:cs typeface="Tahoma" panose="020B0604030504040204"/>
            </a:endParaRPr>
          </a:p>
          <a:p>
            <a:pPr marL="28575">
              <a:spcBef>
                <a:spcPts val="80"/>
              </a:spcBef>
            </a:pPr>
            <a:r>
              <a:rPr sz="2400" spc="57" dirty="0">
                <a:solidFill>
                  <a:srgbClr val="FFFFFF"/>
                </a:solidFill>
                <a:latin typeface="Tahoma" panose="020B0604030504040204"/>
                <a:cs typeface="Tahoma" panose="020B0604030504040204"/>
              </a:rPr>
              <a:t>/* </a:t>
            </a:r>
            <a:r>
              <a:rPr sz="2400" spc="-158" dirty="0">
                <a:solidFill>
                  <a:srgbClr val="FFFFFF"/>
                </a:solidFill>
                <a:latin typeface="Tahoma" panose="020B0604030504040204"/>
                <a:cs typeface="Tahoma" panose="020B0604030504040204"/>
              </a:rPr>
              <a:t>merge </a:t>
            </a:r>
            <a:r>
              <a:rPr sz="2400" spc="-136" dirty="0">
                <a:solidFill>
                  <a:srgbClr val="FFFFFF"/>
                </a:solidFill>
                <a:latin typeface="Tahoma" panose="020B0604030504040204"/>
                <a:cs typeface="Tahoma" panose="020B0604030504040204"/>
              </a:rPr>
              <a:t>two </a:t>
            </a:r>
            <a:r>
              <a:rPr sz="2400" spc="-124" dirty="0">
                <a:solidFill>
                  <a:srgbClr val="FFFFFF"/>
                </a:solidFill>
                <a:latin typeface="Tahoma" panose="020B0604030504040204"/>
                <a:cs typeface="Tahoma" panose="020B0604030504040204"/>
              </a:rPr>
              <a:t>sorted </a:t>
            </a:r>
            <a:r>
              <a:rPr sz="2400" spc="-136" dirty="0">
                <a:solidFill>
                  <a:srgbClr val="FFFFFF"/>
                </a:solidFill>
                <a:latin typeface="Tahoma" panose="020B0604030504040204"/>
                <a:cs typeface="Tahoma" panose="020B0604030504040204"/>
              </a:rPr>
              <a:t>arrays </a:t>
            </a:r>
            <a:r>
              <a:rPr sz="2400" spc="249" dirty="0">
                <a:solidFill>
                  <a:srgbClr val="FFFFFF"/>
                </a:solidFill>
                <a:latin typeface="Tahoma" panose="020B0604030504040204"/>
                <a:cs typeface="Tahoma" panose="020B0604030504040204"/>
              </a:rPr>
              <a:t> </a:t>
            </a:r>
            <a:r>
              <a:rPr sz="2400" spc="57" dirty="0">
                <a:solidFill>
                  <a:srgbClr val="FFFFFF"/>
                </a:solidFill>
                <a:latin typeface="Tahoma" panose="020B0604030504040204"/>
                <a:cs typeface="Tahoma" panose="020B0604030504040204"/>
              </a:rPr>
              <a:t>*/</a:t>
            </a:r>
            <a:endParaRPr sz="2400" dirty="0">
              <a:latin typeface="Tahoma" panose="020B0604030504040204"/>
              <a:cs typeface="Tahoma" panose="020B0604030504040204"/>
            </a:endParaRPr>
          </a:p>
          <a:p>
            <a:pPr marL="459740" indent="-431165" defTabSz="-635">
              <a:spcBef>
                <a:spcPts val="1245"/>
              </a:spcBef>
              <a:buFont typeface="Tahoma" panose="020B0604030504040204"/>
              <a:buAutoNum type="arabicPeriod"/>
              <a:tabLst>
                <a:tab pos="459105" algn="l"/>
              </a:tabLst>
            </a:pP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400" spc="102" dirty="0">
                <a:latin typeface="Tahoma" panose="020B0604030504040204"/>
                <a:cs typeface="Tahoma" panose="020B0604030504040204"/>
              </a:rPr>
              <a:t>= </a:t>
            </a:r>
            <a:r>
              <a:rPr sz="2400" spc="-23" dirty="0">
                <a:latin typeface="Tahoma" panose="020B0604030504040204"/>
                <a:cs typeface="Tahoma" panose="020B0604030504040204"/>
              </a:rPr>
              <a:t>{}, </a:t>
            </a:r>
            <a:r>
              <a:rPr sz="2400" i="1" spc="11" dirty="0">
                <a:latin typeface="Calibri" panose="020F0502020204030204"/>
                <a:cs typeface="Calibri" panose="020F0502020204030204"/>
              </a:rPr>
              <a:t>i  </a:t>
            </a:r>
            <a:r>
              <a:rPr sz="2400" spc="102" dirty="0">
                <a:latin typeface="Tahoma" panose="020B0604030504040204"/>
                <a:cs typeface="Tahoma" panose="020B0604030504040204"/>
              </a:rPr>
              <a:t>= </a:t>
            </a:r>
            <a:r>
              <a:rPr sz="2400" i="1" spc="57" dirty="0">
                <a:latin typeface="Calibri" panose="020F0502020204030204"/>
                <a:cs typeface="Calibri" panose="020F0502020204030204"/>
              </a:rPr>
              <a:t>j </a:t>
            </a:r>
            <a:r>
              <a:rPr sz="2400" spc="102" dirty="0">
                <a:latin typeface="Tahoma" panose="020B0604030504040204"/>
                <a:cs typeface="Tahoma" panose="020B0604030504040204"/>
              </a:rPr>
              <a:t>=</a:t>
            </a:r>
            <a:r>
              <a:rPr sz="2400" spc="-249" dirty="0">
                <a:latin typeface="Tahoma" panose="020B0604030504040204"/>
                <a:cs typeface="Tahoma" panose="020B0604030504040204"/>
              </a:rPr>
              <a:t> </a:t>
            </a:r>
            <a:r>
              <a:rPr sz="2400" spc="-124" dirty="0">
                <a:latin typeface="Tahoma" panose="020B0604030504040204"/>
                <a:cs typeface="Tahoma" panose="020B0604030504040204"/>
              </a:rPr>
              <a:t>1</a:t>
            </a:r>
            <a:endParaRPr sz="2400" dirty="0">
              <a:latin typeface="Tahoma" panose="020B0604030504040204"/>
              <a:cs typeface="Tahoma" panose="020B0604030504040204"/>
            </a:endParaRPr>
          </a:p>
          <a:p>
            <a:pPr marL="459740" indent="-431165" defTabSz="-635">
              <a:spcBef>
                <a:spcPts val="80"/>
              </a:spcBef>
              <a:buFont typeface="Tahoma" panose="020B0604030504040204"/>
              <a:buAutoNum type="arabicPeriod"/>
              <a:tabLst>
                <a:tab pos="459105" algn="l"/>
              </a:tabLst>
            </a:pPr>
            <a:r>
              <a:rPr sz="2400" spc="-147" dirty="0">
                <a:latin typeface="Verdana" panose="020B0604030504040204"/>
                <a:cs typeface="Verdana" panose="020B0604030504040204"/>
              </a:rPr>
              <a:t>while </a:t>
            </a:r>
            <a:r>
              <a:rPr sz="2400" i="1" spc="11" dirty="0">
                <a:latin typeface="Calibri" panose="020F0502020204030204"/>
                <a:cs typeface="Calibri" panose="020F0502020204030204"/>
              </a:rPr>
              <a:t>i  </a:t>
            </a:r>
            <a:r>
              <a:rPr sz="2400" spc="102" dirty="0">
                <a:latin typeface="Tahoma" panose="020B0604030504040204"/>
                <a:cs typeface="Tahoma" panose="020B0604030504040204"/>
              </a:rPr>
              <a:t>≤ </a:t>
            </a:r>
            <a:r>
              <a:rPr sz="2400" i="1" spc="-102" dirty="0">
                <a:latin typeface="Calibri" panose="020F0502020204030204"/>
                <a:cs typeface="Calibri" panose="020F0502020204030204"/>
              </a:rPr>
              <a:t>n</a:t>
            </a:r>
            <a:r>
              <a:rPr sz="2700" spc="-152" baseline="-10000" dirty="0">
                <a:latin typeface="Verdana" panose="020B0604030504040204"/>
                <a:cs typeface="Verdana" panose="020B0604030504040204"/>
              </a:rPr>
              <a:t>1  </a:t>
            </a:r>
            <a:r>
              <a:rPr sz="2400" spc="-113" dirty="0">
                <a:latin typeface="Tahoma" panose="020B0604030504040204"/>
                <a:cs typeface="Tahoma" panose="020B0604030504040204"/>
              </a:rPr>
              <a:t>and </a:t>
            </a:r>
            <a:r>
              <a:rPr sz="2400" i="1" spc="57" dirty="0">
                <a:latin typeface="Calibri" panose="020F0502020204030204"/>
                <a:cs typeface="Calibri" panose="020F0502020204030204"/>
              </a:rPr>
              <a:t>j </a:t>
            </a:r>
            <a:r>
              <a:rPr sz="2400" spc="102" dirty="0">
                <a:latin typeface="Tahoma" panose="020B0604030504040204"/>
                <a:cs typeface="Tahoma" panose="020B0604030504040204"/>
              </a:rPr>
              <a:t>≤</a:t>
            </a:r>
            <a:r>
              <a:rPr sz="2400" spc="-79" dirty="0">
                <a:latin typeface="Tahoma" panose="020B0604030504040204"/>
                <a:cs typeface="Tahoma" panose="020B0604030504040204"/>
              </a:rPr>
              <a:t> </a:t>
            </a:r>
            <a:r>
              <a:rPr sz="2400" i="1" spc="-102" dirty="0">
                <a:latin typeface="Calibri" panose="020F0502020204030204"/>
                <a:cs typeface="Calibri" panose="020F0502020204030204"/>
              </a:rPr>
              <a:t>n</a:t>
            </a:r>
            <a:r>
              <a:rPr sz="2700" spc="-152" baseline="-10000" dirty="0">
                <a:latin typeface="Verdana" panose="020B0604030504040204"/>
                <a:cs typeface="Verdana" panose="020B0604030504040204"/>
              </a:rPr>
              <a:t>2</a:t>
            </a:r>
            <a:endParaRPr sz="2700" baseline="-10000" dirty="0">
              <a:latin typeface="Verdana" panose="020B0604030504040204"/>
              <a:cs typeface="Verdana" panose="020B0604030504040204"/>
            </a:endParaRPr>
          </a:p>
        </p:txBody>
      </p:sp>
      <p:sp>
        <p:nvSpPr>
          <p:cNvPr id="253" name="object 253"/>
          <p:cNvSpPr txBox="1"/>
          <p:nvPr/>
        </p:nvSpPr>
        <p:spPr>
          <a:xfrm>
            <a:off x="804793" y="3718705"/>
            <a:ext cx="307840" cy="1502976"/>
          </a:xfrm>
          <a:prstGeom prst="rect">
            <a:avLst/>
          </a:prstGeom>
        </p:spPr>
        <p:txBody>
          <a:bodyPr vert="horz" wrap="square" lIns="0" tIns="0" rIns="0" bIns="0" rtlCol="0">
            <a:spAutoFit/>
          </a:bodyPr>
          <a:lstStyle/>
          <a:p>
            <a:pPr marL="28575"/>
            <a:r>
              <a:rPr sz="2400" spc="-113" dirty="0">
                <a:latin typeface="Tahoma" panose="020B0604030504040204"/>
                <a:cs typeface="Tahoma" panose="020B0604030504040204"/>
              </a:rPr>
              <a:t>3.</a:t>
            </a:r>
            <a:endParaRPr sz="2400" dirty="0">
              <a:latin typeface="Tahoma" panose="020B0604030504040204"/>
              <a:cs typeface="Tahoma" panose="020B0604030504040204"/>
            </a:endParaRPr>
          </a:p>
          <a:p>
            <a:pPr marL="28575">
              <a:spcBef>
                <a:spcPts val="80"/>
              </a:spcBef>
            </a:pPr>
            <a:r>
              <a:rPr sz="2400" spc="-113" dirty="0">
                <a:latin typeface="Tahoma" panose="020B0604030504040204"/>
                <a:cs typeface="Tahoma" panose="020B0604030504040204"/>
              </a:rPr>
              <a:t>4.</a:t>
            </a:r>
            <a:endParaRPr sz="2400" dirty="0">
              <a:latin typeface="Tahoma" panose="020B0604030504040204"/>
              <a:cs typeface="Tahoma" panose="020B0604030504040204"/>
            </a:endParaRPr>
          </a:p>
          <a:p>
            <a:pPr marL="28575">
              <a:spcBef>
                <a:spcPts val="80"/>
              </a:spcBef>
            </a:pPr>
            <a:r>
              <a:rPr sz="2400" spc="-113" dirty="0">
                <a:latin typeface="Tahoma" panose="020B0604030504040204"/>
                <a:cs typeface="Tahoma" panose="020B0604030504040204"/>
              </a:rPr>
              <a:t>5.</a:t>
            </a:r>
            <a:endParaRPr sz="2400" dirty="0">
              <a:latin typeface="Tahoma" panose="020B0604030504040204"/>
              <a:cs typeface="Tahoma" panose="020B0604030504040204"/>
            </a:endParaRPr>
          </a:p>
          <a:p>
            <a:pPr marL="28575">
              <a:spcBef>
                <a:spcPts val="80"/>
              </a:spcBef>
            </a:pPr>
            <a:r>
              <a:rPr sz="2400" spc="-113" dirty="0">
                <a:latin typeface="Tahoma" panose="020B0604030504040204"/>
                <a:cs typeface="Tahoma" panose="020B0604030504040204"/>
              </a:rPr>
              <a:t>6.</a:t>
            </a:r>
            <a:endParaRPr sz="2400" dirty="0">
              <a:latin typeface="Tahoma" panose="020B0604030504040204"/>
              <a:cs typeface="Tahoma" panose="020B0604030504040204"/>
            </a:endParaRPr>
          </a:p>
        </p:txBody>
      </p:sp>
      <p:sp>
        <p:nvSpPr>
          <p:cNvPr id="254" name="object 254"/>
          <p:cNvSpPr txBox="1"/>
          <p:nvPr/>
        </p:nvSpPr>
        <p:spPr>
          <a:xfrm>
            <a:off x="1688545" y="3718704"/>
            <a:ext cx="5006455" cy="1502976"/>
          </a:xfrm>
          <a:prstGeom prst="rect">
            <a:avLst/>
          </a:prstGeom>
        </p:spPr>
        <p:txBody>
          <a:bodyPr vert="horz" wrap="square" lIns="0" tIns="0" rIns="0" bIns="0" rtlCol="0">
            <a:spAutoFit/>
          </a:bodyPr>
          <a:lstStyle/>
          <a:p>
            <a:pPr marL="28575"/>
            <a:r>
              <a:rPr sz="2400" spc="-57" dirty="0">
                <a:latin typeface="Verdana" panose="020B0604030504040204"/>
                <a:cs typeface="Verdana" panose="020B0604030504040204"/>
              </a:rPr>
              <a:t>if </a:t>
            </a:r>
            <a:r>
              <a:rPr sz="2400" i="1" spc="-34" dirty="0">
                <a:latin typeface="Calibri" panose="020F0502020204030204"/>
                <a:cs typeface="Calibri" panose="020F0502020204030204"/>
              </a:rPr>
              <a:t>A</a:t>
            </a:r>
            <a:r>
              <a:rPr sz="2700" spc="-50" baseline="-10000" dirty="0">
                <a:latin typeface="Verdana" panose="020B0604030504040204"/>
                <a:cs typeface="Verdana" panose="020B0604030504040204"/>
              </a:rPr>
              <a:t>1</a:t>
            </a:r>
            <a:r>
              <a:rPr sz="2400" spc="-34" dirty="0">
                <a:latin typeface="Tahoma" panose="020B0604030504040204"/>
                <a:cs typeface="Tahoma" panose="020B0604030504040204"/>
              </a:rPr>
              <a:t>[</a:t>
            </a:r>
            <a:r>
              <a:rPr sz="2400" i="1" spc="-34" dirty="0">
                <a:latin typeface="Calibri" panose="020F0502020204030204"/>
                <a:cs typeface="Calibri" panose="020F0502020204030204"/>
              </a:rPr>
              <a:t>i </a:t>
            </a:r>
            <a:r>
              <a:rPr sz="2400" spc="-237" dirty="0">
                <a:latin typeface="Tahoma" panose="020B0604030504040204"/>
                <a:cs typeface="Tahoma" panose="020B0604030504040204"/>
              </a:rPr>
              <a:t>] </a:t>
            </a:r>
            <a:r>
              <a:rPr sz="2400" spc="102" dirty="0">
                <a:latin typeface="Tahoma" panose="020B0604030504040204"/>
                <a:cs typeface="Tahoma" panose="020B0604030504040204"/>
              </a:rPr>
              <a:t>≤</a:t>
            </a:r>
            <a:r>
              <a:rPr sz="2400" spc="-305" dirty="0">
                <a:latin typeface="Tahoma" panose="020B0604030504040204"/>
                <a:cs typeface="Tahoma" panose="020B0604030504040204"/>
              </a:rPr>
              <a:t> </a:t>
            </a:r>
            <a:r>
              <a:rPr sz="2400" i="1" spc="-23" dirty="0">
                <a:latin typeface="Calibri" panose="020F0502020204030204"/>
                <a:cs typeface="Calibri" panose="020F0502020204030204"/>
              </a:rPr>
              <a:t>A</a:t>
            </a:r>
            <a:r>
              <a:rPr sz="2700" spc="-34" baseline="-10000" dirty="0">
                <a:latin typeface="Verdana" panose="020B0604030504040204"/>
                <a:cs typeface="Verdana" panose="020B0604030504040204"/>
              </a:rPr>
              <a:t>2</a:t>
            </a:r>
            <a:r>
              <a:rPr sz="2400" spc="-23" dirty="0">
                <a:latin typeface="Tahoma" panose="020B0604030504040204"/>
                <a:cs typeface="Tahoma" panose="020B0604030504040204"/>
              </a:rPr>
              <a:t>[</a:t>
            </a:r>
            <a:r>
              <a:rPr sz="2400" i="1" spc="-23" dirty="0">
                <a:latin typeface="Calibri" panose="020F0502020204030204"/>
                <a:cs typeface="Calibri" panose="020F0502020204030204"/>
              </a:rPr>
              <a:t>j</a:t>
            </a:r>
            <a:r>
              <a:rPr sz="2400" spc="-23" dirty="0">
                <a:latin typeface="Tahoma" panose="020B0604030504040204"/>
                <a:cs typeface="Tahoma" panose="020B0604030504040204"/>
              </a:rPr>
              <a:t>]</a:t>
            </a:r>
            <a:endParaRPr sz="2400" dirty="0">
              <a:latin typeface="Tahoma" panose="020B0604030504040204"/>
              <a:cs typeface="Tahoma" panose="020B0604030504040204"/>
            </a:endParaRPr>
          </a:p>
          <a:p>
            <a:pPr marL="459740">
              <a:spcBef>
                <a:spcPts val="80"/>
              </a:spcBef>
            </a:pPr>
            <a:r>
              <a:rPr sz="2400" spc="-113" dirty="0">
                <a:latin typeface="Tahoma" panose="020B0604030504040204"/>
                <a:cs typeface="Tahoma" panose="020B0604030504040204"/>
              </a:rPr>
              <a:t>append </a:t>
            </a:r>
            <a:r>
              <a:rPr sz="2400" i="1" spc="-34" dirty="0">
                <a:latin typeface="Calibri" panose="020F0502020204030204"/>
                <a:cs typeface="Calibri" panose="020F0502020204030204"/>
              </a:rPr>
              <a:t>A</a:t>
            </a:r>
            <a:r>
              <a:rPr sz="2700" spc="-50" baseline="-10000" dirty="0">
                <a:latin typeface="Verdana" panose="020B0604030504040204"/>
                <a:cs typeface="Verdana" panose="020B0604030504040204"/>
              </a:rPr>
              <a:t>1</a:t>
            </a:r>
            <a:r>
              <a:rPr sz="2400" spc="-34" dirty="0">
                <a:latin typeface="Tahoma" panose="020B0604030504040204"/>
                <a:cs typeface="Tahoma" panose="020B0604030504040204"/>
              </a:rPr>
              <a:t>[</a:t>
            </a:r>
            <a:r>
              <a:rPr sz="2400" i="1" spc="-34" dirty="0">
                <a:latin typeface="Calibri" panose="020F0502020204030204"/>
                <a:cs typeface="Calibri" panose="020F0502020204030204"/>
              </a:rPr>
              <a:t>i </a:t>
            </a:r>
            <a:r>
              <a:rPr sz="2400" spc="-237" dirty="0">
                <a:latin typeface="Tahoma" panose="020B0604030504040204"/>
                <a:cs typeface="Tahoma" panose="020B0604030504040204"/>
              </a:rPr>
              <a:t>] </a:t>
            </a:r>
            <a:r>
              <a:rPr sz="2400" spc="-34" dirty="0">
                <a:latin typeface="Tahoma" panose="020B0604030504040204"/>
                <a:cs typeface="Tahoma" panose="020B0604030504040204"/>
              </a:rPr>
              <a:t>to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400" spc="-68" dirty="0">
                <a:latin typeface="Tahoma" panose="020B0604030504040204"/>
                <a:cs typeface="Tahoma" panose="020B0604030504040204"/>
              </a:rPr>
              <a:t>, </a:t>
            </a:r>
            <a:r>
              <a:rPr sz="2400" i="1" spc="11" dirty="0">
                <a:latin typeface="Calibri" panose="020F0502020204030204"/>
                <a:cs typeface="Calibri" panose="020F0502020204030204"/>
              </a:rPr>
              <a:t>i </a:t>
            </a:r>
            <a:r>
              <a:rPr sz="2400" spc="102" dirty="0">
                <a:latin typeface="Tahoma" panose="020B0604030504040204"/>
                <a:cs typeface="Tahoma" panose="020B0604030504040204"/>
              </a:rPr>
              <a:t>= </a:t>
            </a:r>
            <a:r>
              <a:rPr sz="2400" i="1" spc="11" dirty="0">
                <a:latin typeface="Calibri" panose="020F0502020204030204"/>
                <a:cs typeface="Calibri" panose="020F0502020204030204"/>
              </a:rPr>
              <a:t>i </a:t>
            </a:r>
            <a:r>
              <a:rPr sz="2400" spc="102" dirty="0">
                <a:latin typeface="Tahoma" panose="020B0604030504040204"/>
                <a:cs typeface="Tahoma" panose="020B0604030504040204"/>
              </a:rPr>
              <a:t>+</a:t>
            </a:r>
            <a:r>
              <a:rPr sz="2400" spc="396" dirty="0">
                <a:latin typeface="Tahoma" panose="020B0604030504040204"/>
                <a:cs typeface="Tahoma" panose="020B0604030504040204"/>
              </a:rPr>
              <a:t> </a:t>
            </a:r>
            <a:r>
              <a:rPr sz="2400" spc="-124" dirty="0">
                <a:latin typeface="Tahoma" panose="020B0604030504040204"/>
                <a:cs typeface="Tahoma" panose="020B0604030504040204"/>
              </a:rPr>
              <a:t>1</a:t>
            </a:r>
            <a:endParaRPr sz="2400" dirty="0">
              <a:latin typeface="Tahoma" panose="020B0604030504040204"/>
              <a:cs typeface="Tahoma" panose="020B0604030504040204"/>
            </a:endParaRPr>
          </a:p>
          <a:p>
            <a:pPr marL="28575">
              <a:spcBef>
                <a:spcPts val="80"/>
              </a:spcBef>
            </a:pPr>
            <a:r>
              <a:rPr sz="2400" spc="-192" dirty="0">
                <a:latin typeface="Verdana" panose="020B0604030504040204"/>
                <a:cs typeface="Verdana" panose="020B0604030504040204"/>
              </a:rPr>
              <a:t>else</a:t>
            </a:r>
            <a:endParaRPr sz="2400" dirty="0">
              <a:latin typeface="Verdana" panose="020B0604030504040204"/>
              <a:cs typeface="Verdana" panose="020B0604030504040204"/>
            </a:endParaRPr>
          </a:p>
          <a:p>
            <a:pPr marL="459740">
              <a:spcBef>
                <a:spcPts val="80"/>
              </a:spcBef>
            </a:pPr>
            <a:r>
              <a:rPr sz="2400" spc="-113" dirty="0">
                <a:latin typeface="Tahoma" panose="020B0604030504040204"/>
                <a:cs typeface="Tahoma" panose="020B0604030504040204"/>
              </a:rPr>
              <a:t>append </a:t>
            </a:r>
            <a:r>
              <a:rPr sz="2400" i="1" spc="-23" dirty="0">
                <a:latin typeface="Calibri" panose="020F0502020204030204"/>
                <a:cs typeface="Calibri" panose="020F0502020204030204"/>
              </a:rPr>
              <a:t>A</a:t>
            </a:r>
            <a:r>
              <a:rPr sz="2700" spc="-34" baseline="-10000" dirty="0">
                <a:latin typeface="Verdana" panose="020B0604030504040204"/>
                <a:cs typeface="Verdana" panose="020B0604030504040204"/>
              </a:rPr>
              <a:t>2</a:t>
            </a:r>
            <a:r>
              <a:rPr sz="2400" spc="-23" dirty="0">
                <a:latin typeface="Tahoma" panose="020B0604030504040204"/>
                <a:cs typeface="Tahoma" panose="020B0604030504040204"/>
              </a:rPr>
              <a:t>[</a:t>
            </a:r>
            <a:r>
              <a:rPr sz="2400" i="1" spc="-23" dirty="0">
                <a:latin typeface="Calibri" panose="020F0502020204030204"/>
                <a:cs typeface="Calibri" panose="020F0502020204030204"/>
              </a:rPr>
              <a:t>j</a:t>
            </a:r>
            <a:r>
              <a:rPr sz="2400" spc="-23" dirty="0">
                <a:latin typeface="Tahoma" panose="020B0604030504040204"/>
                <a:cs typeface="Tahoma" panose="020B0604030504040204"/>
              </a:rPr>
              <a:t>] </a:t>
            </a:r>
            <a:r>
              <a:rPr sz="2400" spc="-34" dirty="0">
                <a:latin typeface="Tahoma" panose="020B0604030504040204"/>
                <a:cs typeface="Tahoma" panose="020B0604030504040204"/>
              </a:rPr>
              <a:t>to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 </a:t>
            </a:r>
            <a:r>
              <a:rPr sz="2400" spc="-68" dirty="0">
                <a:latin typeface="Tahoma" panose="020B0604030504040204"/>
                <a:cs typeface="Tahoma" panose="020B0604030504040204"/>
              </a:rPr>
              <a:t>, </a:t>
            </a:r>
            <a:r>
              <a:rPr sz="2400" i="1" spc="57" dirty="0">
                <a:latin typeface="Calibri" panose="020F0502020204030204"/>
                <a:cs typeface="Calibri" panose="020F0502020204030204"/>
              </a:rPr>
              <a:t>j </a:t>
            </a:r>
            <a:r>
              <a:rPr sz="2400" spc="102" dirty="0">
                <a:latin typeface="Tahoma" panose="020B0604030504040204"/>
                <a:cs typeface="Tahoma" panose="020B0604030504040204"/>
              </a:rPr>
              <a:t>= </a:t>
            </a:r>
            <a:r>
              <a:rPr sz="2400" i="1" spc="57" dirty="0">
                <a:latin typeface="Calibri" panose="020F0502020204030204"/>
                <a:cs typeface="Calibri" panose="020F0502020204030204"/>
              </a:rPr>
              <a:t>j </a:t>
            </a:r>
            <a:r>
              <a:rPr sz="2400" spc="102" dirty="0">
                <a:latin typeface="Tahoma" panose="020B0604030504040204"/>
                <a:cs typeface="Tahoma" panose="020B0604030504040204"/>
              </a:rPr>
              <a:t>+</a:t>
            </a:r>
            <a:r>
              <a:rPr sz="2400" spc="317" dirty="0">
                <a:latin typeface="Tahoma" panose="020B0604030504040204"/>
                <a:cs typeface="Tahoma" panose="020B0604030504040204"/>
              </a:rPr>
              <a:t> </a:t>
            </a:r>
            <a:r>
              <a:rPr sz="2400" spc="-124" dirty="0">
                <a:latin typeface="Tahoma" panose="020B0604030504040204"/>
                <a:cs typeface="Tahoma" panose="020B0604030504040204"/>
              </a:rPr>
              <a:t>1</a:t>
            </a:r>
            <a:endParaRPr sz="2400" dirty="0">
              <a:latin typeface="Tahoma" panose="020B0604030504040204"/>
              <a:cs typeface="Tahoma" panose="020B0604030504040204"/>
            </a:endParaRPr>
          </a:p>
        </p:txBody>
      </p:sp>
      <p:sp>
        <p:nvSpPr>
          <p:cNvPr id="255" name="object 255"/>
          <p:cNvSpPr txBox="1"/>
          <p:nvPr/>
        </p:nvSpPr>
        <p:spPr>
          <a:xfrm>
            <a:off x="804784" y="5224059"/>
            <a:ext cx="8880235" cy="1133644"/>
          </a:xfrm>
          <a:prstGeom prst="rect">
            <a:avLst/>
          </a:prstGeom>
        </p:spPr>
        <p:txBody>
          <a:bodyPr vert="horz" wrap="square" lIns="0" tIns="0" rIns="0" bIns="0" rtlCol="0">
            <a:spAutoFit/>
          </a:bodyPr>
          <a:lstStyle/>
          <a:p>
            <a:pPr marL="459740" indent="-431165" defTabSz="-635">
              <a:buFont typeface="Tahoma" panose="020B0604030504040204"/>
              <a:buAutoNum type="arabicPeriod" startAt="7"/>
              <a:tabLst>
                <a:tab pos="459105" algn="l"/>
              </a:tabLst>
            </a:pPr>
            <a:r>
              <a:rPr sz="2400" spc="-57" dirty="0">
                <a:latin typeface="Verdana" panose="020B0604030504040204"/>
                <a:cs typeface="Verdana" panose="020B0604030504040204"/>
              </a:rPr>
              <a:t>if </a:t>
            </a:r>
            <a:r>
              <a:rPr sz="2400" i="1" spc="11" dirty="0">
                <a:latin typeface="Calibri" panose="020F0502020204030204"/>
                <a:cs typeface="Calibri" panose="020F0502020204030204"/>
              </a:rPr>
              <a:t>i  </a:t>
            </a:r>
            <a:r>
              <a:rPr sz="2400" spc="102" dirty="0">
                <a:latin typeface="Tahoma" panose="020B0604030504040204"/>
                <a:cs typeface="Tahoma" panose="020B0604030504040204"/>
              </a:rPr>
              <a:t>≤ </a:t>
            </a:r>
            <a:r>
              <a:rPr sz="2400" i="1" spc="-102" dirty="0">
                <a:latin typeface="Calibri" panose="020F0502020204030204"/>
                <a:cs typeface="Calibri" panose="020F0502020204030204"/>
              </a:rPr>
              <a:t>n</a:t>
            </a:r>
            <a:r>
              <a:rPr sz="2700" spc="-152" baseline="-10000" dirty="0">
                <a:latin typeface="Verdana" panose="020B0604030504040204"/>
                <a:cs typeface="Verdana" panose="020B0604030504040204"/>
              </a:rPr>
              <a:t>1  </a:t>
            </a:r>
            <a:r>
              <a:rPr sz="2400" spc="-102" dirty="0">
                <a:latin typeface="Tahoma" panose="020B0604030504040204"/>
                <a:cs typeface="Tahoma" panose="020B0604030504040204"/>
              </a:rPr>
              <a:t>then </a:t>
            </a:r>
            <a:r>
              <a:rPr sz="2400" spc="-113" dirty="0">
                <a:latin typeface="Tahoma" panose="020B0604030504040204"/>
                <a:cs typeface="Tahoma" panose="020B0604030504040204"/>
              </a:rPr>
              <a:t>append </a:t>
            </a:r>
            <a:r>
              <a:rPr sz="2400" spc="-90" dirty="0">
                <a:latin typeface="Tahoma" panose="020B0604030504040204"/>
                <a:cs typeface="Tahoma" panose="020B0604030504040204"/>
              </a:rPr>
              <a:t>the </a:t>
            </a:r>
            <a:r>
              <a:rPr sz="2400" spc="-124" dirty="0">
                <a:latin typeface="Tahoma" panose="020B0604030504040204"/>
                <a:cs typeface="Tahoma" panose="020B0604030504040204"/>
              </a:rPr>
              <a:t>unscanned elements </a:t>
            </a:r>
            <a:r>
              <a:rPr sz="2400" spc="-90" dirty="0">
                <a:latin typeface="Tahoma" panose="020B0604030504040204"/>
                <a:cs typeface="Tahoma" panose="020B0604030504040204"/>
              </a:rPr>
              <a:t>of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1 </a:t>
            </a:r>
            <a:r>
              <a:rPr sz="2400" spc="-34" dirty="0">
                <a:latin typeface="Tahoma" panose="020B0604030504040204"/>
                <a:cs typeface="Tahoma" panose="020B0604030504040204"/>
              </a:rPr>
              <a:t>to </a:t>
            </a:r>
            <a:r>
              <a:rPr sz="2400" spc="328"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a:t>
            </a:r>
            <a:endParaRPr sz="2700" baseline="-10000" dirty="0">
              <a:latin typeface="Calibri" panose="020F0502020204030204"/>
              <a:cs typeface="Calibri" panose="020F0502020204030204"/>
            </a:endParaRPr>
          </a:p>
          <a:p>
            <a:pPr marL="459740" indent="-431165" defTabSz="-635">
              <a:spcBef>
                <a:spcPts val="80"/>
              </a:spcBef>
              <a:buFont typeface="Tahoma" panose="020B0604030504040204"/>
              <a:buAutoNum type="arabicPeriod" startAt="7"/>
              <a:tabLst>
                <a:tab pos="459105" algn="l"/>
              </a:tabLst>
            </a:pPr>
            <a:r>
              <a:rPr sz="2400" spc="-192" dirty="0">
                <a:latin typeface="Verdana" panose="020B0604030504040204"/>
                <a:cs typeface="Verdana" panose="020B0604030504040204"/>
              </a:rPr>
              <a:t>else </a:t>
            </a:r>
            <a:r>
              <a:rPr sz="2400" spc="-113" dirty="0">
                <a:latin typeface="Tahoma" panose="020B0604030504040204"/>
                <a:cs typeface="Tahoma" panose="020B0604030504040204"/>
              </a:rPr>
              <a:t>append </a:t>
            </a:r>
            <a:r>
              <a:rPr sz="2400" spc="-90" dirty="0">
                <a:latin typeface="Tahoma" panose="020B0604030504040204"/>
                <a:cs typeface="Tahoma" panose="020B0604030504040204"/>
              </a:rPr>
              <a:t>the </a:t>
            </a:r>
            <a:r>
              <a:rPr sz="2400" spc="-124" dirty="0">
                <a:latin typeface="Tahoma" panose="020B0604030504040204"/>
                <a:cs typeface="Tahoma" panose="020B0604030504040204"/>
              </a:rPr>
              <a:t>unscanned elements </a:t>
            </a:r>
            <a:r>
              <a:rPr sz="2400" spc="-90" dirty="0">
                <a:latin typeface="Tahoma" panose="020B0604030504040204"/>
                <a:cs typeface="Tahoma" panose="020B0604030504040204"/>
              </a:rPr>
              <a:t>of </a:t>
            </a:r>
            <a:r>
              <a:rPr sz="2400" i="1" dirty="0">
                <a:latin typeface="Calibri" panose="020F0502020204030204"/>
                <a:cs typeface="Calibri" panose="020F0502020204030204"/>
              </a:rPr>
              <a:t>A</a:t>
            </a:r>
            <a:r>
              <a:rPr sz="2700" baseline="-10000" dirty="0">
                <a:latin typeface="Verdana" panose="020B0604030504040204"/>
                <a:cs typeface="Verdana" panose="020B0604030504040204"/>
              </a:rPr>
              <a:t>2 </a:t>
            </a:r>
            <a:r>
              <a:rPr sz="2400" spc="-34" dirty="0">
                <a:latin typeface="Tahoma" panose="020B0604030504040204"/>
                <a:cs typeface="Tahoma" panose="020B0604030504040204"/>
              </a:rPr>
              <a:t>to  </a:t>
            </a:r>
            <a:r>
              <a:rPr sz="2400" spc="23" dirty="0">
                <a:latin typeface="Tahoma" panose="020B0604030504040204"/>
                <a:cs typeface="Tahom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a:t>
            </a:r>
            <a:endParaRPr sz="2700" baseline="-10000" dirty="0">
              <a:latin typeface="Calibri" panose="020F0502020204030204"/>
              <a:cs typeface="Calibri" panose="020F0502020204030204"/>
            </a:endParaRPr>
          </a:p>
          <a:p>
            <a:pPr marL="459740" indent="-431165" defTabSz="-635">
              <a:spcBef>
                <a:spcPts val="80"/>
              </a:spcBef>
              <a:buFont typeface="Tahoma" panose="020B0604030504040204"/>
              <a:buAutoNum type="arabicPeriod" startAt="7"/>
              <a:tabLst>
                <a:tab pos="459105" algn="l"/>
              </a:tabLst>
            </a:pPr>
            <a:r>
              <a:rPr sz="2400" spc="-147" dirty="0">
                <a:latin typeface="Verdana" panose="020B0604030504040204"/>
                <a:cs typeface="Verdana" panose="020B0604030504040204"/>
              </a:rPr>
              <a:t>return</a:t>
            </a:r>
            <a:r>
              <a:rPr sz="2400" spc="-204" dirty="0">
                <a:latin typeface="Verdana" panose="020B0604030504040204"/>
                <a:cs typeface="Verdana" panose="020B0604030504040204"/>
              </a:rPr>
              <a:t> </a:t>
            </a:r>
            <a:r>
              <a:rPr sz="2400" i="1" spc="45" dirty="0">
                <a:latin typeface="Calibri" panose="020F0502020204030204"/>
                <a:cs typeface="Calibri" panose="020F0502020204030204"/>
              </a:rPr>
              <a:t>A</a:t>
            </a:r>
            <a:r>
              <a:rPr sz="2700" i="1" spc="68" baseline="-10000" dirty="0">
                <a:latin typeface="Calibri" panose="020F0502020204030204"/>
                <a:cs typeface="Calibri" panose="020F0502020204030204"/>
              </a:rPr>
              <a:t>merge</a:t>
            </a:r>
            <a:endParaRPr sz="2700" baseline="-10000" dirty="0">
              <a:latin typeface="Calibri" panose="020F0502020204030204"/>
              <a:cs typeface="Calibri" panose="020F0502020204030204"/>
            </a:endParaRPr>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bject 93"/>
          <p:cNvSpPr txBox="1"/>
          <p:nvPr/>
        </p:nvSpPr>
        <p:spPr>
          <a:xfrm>
            <a:off x="850900" y="352425"/>
            <a:ext cx="8534400" cy="1074653"/>
          </a:xfrm>
          <a:prstGeom prst="rect">
            <a:avLst/>
          </a:prstGeom>
        </p:spPr>
        <p:txBody>
          <a:bodyPr vert="horz" wrap="square" lIns="0" tIns="0" rIns="0" bIns="0" rtlCol="0">
            <a:spAutoFit/>
          </a:bodyPr>
          <a:lstStyle/>
          <a:p>
            <a:pPr marL="28575"/>
            <a:r>
              <a:rPr sz="2400" spc="-90" dirty="0">
                <a:solidFill>
                  <a:srgbClr val="0000FF"/>
                </a:solidFill>
                <a:latin typeface="Verdana" panose="020B0604030504040204"/>
                <a:cs typeface="Verdana" panose="020B0604030504040204"/>
              </a:rPr>
              <a:t>Algorithm</a:t>
            </a:r>
            <a:r>
              <a:rPr sz="2400" spc="-124" dirty="0">
                <a:solidFill>
                  <a:srgbClr val="0000FF"/>
                </a:solidFill>
                <a:latin typeface="Verdana" panose="020B0604030504040204"/>
                <a:cs typeface="Verdana" panose="020B0604030504040204"/>
              </a:rPr>
              <a:t> </a:t>
            </a:r>
            <a:r>
              <a:rPr sz="2400" spc="-102" dirty="0">
                <a:solidFill>
                  <a:srgbClr val="0000FF"/>
                </a:solidFill>
                <a:latin typeface="Verdana" panose="020B0604030504040204"/>
                <a:cs typeface="Verdana" panose="020B0604030504040204"/>
              </a:rPr>
              <a:t>description</a:t>
            </a:r>
            <a:endParaRPr sz="4000" dirty="0">
              <a:solidFill>
                <a:srgbClr val="0000FF"/>
              </a:solidFill>
              <a:latin typeface="Verdana" panose="020B0604030504040204"/>
              <a:cs typeface="Verdana" panose="020B0604030504040204"/>
            </a:endParaRPr>
          </a:p>
          <a:p>
            <a:pPr marL="28575">
              <a:spcBef>
                <a:spcPts val="690"/>
              </a:spcBef>
            </a:pPr>
            <a:r>
              <a:rPr sz="4000" spc="-147" dirty="0">
                <a:solidFill>
                  <a:srgbClr val="0000FF"/>
                </a:solidFill>
                <a:latin typeface="Verdana" panose="020B0604030504040204"/>
                <a:cs typeface="Verdana" panose="020B0604030504040204"/>
              </a:rPr>
              <a:t>Pseudo-code </a:t>
            </a:r>
            <a:r>
              <a:rPr sz="4000" spc="-102" dirty="0">
                <a:solidFill>
                  <a:srgbClr val="0000FF"/>
                </a:solidFill>
                <a:latin typeface="Verdana" panose="020B0604030504040204"/>
                <a:cs typeface="Verdana" panose="020B0604030504040204"/>
              </a:rPr>
              <a:t>of </a:t>
            </a:r>
            <a:r>
              <a:rPr sz="4000" spc="-215" dirty="0">
                <a:solidFill>
                  <a:srgbClr val="0000FF"/>
                </a:solidFill>
                <a:latin typeface="Verdana" panose="020B0604030504040204"/>
                <a:cs typeface="Verdana" panose="020B0604030504040204"/>
              </a:rPr>
              <a:t>merge </a:t>
            </a:r>
            <a:r>
              <a:rPr sz="4000" spc="-192" dirty="0">
                <a:solidFill>
                  <a:srgbClr val="0000FF"/>
                </a:solidFill>
                <a:latin typeface="Verdana" panose="020B0604030504040204"/>
                <a:cs typeface="Verdana" panose="020B0604030504040204"/>
              </a:rPr>
              <a:t> </a:t>
            </a:r>
            <a:r>
              <a:rPr sz="4000" spc="-158" dirty="0">
                <a:solidFill>
                  <a:srgbClr val="0000FF"/>
                </a:solidFill>
                <a:latin typeface="Verdana" panose="020B0604030504040204"/>
                <a:cs typeface="Verdana" panose="020B0604030504040204"/>
              </a:rPr>
              <a:t>sort</a:t>
            </a:r>
            <a:endParaRPr sz="4000" dirty="0">
              <a:solidFill>
                <a:srgbClr val="0000FF"/>
              </a:solidFill>
              <a:latin typeface="Verdana" panose="020B0604030504040204"/>
              <a:cs typeface="Verdana" panose="020B0604030504040204"/>
            </a:endParaRPr>
          </a:p>
        </p:txBody>
      </p:sp>
      <p:sp>
        <p:nvSpPr>
          <p:cNvPr id="100" name="object 100"/>
          <p:cNvSpPr/>
          <p:nvPr/>
        </p:nvSpPr>
        <p:spPr>
          <a:xfrm>
            <a:off x="716424" y="2668507"/>
            <a:ext cx="9254355" cy="442670"/>
          </a:xfrm>
          <a:custGeom>
            <a:avLst/>
            <a:gdLst/>
            <a:ahLst/>
            <a:cxnLst/>
            <a:rect l="l" t="t" r="r" b="b"/>
            <a:pathLst>
              <a:path w="3989704" h="202565">
                <a:moveTo>
                  <a:pt x="3938855" y="0"/>
                </a:moveTo>
                <a:lnTo>
                  <a:pt x="50800" y="0"/>
                </a:lnTo>
                <a:lnTo>
                  <a:pt x="31075" y="4008"/>
                </a:lnTo>
                <a:lnTo>
                  <a:pt x="14922" y="14922"/>
                </a:lnTo>
                <a:lnTo>
                  <a:pt x="4008" y="31075"/>
                </a:lnTo>
                <a:lnTo>
                  <a:pt x="0" y="50800"/>
                </a:lnTo>
                <a:lnTo>
                  <a:pt x="0" y="201955"/>
                </a:lnTo>
                <a:lnTo>
                  <a:pt x="3989655" y="201955"/>
                </a:lnTo>
                <a:lnTo>
                  <a:pt x="3989655" y="50800"/>
                </a:lnTo>
                <a:lnTo>
                  <a:pt x="3985647" y="31075"/>
                </a:lnTo>
                <a:lnTo>
                  <a:pt x="3974733" y="14922"/>
                </a:lnTo>
                <a:lnTo>
                  <a:pt x="3958580" y="4008"/>
                </a:lnTo>
                <a:lnTo>
                  <a:pt x="3938855" y="0"/>
                </a:lnTo>
                <a:close/>
              </a:path>
            </a:pathLst>
          </a:custGeom>
          <a:solidFill>
            <a:srgbClr val="262685"/>
          </a:solidFill>
        </p:spPr>
        <p:txBody>
          <a:bodyPr wrap="square" lIns="0" tIns="0" rIns="0" bIns="0" rtlCol="0"/>
          <a:lstStyle/>
          <a:p>
            <a:endParaRPr/>
          </a:p>
        </p:txBody>
      </p:sp>
      <p:sp>
        <p:nvSpPr>
          <p:cNvPr id="101" name="object 101"/>
          <p:cNvSpPr/>
          <p:nvPr/>
        </p:nvSpPr>
        <p:spPr>
          <a:xfrm>
            <a:off x="716426" y="3089314"/>
            <a:ext cx="9254355" cy="0"/>
          </a:xfrm>
          <a:custGeom>
            <a:avLst/>
            <a:gdLst/>
            <a:ahLst/>
            <a:cxnLst/>
            <a:rect l="l" t="t" r="r" b="b"/>
            <a:pathLst>
              <a:path w="3989704">
                <a:moveTo>
                  <a:pt x="0" y="0"/>
                </a:moveTo>
                <a:lnTo>
                  <a:pt x="3989653" y="0"/>
                </a:lnTo>
              </a:path>
            </a:pathLst>
          </a:custGeom>
          <a:ln w="4761">
            <a:solidFill>
              <a:srgbClr val="262685"/>
            </a:solidFill>
          </a:ln>
        </p:spPr>
        <p:txBody>
          <a:bodyPr wrap="square" lIns="0" tIns="0" rIns="0" bIns="0" rtlCol="0"/>
          <a:lstStyle/>
          <a:p>
            <a:endParaRPr/>
          </a:p>
        </p:txBody>
      </p:sp>
      <p:sp>
        <p:nvSpPr>
          <p:cNvPr id="102" name="object 102"/>
          <p:cNvSpPr/>
          <p:nvPr/>
        </p:nvSpPr>
        <p:spPr>
          <a:xfrm>
            <a:off x="716426" y="3097990"/>
            <a:ext cx="9254355" cy="0"/>
          </a:xfrm>
          <a:custGeom>
            <a:avLst/>
            <a:gdLst/>
            <a:ahLst/>
            <a:cxnLst/>
            <a:rect l="l" t="t" r="r" b="b"/>
            <a:pathLst>
              <a:path w="3989704">
                <a:moveTo>
                  <a:pt x="0" y="0"/>
                </a:moveTo>
                <a:lnTo>
                  <a:pt x="3989653" y="0"/>
                </a:lnTo>
              </a:path>
            </a:pathLst>
          </a:custGeom>
          <a:ln w="9525">
            <a:solidFill>
              <a:srgbClr val="4D4D9B"/>
            </a:solidFill>
          </a:ln>
        </p:spPr>
        <p:txBody>
          <a:bodyPr wrap="square" lIns="0" tIns="0" rIns="0" bIns="0" rtlCol="0"/>
          <a:lstStyle/>
          <a:p>
            <a:endParaRPr/>
          </a:p>
        </p:txBody>
      </p:sp>
      <p:sp>
        <p:nvSpPr>
          <p:cNvPr id="103" name="object 103"/>
          <p:cNvSpPr/>
          <p:nvPr/>
        </p:nvSpPr>
        <p:spPr>
          <a:xfrm>
            <a:off x="716426" y="3111864"/>
            <a:ext cx="9254355" cy="0"/>
          </a:xfrm>
          <a:custGeom>
            <a:avLst/>
            <a:gdLst/>
            <a:ahLst/>
            <a:cxnLst/>
            <a:rect l="l" t="t" r="r" b="b"/>
            <a:pathLst>
              <a:path w="3989704">
                <a:moveTo>
                  <a:pt x="0" y="0"/>
                </a:moveTo>
                <a:lnTo>
                  <a:pt x="3989653" y="0"/>
                </a:lnTo>
              </a:path>
            </a:pathLst>
          </a:custGeom>
          <a:ln w="9525">
            <a:solidFill>
              <a:srgbClr val="7474B1"/>
            </a:solidFill>
          </a:ln>
        </p:spPr>
        <p:txBody>
          <a:bodyPr wrap="square" lIns="0" tIns="0" rIns="0" bIns="0" rtlCol="0"/>
          <a:lstStyle/>
          <a:p>
            <a:endParaRPr/>
          </a:p>
        </p:txBody>
      </p:sp>
      <p:sp>
        <p:nvSpPr>
          <p:cNvPr id="104" name="object 104"/>
          <p:cNvSpPr/>
          <p:nvPr/>
        </p:nvSpPr>
        <p:spPr>
          <a:xfrm>
            <a:off x="716426" y="3125737"/>
            <a:ext cx="9254355" cy="0"/>
          </a:xfrm>
          <a:custGeom>
            <a:avLst/>
            <a:gdLst/>
            <a:ahLst/>
            <a:cxnLst/>
            <a:rect l="l" t="t" r="r" b="b"/>
            <a:pathLst>
              <a:path w="3989704">
                <a:moveTo>
                  <a:pt x="0" y="0"/>
                </a:moveTo>
                <a:lnTo>
                  <a:pt x="3989653" y="0"/>
                </a:lnTo>
              </a:path>
            </a:pathLst>
          </a:custGeom>
          <a:ln w="9525">
            <a:solidFill>
              <a:srgbClr val="9B9BC7"/>
            </a:solidFill>
          </a:ln>
        </p:spPr>
        <p:txBody>
          <a:bodyPr wrap="square" lIns="0" tIns="0" rIns="0" bIns="0" rtlCol="0"/>
          <a:lstStyle/>
          <a:p>
            <a:endParaRPr/>
          </a:p>
        </p:txBody>
      </p:sp>
      <p:sp>
        <p:nvSpPr>
          <p:cNvPr id="105" name="object 105"/>
          <p:cNvSpPr/>
          <p:nvPr/>
        </p:nvSpPr>
        <p:spPr>
          <a:xfrm>
            <a:off x="716426" y="3139618"/>
            <a:ext cx="9254355" cy="0"/>
          </a:xfrm>
          <a:custGeom>
            <a:avLst/>
            <a:gdLst/>
            <a:ahLst/>
            <a:cxnLst/>
            <a:rect l="l" t="t" r="r" b="b"/>
            <a:pathLst>
              <a:path w="3989704">
                <a:moveTo>
                  <a:pt x="0" y="0"/>
                </a:moveTo>
                <a:lnTo>
                  <a:pt x="3989653" y="0"/>
                </a:lnTo>
              </a:path>
            </a:pathLst>
          </a:custGeom>
          <a:ln w="9525">
            <a:solidFill>
              <a:srgbClr val="C2C2DD"/>
            </a:solidFill>
          </a:ln>
        </p:spPr>
        <p:txBody>
          <a:bodyPr wrap="square" lIns="0" tIns="0" rIns="0" bIns="0" rtlCol="0"/>
          <a:lstStyle/>
          <a:p>
            <a:endParaRPr/>
          </a:p>
        </p:txBody>
      </p:sp>
      <p:sp>
        <p:nvSpPr>
          <p:cNvPr id="106" name="object 106"/>
          <p:cNvSpPr/>
          <p:nvPr/>
        </p:nvSpPr>
        <p:spPr>
          <a:xfrm>
            <a:off x="716426" y="3139415"/>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7" name="object 107"/>
          <p:cNvSpPr/>
          <p:nvPr/>
        </p:nvSpPr>
        <p:spPr>
          <a:xfrm>
            <a:off x="716426" y="3153287"/>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8" name="object 108"/>
          <p:cNvSpPr/>
          <p:nvPr/>
        </p:nvSpPr>
        <p:spPr>
          <a:xfrm>
            <a:off x="716426" y="3167162"/>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9" name="object 109"/>
          <p:cNvSpPr/>
          <p:nvPr/>
        </p:nvSpPr>
        <p:spPr>
          <a:xfrm>
            <a:off x="716426" y="3181043"/>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0" name="object 110"/>
          <p:cNvSpPr/>
          <p:nvPr/>
        </p:nvSpPr>
        <p:spPr>
          <a:xfrm>
            <a:off x="716426" y="3189612"/>
            <a:ext cx="9254355" cy="0"/>
          </a:xfrm>
          <a:custGeom>
            <a:avLst/>
            <a:gdLst/>
            <a:ahLst/>
            <a:cxnLst/>
            <a:rect l="l" t="t" r="r" b="b"/>
            <a:pathLst>
              <a:path w="3989704">
                <a:moveTo>
                  <a:pt x="0" y="0"/>
                </a:moveTo>
                <a:lnTo>
                  <a:pt x="3989653" y="0"/>
                </a:lnTo>
              </a:path>
            </a:pathLst>
          </a:custGeom>
          <a:ln w="4669">
            <a:solidFill>
              <a:srgbClr val="E9E9F3"/>
            </a:solidFill>
          </a:ln>
        </p:spPr>
        <p:txBody>
          <a:bodyPr wrap="square" lIns="0" tIns="0" rIns="0" bIns="0" rtlCol="0"/>
          <a:lstStyle/>
          <a:p>
            <a:endParaRPr/>
          </a:p>
        </p:txBody>
      </p:sp>
      <p:sp>
        <p:nvSpPr>
          <p:cNvPr id="111" name="object 111"/>
          <p:cNvSpPr/>
          <p:nvPr/>
        </p:nvSpPr>
        <p:spPr>
          <a:xfrm>
            <a:off x="834257" y="5546087"/>
            <a:ext cx="226830" cy="155420"/>
          </a:xfrm>
          <a:custGeom>
            <a:avLst/>
            <a:gdLst/>
            <a:ahLst/>
            <a:cxnLst/>
            <a:rect l="l" t="t" r="r" b="b"/>
            <a:pathLst>
              <a:path w="97790" h="71119">
                <a:moveTo>
                  <a:pt x="3992" y="0"/>
                </a:moveTo>
                <a:lnTo>
                  <a:pt x="3992" y="39545"/>
                </a:lnTo>
                <a:lnTo>
                  <a:pt x="31027" y="66580"/>
                </a:lnTo>
                <a:lnTo>
                  <a:pt x="50800" y="70572"/>
                </a:lnTo>
                <a:lnTo>
                  <a:pt x="70572" y="66580"/>
                </a:lnTo>
                <a:lnTo>
                  <a:pt x="86720" y="55692"/>
                </a:lnTo>
                <a:lnTo>
                  <a:pt x="97607" y="39545"/>
                </a:lnTo>
              </a:path>
            </a:pathLst>
          </a:custGeom>
          <a:ln w="11112">
            <a:solidFill>
              <a:srgbClr val="FFFFFF"/>
            </a:solidFill>
          </a:ln>
        </p:spPr>
        <p:txBody>
          <a:bodyPr wrap="square" lIns="0" tIns="0" rIns="0" bIns="0" rtlCol="0"/>
          <a:lstStyle/>
          <a:p>
            <a:endParaRPr/>
          </a:p>
        </p:txBody>
      </p:sp>
      <p:sp>
        <p:nvSpPr>
          <p:cNvPr id="112" name="object 112"/>
          <p:cNvSpPr/>
          <p:nvPr/>
        </p:nvSpPr>
        <p:spPr>
          <a:xfrm>
            <a:off x="841622" y="5485221"/>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0"/>
                </a:lnTo>
                <a:lnTo>
                  <a:pt x="29087" y="91507"/>
                </a:lnTo>
                <a:lnTo>
                  <a:pt x="47625" y="95250"/>
                </a:lnTo>
                <a:lnTo>
                  <a:pt x="66162" y="91507"/>
                </a:lnTo>
                <a:lnTo>
                  <a:pt x="81301" y="81300"/>
                </a:lnTo>
                <a:lnTo>
                  <a:pt x="91507" y="66162"/>
                </a:lnTo>
                <a:lnTo>
                  <a:pt x="95250" y="47625"/>
                </a:lnTo>
              </a:path>
            </a:pathLst>
          </a:custGeom>
          <a:ln w="11112">
            <a:solidFill>
              <a:srgbClr val="F7F7F7"/>
            </a:solidFill>
          </a:ln>
        </p:spPr>
        <p:txBody>
          <a:bodyPr wrap="square" lIns="0" tIns="0" rIns="0" bIns="0" rtlCol="0"/>
          <a:lstStyle/>
          <a:p>
            <a:endParaRPr/>
          </a:p>
        </p:txBody>
      </p:sp>
      <p:sp>
        <p:nvSpPr>
          <p:cNvPr id="113" name="object 113"/>
          <p:cNvSpPr/>
          <p:nvPr/>
        </p:nvSpPr>
        <p:spPr>
          <a:xfrm>
            <a:off x="848986" y="5492160"/>
            <a:ext cx="206209" cy="194275"/>
          </a:xfrm>
          <a:custGeom>
            <a:avLst/>
            <a:gdLst/>
            <a:ahLst/>
            <a:cxnLst/>
            <a:rect l="l" t="t" r="r" b="b"/>
            <a:pathLst>
              <a:path w="88900" h="88900">
                <a:moveTo>
                  <a:pt x="88900" y="44450"/>
                </a:moveTo>
                <a:lnTo>
                  <a:pt x="85406" y="27148"/>
                </a:lnTo>
                <a:lnTo>
                  <a:pt x="75879" y="13019"/>
                </a:lnTo>
                <a:lnTo>
                  <a:pt x="61750" y="3493"/>
                </a:lnTo>
                <a:lnTo>
                  <a:pt x="44450" y="0"/>
                </a:lnTo>
                <a:lnTo>
                  <a:pt x="27149" y="3493"/>
                </a:lnTo>
                <a:lnTo>
                  <a:pt x="13020" y="13019"/>
                </a:lnTo>
                <a:lnTo>
                  <a:pt x="3493" y="27148"/>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14" name="object 114"/>
          <p:cNvSpPr/>
          <p:nvPr/>
        </p:nvSpPr>
        <p:spPr>
          <a:xfrm>
            <a:off x="856351" y="5499098"/>
            <a:ext cx="191480" cy="180398"/>
          </a:xfrm>
          <a:custGeom>
            <a:avLst/>
            <a:gdLst/>
            <a:ahLst/>
            <a:cxnLst/>
            <a:rect l="l" t="t" r="r" b="b"/>
            <a:pathLst>
              <a:path w="82550" h="82550">
                <a:moveTo>
                  <a:pt x="82550" y="41275"/>
                </a:moveTo>
                <a:lnTo>
                  <a:pt x="79306" y="25208"/>
                </a:lnTo>
                <a:lnTo>
                  <a:pt x="70460" y="12088"/>
                </a:lnTo>
                <a:lnTo>
                  <a:pt x="57340" y="3243"/>
                </a:lnTo>
                <a:lnTo>
                  <a:pt x="41275" y="0"/>
                </a:lnTo>
                <a:lnTo>
                  <a:pt x="25209" y="3243"/>
                </a:lnTo>
                <a:lnTo>
                  <a:pt x="12089" y="12088"/>
                </a:lnTo>
                <a:lnTo>
                  <a:pt x="3243" y="25208"/>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115" name="object 115"/>
          <p:cNvSpPr/>
          <p:nvPr/>
        </p:nvSpPr>
        <p:spPr>
          <a:xfrm>
            <a:off x="863716" y="5506037"/>
            <a:ext cx="176750" cy="166521"/>
          </a:xfrm>
          <a:custGeom>
            <a:avLst/>
            <a:gdLst/>
            <a:ahLst/>
            <a:cxnLst/>
            <a:rect l="l" t="t" r="r" b="b"/>
            <a:pathLst>
              <a:path w="76200" h="76200">
                <a:moveTo>
                  <a:pt x="76200" y="38100"/>
                </a:moveTo>
                <a:lnTo>
                  <a:pt x="73205" y="23270"/>
                </a:lnTo>
                <a:lnTo>
                  <a:pt x="65040" y="11159"/>
                </a:lnTo>
                <a:lnTo>
                  <a:pt x="52929" y="2994"/>
                </a:lnTo>
                <a:lnTo>
                  <a:pt x="38100" y="0"/>
                </a:lnTo>
                <a:lnTo>
                  <a:pt x="23271" y="2994"/>
                </a:lnTo>
                <a:lnTo>
                  <a:pt x="11160" y="11159"/>
                </a:lnTo>
                <a:lnTo>
                  <a:pt x="2994" y="23270"/>
                </a:lnTo>
                <a:lnTo>
                  <a:pt x="0" y="38100"/>
                </a:lnTo>
                <a:lnTo>
                  <a:pt x="2994" y="52928"/>
                </a:lnTo>
                <a:lnTo>
                  <a:pt x="11160" y="65039"/>
                </a:lnTo>
                <a:lnTo>
                  <a:pt x="23271" y="73205"/>
                </a:lnTo>
                <a:lnTo>
                  <a:pt x="38100" y="76200"/>
                </a:lnTo>
                <a:lnTo>
                  <a:pt x="52929" y="73205"/>
                </a:lnTo>
                <a:lnTo>
                  <a:pt x="65040" y="65039"/>
                </a:lnTo>
                <a:lnTo>
                  <a:pt x="73205" y="52928"/>
                </a:lnTo>
                <a:lnTo>
                  <a:pt x="76200" y="38100"/>
                </a:lnTo>
              </a:path>
            </a:pathLst>
          </a:custGeom>
          <a:ln w="11112">
            <a:solidFill>
              <a:srgbClr val="E1E1E1"/>
            </a:solidFill>
          </a:ln>
        </p:spPr>
        <p:txBody>
          <a:bodyPr wrap="square" lIns="0" tIns="0" rIns="0" bIns="0" rtlCol="0"/>
          <a:lstStyle/>
          <a:p>
            <a:endParaRPr/>
          </a:p>
        </p:txBody>
      </p:sp>
      <p:sp>
        <p:nvSpPr>
          <p:cNvPr id="116" name="object 116"/>
          <p:cNvSpPr/>
          <p:nvPr/>
        </p:nvSpPr>
        <p:spPr>
          <a:xfrm>
            <a:off x="871080" y="5512975"/>
            <a:ext cx="162021" cy="152645"/>
          </a:xfrm>
          <a:custGeom>
            <a:avLst/>
            <a:gdLst/>
            <a:ahLst/>
            <a:cxnLst/>
            <a:rect l="l" t="t" r="r" b="b"/>
            <a:pathLst>
              <a:path w="69850" h="69850">
                <a:moveTo>
                  <a:pt x="69850" y="34925"/>
                </a:moveTo>
                <a:lnTo>
                  <a:pt x="67105" y="21330"/>
                </a:lnTo>
                <a:lnTo>
                  <a:pt x="59620" y="10229"/>
                </a:lnTo>
                <a:lnTo>
                  <a:pt x="48519" y="2744"/>
                </a:lnTo>
                <a:lnTo>
                  <a:pt x="34925" y="0"/>
                </a:lnTo>
                <a:lnTo>
                  <a:pt x="21331" y="2744"/>
                </a:lnTo>
                <a:lnTo>
                  <a:pt x="10229" y="10229"/>
                </a:lnTo>
                <a:lnTo>
                  <a:pt x="2744" y="21330"/>
                </a:lnTo>
                <a:lnTo>
                  <a:pt x="0" y="34925"/>
                </a:lnTo>
                <a:lnTo>
                  <a:pt x="2744" y="48518"/>
                </a:lnTo>
                <a:lnTo>
                  <a:pt x="10229" y="59620"/>
                </a:lnTo>
                <a:lnTo>
                  <a:pt x="21331" y="67105"/>
                </a:lnTo>
                <a:lnTo>
                  <a:pt x="34925" y="69850"/>
                </a:lnTo>
                <a:lnTo>
                  <a:pt x="48519" y="67105"/>
                </a:lnTo>
                <a:lnTo>
                  <a:pt x="59620" y="59620"/>
                </a:lnTo>
                <a:lnTo>
                  <a:pt x="67105" y="48518"/>
                </a:lnTo>
                <a:lnTo>
                  <a:pt x="69850" y="34925"/>
                </a:lnTo>
              </a:path>
            </a:pathLst>
          </a:custGeom>
          <a:ln w="11112">
            <a:solidFill>
              <a:srgbClr val="D9D9D9"/>
            </a:solidFill>
          </a:ln>
        </p:spPr>
        <p:txBody>
          <a:bodyPr wrap="square" lIns="0" tIns="0" rIns="0" bIns="0" rtlCol="0"/>
          <a:lstStyle/>
          <a:p>
            <a:endParaRPr/>
          </a:p>
        </p:txBody>
      </p:sp>
      <p:sp>
        <p:nvSpPr>
          <p:cNvPr id="117" name="object 117"/>
          <p:cNvSpPr/>
          <p:nvPr/>
        </p:nvSpPr>
        <p:spPr>
          <a:xfrm>
            <a:off x="878445" y="5519913"/>
            <a:ext cx="147292" cy="138768"/>
          </a:xfrm>
          <a:custGeom>
            <a:avLst/>
            <a:gdLst/>
            <a:ahLst/>
            <a:cxnLst/>
            <a:rect l="l" t="t" r="r" b="b"/>
            <a:pathLst>
              <a:path w="63500" h="63500">
                <a:moveTo>
                  <a:pt x="63500" y="31750"/>
                </a:moveTo>
                <a:lnTo>
                  <a:pt x="61004" y="19392"/>
                </a:lnTo>
                <a:lnTo>
                  <a:pt x="54199" y="9300"/>
                </a:lnTo>
                <a:lnTo>
                  <a:pt x="44107" y="2495"/>
                </a:lnTo>
                <a:lnTo>
                  <a:pt x="31750" y="0"/>
                </a:lnTo>
                <a:lnTo>
                  <a:pt x="19393" y="2495"/>
                </a:lnTo>
                <a:lnTo>
                  <a:pt x="9300" y="9300"/>
                </a:lnTo>
                <a:lnTo>
                  <a:pt x="2495" y="19392"/>
                </a:lnTo>
                <a:lnTo>
                  <a:pt x="0" y="31750"/>
                </a:lnTo>
                <a:lnTo>
                  <a:pt x="2495" y="44106"/>
                </a:lnTo>
                <a:lnTo>
                  <a:pt x="9300" y="54199"/>
                </a:lnTo>
                <a:lnTo>
                  <a:pt x="19393" y="61004"/>
                </a:lnTo>
                <a:lnTo>
                  <a:pt x="31750" y="63500"/>
                </a:lnTo>
                <a:lnTo>
                  <a:pt x="44107" y="61004"/>
                </a:lnTo>
                <a:lnTo>
                  <a:pt x="54199" y="54199"/>
                </a:lnTo>
                <a:lnTo>
                  <a:pt x="61004" y="44106"/>
                </a:lnTo>
                <a:lnTo>
                  <a:pt x="63500" y="31750"/>
                </a:lnTo>
              </a:path>
            </a:pathLst>
          </a:custGeom>
          <a:ln w="11112">
            <a:solidFill>
              <a:srgbClr val="D2D2D2"/>
            </a:solidFill>
          </a:ln>
        </p:spPr>
        <p:txBody>
          <a:bodyPr wrap="square" lIns="0" tIns="0" rIns="0" bIns="0" rtlCol="0"/>
          <a:lstStyle/>
          <a:p>
            <a:endParaRPr/>
          </a:p>
        </p:txBody>
      </p:sp>
      <p:sp>
        <p:nvSpPr>
          <p:cNvPr id="118" name="object 118"/>
          <p:cNvSpPr/>
          <p:nvPr/>
        </p:nvSpPr>
        <p:spPr>
          <a:xfrm>
            <a:off x="885809" y="5526852"/>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6"/>
                </a:lnTo>
                <a:lnTo>
                  <a:pt x="8369" y="48779"/>
                </a:lnTo>
                <a:lnTo>
                  <a:pt x="17452" y="54904"/>
                </a:lnTo>
                <a:lnTo>
                  <a:pt x="28575" y="57150"/>
                </a:lnTo>
                <a:lnTo>
                  <a:pt x="39697" y="54904"/>
                </a:lnTo>
                <a:lnTo>
                  <a:pt x="48780" y="48779"/>
                </a:lnTo>
                <a:lnTo>
                  <a:pt x="54904" y="39696"/>
                </a:lnTo>
                <a:lnTo>
                  <a:pt x="57150" y="28575"/>
                </a:lnTo>
              </a:path>
            </a:pathLst>
          </a:custGeom>
          <a:ln w="11112">
            <a:solidFill>
              <a:srgbClr val="CACACA"/>
            </a:solidFill>
          </a:ln>
        </p:spPr>
        <p:txBody>
          <a:bodyPr wrap="square" lIns="0" tIns="0" rIns="0" bIns="0" rtlCol="0"/>
          <a:lstStyle/>
          <a:p>
            <a:endParaRPr/>
          </a:p>
        </p:txBody>
      </p:sp>
      <p:sp>
        <p:nvSpPr>
          <p:cNvPr id="119" name="object 119"/>
          <p:cNvSpPr/>
          <p:nvPr/>
        </p:nvSpPr>
        <p:spPr>
          <a:xfrm>
            <a:off x="893174" y="5533790"/>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120" name="object 120"/>
          <p:cNvSpPr/>
          <p:nvPr/>
        </p:nvSpPr>
        <p:spPr>
          <a:xfrm>
            <a:off x="900539" y="5540728"/>
            <a:ext cx="103104" cy="97138"/>
          </a:xfrm>
          <a:custGeom>
            <a:avLst/>
            <a:gdLst/>
            <a:ahLst/>
            <a:cxnLst/>
            <a:rect l="l" t="t" r="r" b="b"/>
            <a:pathLst>
              <a:path w="44450" h="44450">
                <a:moveTo>
                  <a:pt x="44450" y="22225"/>
                </a:moveTo>
                <a:lnTo>
                  <a:pt x="42703" y="13574"/>
                </a:lnTo>
                <a:lnTo>
                  <a:pt x="37939" y="6509"/>
                </a:lnTo>
                <a:lnTo>
                  <a:pt x="30875" y="1746"/>
                </a:lnTo>
                <a:lnTo>
                  <a:pt x="22225" y="0"/>
                </a:lnTo>
                <a:lnTo>
                  <a:pt x="13574" y="1746"/>
                </a:lnTo>
                <a:lnTo>
                  <a:pt x="6510" y="6509"/>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121" name="object 121"/>
          <p:cNvSpPr/>
          <p:nvPr/>
        </p:nvSpPr>
        <p:spPr>
          <a:xfrm>
            <a:off x="907903" y="5547667"/>
            <a:ext cx="88375" cy="83261"/>
          </a:xfrm>
          <a:custGeom>
            <a:avLst/>
            <a:gdLst/>
            <a:ahLst/>
            <a:cxnLst/>
            <a:rect l="l" t="t" r="r" b="b"/>
            <a:pathLst>
              <a:path w="38100" h="38100">
                <a:moveTo>
                  <a:pt x="38100" y="19050"/>
                </a:moveTo>
                <a:lnTo>
                  <a:pt x="36602" y="11636"/>
                </a:lnTo>
                <a:lnTo>
                  <a:pt x="32518" y="5580"/>
                </a:lnTo>
                <a:lnTo>
                  <a:pt x="26463" y="1497"/>
                </a:lnTo>
                <a:lnTo>
                  <a:pt x="19050" y="0"/>
                </a:lnTo>
                <a:lnTo>
                  <a:pt x="11636" y="1497"/>
                </a:lnTo>
                <a:lnTo>
                  <a:pt x="5581" y="5580"/>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122" name="object 122"/>
          <p:cNvSpPr/>
          <p:nvPr/>
        </p:nvSpPr>
        <p:spPr>
          <a:xfrm>
            <a:off x="915268" y="5554605"/>
            <a:ext cx="73646" cy="69384"/>
          </a:xfrm>
          <a:custGeom>
            <a:avLst/>
            <a:gdLst/>
            <a:ahLst/>
            <a:cxnLst/>
            <a:rect l="l" t="t" r="r" b="b"/>
            <a:pathLst>
              <a:path w="31750" h="31750">
                <a:moveTo>
                  <a:pt x="31750" y="15875"/>
                </a:moveTo>
                <a:lnTo>
                  <a:pt x="31750" y="7108"/>
                </a:lnTo>
                <a:lnTo>
                  <a:pt x="24641" y="0"/>
                </a:lnTo>
                <a:lnTo>
                  <a:pt x="15875" y="0"/>
                </a:lnTo>
                <a:lnTo>
                  <a:pt x="7109" y="0"/>
                </a:lnTo>
                <a:lnTo>
                  <a:pt x="0" y="7108"/>
                </a:lnTo>
                <a:lnTo>
                  <a:pt x="0" y="15875"/>
                </a:lnTo>
                <a:lnTo>
                  <a:pt x="0" y="24640"/>
                </a:lnTo>
                <a:lnTo>
                  <a:pt x="7109" y="31750"/>
                </a:lnTo>
                <a:lnTo>
                  <a:pt x="15875" y="31750"/>
                </a:lnTo>
                <a:lnTo>
                  <a:pt x="24641" y="31750"/>
                </a:lnTo>
                <a:lnTo>
                  <a:pt x="31750" y="24640"/>
                </a:lnTo>
                <a:lnTo>
                  <a:pt x="31750" y="15875"/>
                </a:lnTo>
              </a:path>
            </a:pathLst>
          </a:custGeom>
          <a:ln w="11112">
            <a:solidFill>
              <a:srgbClr val="ACACAC"/>
            </a:solidFill>
          </a:ln>
        </p:spPr>
        <p:txBody>
          <a:bodyPr wrap="square" lIns="0" tIns="0" rIns="0" bIns="0" rtlCol="0"/>
          <a:lstStyle/>
          <a:p>
            <a:endParaRPr/>
          </a:p>
        </p:txBody>
      </p:sp>
      <p:sp>
        <p:nvSpPr>
          <p:cNvPr id="123" name="object 123"/>
          <p:cNvSpPr/>
          <p:nvPr/>
        </p:nvSpPr>
        <p:spPr>
          <a:xfrm>
            <a:off x="922632" y="5561544"/>
            <a:ext cx="58917" cy="55507"/>
          </a:xfrm>
          <a:custGeom>
            <a:avLst/>
            <a:gdLst/>
            <a:ahLst/>
            <a:cxnLst/>
            <a:rect l="l" t="t" r="r" b="b"/>
            <a:pathLst>
              <a:path w="25400" h="25400">
                <a:moveTo>
                  <a:pt x="25400" y="12700"/>
                </a:moveTo>
                <a:lnTo>
                  <a:pt x="25400" y="5689"/>
                </a:lnTo>
                <a:lnTo>
                  <a:pt x="19710" y="0"/>
                </a:lnTo>
                <a:lnTo>
                  <a:pt x="12700" y="0"/>
                </a:lnTo>
                <a:lnTo>
                  <a:pt x="5690" y="0"/>
                </a:lnTo>
                <a:lnTo>
                  <a:pt x="0" y="5689"/>
                </a:lnTo>
                <a:lnTo>
                  <a:pt x="0" y="12700"/>
                </a:lnTo>
                <a:lnTo>
                  <a:pt x="0" y="19709"/>
                </a:lnTo>
                <a:lnTo>
                  <a:pt x="5690" y="25400"/>
                </a:lnTo>
                <a:lnTo>
                  <a:pt x="12700" y="25400"/>
                </a:lnTo>
                <a:lnTo>
                  <a:pt x="19710" y="25400"/>
                </a:lnTo>
                <a:lnTo>
                  <a:pt x="25400" y="19709"/>
                </a:lnTo>
                <a:lnTo>
                  <a:pt x="25400" y="12700"/>
                </a:lnTo>
              </a:path>
            </a:pathLst>
          </a:custGeom>
          <a:ln w="11112">
            <a:solidFill>
              <a:srgbClr val="A4A4A4"/>
            </a:solidFill>
          </a:ln>
        </p:spPr>
        <p:txBody>
          <a:bodyPr wrap="square" lIns="0" tIns="0" rIns="0" bIns="0" rtlCol="0"/>
          <a:lstStyle/>
          <a:p>
            <a:endParaRPr/>
          </a:p>
        </p:txBody>
      </p:sp>
      <p:sp>
        <p:nvSpPr>
          <p:cNvPr id="124" name="object 124"/>
          <p:cNvSpPr/>
          <p:nvPr/>
        </p:nvSpPr>
        <p:spPr>
          <a:xfrm>
            <a:off x="929997" y="5568482"/>
            <a:ext cx="44188" cy="41630"/>
          </a:xfrm>
          <a:custGeom>
            <a:avLst/>
            <a:gdLst/>
            <a:ahLst/>
            <a:cxnLst/>
            <a:rect l="l" t="t" r="r" b="b"/>
            <a:pathLst>
              <a:path w="19050" h="19050">
                <a:moveTo>
                  <a:pt x="19050" y="9525"/>
                </a:moveTo>
                <a:lnTo>
                  <a:pt x="19050" y="4265"/>
                </a:lnTo>
                <a:lnTo>
                  <a:pt x="14784" y="0"/>
                </a:lnTo>
                <a:lnTo>
                  <a:pt x="9525" y="0"/>
                </a:lnTo>
                <a:lnTo>
                  <a:pt x="4267" y="0"/>
                </a:lnTo>
                <a:lnTo>
                  <a:pt x="0" y="4265"/>
                </a:lnTo>
                <a:lnTo>
                  <a:pt x="0" y="9525"/>
                </a:lnTo>
                <a:lnTo>
                  <a:pt x="0" y="14782"/>
                </a:lnTo>
                <a:lnTo>
                  <a:pt x="4267" y="19050"/>
                </a:lnTo>
                <a:lnTo>
                  <a:pt x="9525" y="19050"/>
                </a:lnTo>
                <a:lnTo>
                  <a:pt x="14784" y="19050"/>
                </a:lnTo>
                <a:lnTo>
                  <a:pt x="19050" y="14782"/>
                </a:lnTo>
                <a:lnTo>
                  <a:pt x="19050" y="9525"/>
                </a:lnTo>
              </a:path>
            </a:pathLst>
          </a:custGeom>
          <a:ln w="11112">
            <a:solidFill>
              <a:srgbClr val="9D9D9D"/>
            </a:solidFill>
          </a:ln>
        </p:spPr>
        <p:txBody>
          <a:bodyPr wrap="square" lIns="0" tIns="0" rIns="0" bIns="0" rtlCol="0"/>
          <a:lstStyle/>
          <a:p>
            <a:endParaRPr/>
          </a:p>
        </p:txBody>
      </p:sp>
      <p:sp>
        <p:nvSpPr>
          <p:cNvPr id="125" name="object 125"/>
          <p:cNvSpPr/>
          <p:nvPr/>
        </p:nvSpPr>
        <p:spPr>
          <a:xfrm>
            <a:off x="937362" y="5575420"/>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1"/>
                </a:lnTo>
                <a:lnTo>
                  <a:pt x="2847" y="12700"/>
                </a:lnTo>
                <a:lnTo>
                  <a:pt x="6350" y="12700"/>
                </a:lnTo>
                <a:lnTo>
                  <a:pt x="9852" y="12700"/>
                </a:lnTo>
                <a:lnTo>
                  <a:pt x="12700" y="9851"/>
                </a:lnTo>
                <a:lnTo>
                  <a:pt x="12700" y="6350"/>
                </a:lnTo>
              </a:path>
            </a:pathLst>
          </a:custGeom>
          <a:ln w="11112">
            <a:solidFill>
              <a:srgbClr val="959595"/>
            </a:solidFill>
          </a:ln>
        </p:spPr>
        <p:txBody>
          <a:bodyPr wrap="square" lIns="0" tIns="0" rIns="0" bIns="0" rtlCol="0"/>
          <a:lstStyle/>
          <a:p>
            <a:endParaRPr/>
          </a:p>
        </p:txBody>
      </p:sp>
      <p:sp>
        <p:nvSpPr>
          <p:cNvPr id="126" name="object 126"/>
          <p:cNvSpPr/>
          <p:nvPr/>
        </p:nvSpPr>
        <p:spPr>
          <a:xfrm>
            <a:off x="944726" y="5582359"/>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5"/>
                </a:lnTo>
                <a:lnTo>
                  <a:pt x="1423" y="6350"/>
                </a:lnTo>
                <a:lnTo>
                  <a:pt x="3175" y="6350"/>
                </a:lnTo>
                <a:lnTo>
                  <a:pt x="4926" y="6350"/>
                </a:lnTo>
                <a:lnTo>
                  <a:pt x="6350" y="4925"/>
                </a:lnTo>
                <a:lnTo>
                  <a:pt x="6350" y="3175"/>
                </a:lnTo>
              </a:path>
            </a:pathLst>
          </a:custGeom>
          <a:ln w="11112">
            <a:solidFill>
              <a:srgbClr val="8E8E8E"/>
            </a:solidFill>
          </a:ln>
        </p:spPr>
        <p:txBody>
          <a:bodyPr wrap="square" lIns="0" tIns="0" rIns="0" bIns="0" rtlCol="0"/>
          <a:lstStyle/>
          <a:p>
            <a:endParaRPr/>
          </a:p>
        </p:txBody>
      </p:sp>
      <p:sp>
        <p:nvSpPr>
          <p:cNvPr id="127" name="object 127"/>
          <p:cNvSpPr/>
          <p:nvPr/>
        </p:nvSpPr>
        <p:spPr>
          <a:xfrm>
            <a:off x="937362" y="5575420"/>
            <a:ext cx="29458" cy="27754"/>
          </a:xfrm>
          <a:custGeom>
            <a:avLst/>
            <a:gdLst/>
            <a:ahLst/>
            <a:cxnLst/>
            <a:rect l="l" t="t" r="r" b="b"/>
            <a:pathLst>
              <a:path w="12700" h="12700">
                <a:moveTo>
                  <a:pt x="9852" y="0"/>
                </a:moveTo>
                <a:lnTo>
                  <a:pt x="2847" y="0"/>
                </a:lnTo>
                <a:lnTo>
                  <a:pt x="0" y="2847"/>
                </a:lnTo>
                <a:lnTo>
                  <a:pt x="0" y="9851"/>
                </a:lnTo>
                <a:lnTo>
                  <a:pt x="2847" y="12700"/>
                </a:lnTo>
                <a:lnTo>
                  <a:pt x="9852" y="12700"/>
                </a:lnTo>
                <a:lnTo>
                  <a:pt x="12700" y="9851"/>
                </a:lnTo>
                <a:lnTo>
                  <a:pt x="12700" y="2847"/>
                </a:lnTo>
                <a:lnTo>
                  <a:pt x="9852" y="0"/>
                </a:lnTo>
                <a:close/>
              </a:path>
            </a:pathLst>
          </a:custGeom>
          <a:solidFill>
            <a:srgbClr val="7F7F7F"/>
          </a:solidFill>
        </p:spPr>
        <p:txBody>
          <a:bodyPr wrap="square" lIns="0" tIns="0" rIns="0" bIns="0" rtlCol="0"/>
          <a:lstStyle/>
          <a:p>
            <a:endParaRPr/>
          </a:p>
        </p:txBody>
      </p:sp>
      <p:sp>
        <p:nvSpPr>
          <p:cNvPr id="128" name="object 128"/>
          <p:cNvSpPr/>
          <p:nvPr/>
        </p:nvSpPr>
        <p:spPr>
          <a:xfrm>
            <a:off x="9823373" y="5694710"/>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129" name="object 129"/>
          <p:cNvSpPr/>
          <p:nvPr/>
        </p:nvSpPr>
        <p:spPr>
          <a:xfrm>
            <a:off x="10075190" y="5450529"/>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0" name="object 130"/>
          <p:cNvSpPr/>
          <p:nvPr/>
        </p:nvSpPr>
        <p:spPr>
          <a:xfrm>
            <a:off x="9823374" y="5478284"/>
            <a:ext cx="257761" cy="215090"/>
          </a:xfrm>
          <a:custGeom>
            <a:avLst/>
            <a:gdLst/>
            <a:ahLst/>
            <a:cxnLst/>
            <a:rect l="l" t="t" r="r" b="b"/>
            <a:pathLst>
              <a:path w="111125" h="98425">
                <a:moveTo>
                  <a:pt x="0" y="95860"/>
                </a:moveTo>
                <a:lnTo>
                  <a:pt x="12700" y="98425"/>
                </a:lnTo>
                <a:lnTo>
                  <a:pt x="51010" y="90689"/>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131" name="object 131"/>
          <p:cNvSpPr/>
          <p:nvPr/>
        </p:nvSpPr>
        <p:spPr>
          <a:xfrm>
            <a:off x="10067823" y="5450529"/>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2" name="object 132"/>
          <p:cNvSpPr/>
          <p:nvPr/>
        </p:nvSpPr>
        <p:spPr>
          <a:xfrm>
            <a:off x="9823373" y="5478283"/>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133" name="object 133"/>
          <p:cNvSpPr/>
          <p:nvPr/>
        </p:nvSpPr>
        <p:spPr>
          <a:xfrm>
            <a:off x="10060461" y="5450529"/>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4" name="object 134"/>
          <p:cNvSpPr/>
          <p:nvPr/>
        </p:nvSpPr>
        <p:spPr>
          <a:xfrm>
            <a:off x="9823374" y="5478284"/>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135" name="object 135"/>
          <p:cNvSpPr/>
          <p:nvPr/>
        </p:nvSpPr>
        <p:spPr>
          <a:xfrm>
            <a:off x="10053096" y="5450529"/>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136" name="object 136"/>
          <p:cNvSpPr/>
          <p:nvPr/>
        </p:nvSpPr>
        <p:spPr>
          <a:xfrm>
            <a:off x="9823373" y="5478283"/>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137" name="object 137"/>
          <p:cNvSpPr/>
          <p:nvPr/>
        </p:nvSpPr>
        <p:spPr>
          <a:xfrm>
            <a:off x="10045729" y="5450529"/>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38" name="object 138"/>
          <p:cNvSpPr/>
          <p:nvPr/>
        </p:nvSpPr>
        <p:spPr>
          <a:xfrm>
            <a:off x="9823374" y="5478284"/>
            <a:ext cx="228303" cy="187337"/>
          </a:xfrm>
          <a:custGeom>
            <a:avLst/>
            <a:gdLst/>
            <a:ahLst/>
            <a:cxnLst/>
            <a:rect l="l" t="t" r="r" b="b"/>
            <a:pathLst>
              <a:path w="98425" h="85725">
                <a:moveTo>
                  <a:pt x="0" y="83160"/>
                </a:moveTo>
                <a:lnTo>
                  <a:pt x="12700" y="85725"/>
                </a:lnTo>
                <a:lnTo>
                  <a:pt x="46063" y="78987"/>
                </a:lnTo>
                <a:lnTo>
                  <a:pt x="73312" y="60615"/>
                </a:lnTo>
                <a:lnTo>
                  <a:pt x="91686" y="33366"/>
                </a:lnTo>
                <a:lnTo>
                  <a:pt x="98425" y="0"/>
                </a:lnTo>
              </a:path>
            </a:pathLst>
          </a:custGeom>
          <a:ln w="11112">
            <a:solidFill>
              <a:srgbClr val="D9D9D9"/>
            </a:solidFill>
          </a:ln>
        </p:spPr>
        <p:txBody>
          <a:bodyPr wrap="square" lIns="0" tIns="0" rIns="0" bIns="0" rtlCol="0"/>
          <a:lstStyle/>
          <a:p>
            <a:endParaRPr/>
          </a:p>
        </p:txBody>
      </p:sp>
      <p:sp>
        <p:nvSpPr>
          <p:cNvPr id="139" name="object 139"/>
          <p:cNvSpPr/>
          <p:nvPr/>
        </p:nvSpPr>
        <p:spPr>
          <a:xfrm>
            <a:off x="10038364" y="5450529"/>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0" name="object 140"/>
          <p:cNvSpPr/>
          <p:nvPr/>
        </p:nvSpPr>
        <p:spPr>
          <a:xfrm>
            <a:off x="9823373" y="5478283"/>
            <a:ext cx="220938" cy="180398"/>
          </a:xfrm>
          <a:custGeom>
            <a:avLst/>
            <a:gdLst/>
            <a:ahLst/>
            <a:cxnLst/>
            <a:rect l="l" t="t" r="r" b="b"/>
            <a:pathLst>
              <a:path w="95250" h="82550">
                <a:moveTo>
                  <a:pt x="0" y="79985"/>
                </a:moveTo>
                <a:lnTo>
                  <a:pt x="12700" y="82550"/>
                </a:lnTo>
                <a:lnTo>
                  <a:pt x="44827" y="76062"/>
                </a:lnTo>
                <a:lnTo>
                  <a:pt x="71067" y="58371"/>
                </a:lnTo>
                <a:lnTo>
                  <a:pt x="88761" y="32131"/>
                </a:lnTo>
                <a:lnTo>
                  <a:pt x="95250" y="0"/>
                </a:lnTo>
              </a:path>
            </a:pathLst>
          </a:custGeom>
          <a:ln w="11112">
            <a:solidFill>
              <a:srgbClr val="D2D2D2"/>
            </a:solidFill>
          </a:ln>
        </p:spPr>
        <p:txBody>
          <a:bodyPr wrap="square" lIns="0" tIns="0" rIns="0" bIns="0" rtlCol="0"/>
          <a:lstStyle/>
          <a:p>
            <a:endParaRPr/>
          </a:p>
        </p:txBody>
      </p:sp>
      <p:sp>
        <p:nvSpPr>
          <p:cNvPr id="141" name="object 141"/>
          <p:cNvSpPr/>
          <p:nvPr/>
        </p:nvSpPr>
        <p:spPr>
          <a:xfrm>
            <a:off x="10031000" y="5450529"/>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2" name="object 142"/>
          <p:cNvSpPr/>
          <p:nvPr/>
        </p:nvSpPr>
        <p:spPr>
          <a:xfrm>
            <a:off x="9823374" y="5478284"/>
            <a:ext cx="213573" cy="173460"/>
          </a:xfrm>
          <a:custGeom>
            <a:avLst/>
            <a:gdLst/>
            <a:ahLst/>
            <a:cxnLst/>
            <a:rect l="l" t="t" r="r" b="b"/>
            <a:pathLst>
              <a:path w="92075" h="79375">
                <a:moveTo>
                  <a:pt x="0" y="76810"/>
                </a:moveTo>
                <a:lnTo>
                  <a:pt x="12700" y="79375"/>
                </a:lnTo>
                <a:lnTo>
                  <a:pt x="43592" y="73136"/>
                </a:lnTo>
                <a:lnTo>
                  <a:pt x="68823" y="56125"/>
                </a:lnTo>
                <a:lnTo>
                  <a:pt x="85836" y="30894"/>
                </a:lnTo>
                <a:lnTo>
                  <a:pt x="92075" y="0"/>
                </a:lnTo>
              </a:path>
            </a:pathLst>
          </a:custGeom>
          <a:ln w="11112">
            <a:solidFill>
              <a:srgbClr val="CACACA"/>
            </a:solidFill>
          </a:ln>
        </p:spPr>
        <p:txBody>
          <a:bodyPr wrap="square" lIns="0" tIns="0" rIns="0" bIns="0" rtlCol="0"/>
          <a:lstStyle/>
          <a:p>
            <a:endParaRPr/>
          </a:p>
        </p:txBody>
      </p:sp>
      <p:sp>
        <p:nvSpPr>
          <p:cNvPr id="143" name="object 143"/>
          <p:cNvSpPr/>
          <p:nvPr/>
        </p:nvSpPr>
        <p:spPr>
          <a:xfrm>
            <a:off x="10023635" y="5450529"/>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4" name="object 144"/>
          <p:cNvSpPr/>
          <p:nvPr/>
        </p:nvSpPr>
        <p:spPr>
          <a:xfrm>
            <a:off x="9823373" y="5478283"/>
            <a:ext cx="206209" cy="166521"/>
          </a:xfrm>
          <a:custGeom>
            <a:avLst/>
            <a:gdLst/>
            <a:ahLst/>
            <a:cxnLst/>
            <a:rect l="l" t="t" r="r" b="b"/>
            <a:pathLst>
              <a:path w="88900" h="76200">
                <a:moveTo>
                  <a:pt x="0" y="73635"/>
                </a:moveTo>
                <a:lnTo>
                  <a:pt x="12700" y="76200"/>
                </a:lnTo>
                <a:lnTo>
                  <a:pt x="42357" y="70211"/>
                </a:lnTo>
                <a:lnTo>
                  <a:pt x="66578" y="53881"/>
                </a:lnTo>
                <a:lnTo>
                  <a:pt x="82910" y="29659"/>
                </a:lnTo>
                <a:lnTo>
                  <a:pt x="88900" y="0"/>
                </a:lnTo>
              </a:path>
            </a:pathLst>
          </a:custGeom>
          <a:ln w="11112">
            <a:solidFill>
              <a:srgbClr val="C3C3C3"/>
            </a:solidFill>
          </a:ln>
        </p:spPr>
        <p:txBody>
          <a:bodyPr wrap="square" lIns="0" tIns="0" rIns="0" bIns="0" rtlCol="0"/>
          <a:lstStyle/>
          <a:p>
            <a:endParaRPr/>
          </a:p>
        </p:txBody>
      </p:sp>
      <p:sp>
        <p:nvSpPr>
          <p:cNvPr id="145" name="object 145"/>
          <p:cNvSpPr/>
          <p:nvPr/>
        </p:nvSpPr>
        <p:spPr>
          <a:xfrm>
            <a:off x="10016271" y="5450529"/>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6" name="object 146"/>
          <p:cNvSpPr/>
          <p:nvPr/>
        </p:nvSpPr>
        <p:spPr>
          <a:xfrm>
            <a:off x="9823374" y="5478284"/>
            <a:ext cx="198844" cy="159583"/>
          </a:xfrm>
          <a:custGeom>
            <a:avLst/>
            <a:gdLst/>
            <a:ahLst/>
            <a:cxnLst/>
            <a:rect l="l" t="t" r="r" b="b"/>
            <a:pathLst>
              <a:path w="85725" h="73025">
                <a:moveTo>
                  <a:pt x="0" y="70460"/>
                </a:moveTo>
                <a:lnTo>
                  <a:pt x="12700" y="73025"/>
                </a:lnTo>
                <a:lnTo>
                  <a:pt x="41121" y="67285"/>
                </a:lnTo>
                <a:lnTo>
                  <a:pt x="64333" y="51634"/>
                </a:lnTo>
                <a:lnTo>
                  <a:pt x="79985" y="28422"/>
                </a:lnTo>
                <a:lnTo>
                  <a:pt x="85725" y="0"/>
                </a:lnTo>
              </a:path>
            </a:pathLst>
          </a:custGeom>
          <a:ln w="11112">
            <a:solidFill>
              <a:srgbClr val="BBBBBB"/>
            </a:solidFill>
          </a:ln>
        </p:spPr>
        <p:txBody>
          <a:bodyPr wrap="square" lIns="0" tIns="0" rIns="0" bIns="0" rtlCol="0"/>
          <a:lstStyle/>
          <a:p>
            <a:endParaRPr/>
          </a:p>
        </p:txBody>
      </p:sp>
      <p:sp>
        <p:nvSpPr>
          <p:cNvPr id="147" name="object 147"/>
          <p:cNvSpPr/>
          <p:nvPr/>
        </p:nvSpPr>
        <p:spPr>
          <a:xfrm>
            <a:off x="10008906" y="5450529"/>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48" name="object 148"/>
          <p:cNvSpPr/>
          <p:nvPr/>
        </p:nvSpPr>
        <p:spPr>
          <a:xfrm>
            <a:off x="9823373" y="5478283"/>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149" name="object 149"/>
          <p:cNvSpPr/>
          <p:nvPr/>
        </p:nvSpPr>
        <p:spPr>
          <a:xfrm>
            <a:off x="10001541" y="5450529"/>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0" name="object 150"/>
          <p:cNvSpPr/>
          <p:nvPr/>
        </p:nvSpPr>
        <p:spPr>
          <a:xfrm>
            <a:off x="9823374" y="5478284"/>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151" name="object 151"/>
          <p:cNvSpPr/>
          <p:nvPr/>
        </p:nvSpPr>
        <p:spPr>
          <a:xfrm>
            <a:off x="9994179" y="5450529"/>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2" name="object 152"/>
          <p:cNvSpPr/>
          <p:nvPr/>
        </p:nvSpPr>
        <p:spPr>
          <a:xfrm>
            <a:off x="9823373" y="5478283"/>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153" name="object 153"/>
          <p:cNvSpPr/>
          <p:nvPr/>
        </p:nvSpPr>
        <p:spPr>
          <a:xfrm>
            <a:off x="9986815" y="5450529"/>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4" name="object 154"/>
          <p:cNvSpPr/>
          <p:nvPr/>
        </p:nvSpPr>
        <p:spPr>
          <a:xfrm>
            <a:off x="9823374" y="5478284"/>
            <a:ext cx="169386" cy="131829"/>
          </a:xfrm>
          <a:custGeom>
            <a:avLst/>
            <a:gdLst/>
            <a:ahLst/>
            <a:cxnLst/>
            <a:rect l="l" t="t" r="r" b="b"/>
            <a:pathLst>
              <a:path w="73025" h="60325">
                <a:moveTo>
                  <a:pt x="0" y="57760"/>
                </a:moveTo>
                <a:lnTo>
                  <a:pt x="12700" y="60325"/>
                </a:lnTo>
                <a:lnTo>
                  <a:pt x="36179" y="55583"/>
                </a:lnTo>
                <a:lnTo>
                  <a:pt x="55354" y="42654"/>
                </a:lnTo>
                <a:lnTo>
                  <a:pt x="68284" y="23479"/>
                </a:lnTo>
                <a:lnTo>
                  <a:pt x="73025" y="0"/>
                </a:lnTo>
              </a:path>
            </a:pathLst>
          </a:custGeom>
          <a:ln w="11112">
            <a:solidFill>
              <a:srgbClr val="9D9D9D"/>
            </a:solidFill>
          </a:ln>
        </p:spPr>
        <p:txBody>
          <a:bodyPr wrap="square" lIns="0" tIns="0" rIns="0" bIns="0" rtlCol="0"/>
          <a:lstStyle/>
          <a:p>
            <a:endParaRPr/>
          </a:p>
        </p:txBody>
      </p:sp>
      <p:sp>
        <p:nvSpPr>
          <p:cNvPr id="155" name="object 155"/>
          <p:cNvSpPr/>
          <p:nvPr/>
        </p:nvSpPr>
        <p:spPr>
          <a:xfrm>
            <a:off x="9979450" y="5450529"/>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6" name="object 156"/>
          <p:cNvSpPr/>
          <p:nvPr/>
        </p:nvSpPr>
        <p:spPr>
          <a:xfrm>
            <a:off x="9823373" y="5478283"/>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157" name="object 157"/>
          <p:cNvSpPr/>
          <p:nvPr/>
        </p:nvSpPr>
        <p:spPr>
          <a:xfrm>
            <a:off x="9972085" y="5450529"/>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58" name="object 158"/>
          <p:cNvSpPr/>
          <p:nvPr/>
        </p:nvSpPr>
        <p:spPr>
          <a:xfrm>
            <a:off x="9823374" y="5478284"/>
            <a:ext cx="154657" cy="117953"/>
          </a:xfrm>
          <a:custGeom>
            <a:avLst/>
            <a:gdLst/>
            <a:ahLst/>
            <a:cxnLst/>
            <a:rect l="l" t="t" r="r" b="b"/>
            <a:pathLst>
              <a:path w="66675" h="53975">
                <a:moveTo>
                  <a:pt x="0" y="51410"/>
                </a:moveTo>
                <a:lnTo>
                  <a:pt x="12700" y="53975"/>
                </a:lnTo>
                <a:lnTo>
                  <a:pt x="33708" y="49732"/>
                </a:lnTo>
                <a:lnTo>
                  <a:pt x="50865" y="38164"/>
                </a:lnTo>
                <a:lnTo>
                  <a:pt x="62433" y="21007"/>
                </a:lnTo>
                <a:lnTo>
                  <a:pt x="66675" y="0"/>
                </a:lnTo>
              </a:path>
            </a:pathLst>
          </a:custGeom>
          <a:ln w="11112">
            <a:solidFill>
              <a:srgbClr val="8E8E8E"/>
            </a:solidFill>
          </a:ln>
        </p:spPr>
        <p:txBody>
          <a:bodyPr wrap="square" lIns="0" tIns="0" rIns="0" bIns="0" rtlCol="0"/>
          <a:lstStyle/>
          <a:p>
            <a:endParaRPr/>
          </a:p>
        </p:txBody>
      </p:sp>
      <p:sp>
        <p:nvSpPr>
          <p:cNvPr id="159" name="object 159"/>
          <p:cNvSpPr/>
          <p:nvPr/>
        </p:nvSpPr>
        <p:spPr>
          <a:xfrm>
            <a:off x="9964721" y="5450529"/>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0" name="object 160"/>
          <p:cNvSpPr/>
          <p:nvPr/>
        </p:nvSpPr>
        <p:spPr>
          <a:xfrm>
            <a:off x="9823373" y="5478283"/>
            <a:ext cx="147292" cy="111014"/>
          </a:xfrm>
          <a:custGeom>
            <a:avLst/>
            <a:gdLst/>
            <a:ahLst/>
            <a:cxnLst/>
            <a:rect l="l" t="t" r="r" b="b"/>
            <a:pathLst>
              <a:path w="63500" h="50800">
                <a:moveTo>
                  <a:pt x="0" y="48235"/>
                </a:moveTo>
                <a:lnTo>
                  <a:pt x="12700" y="50800"/>
                </a:lnTo>
                <a:lnTo>
                  <a:pt x="32473" y="46807"/>
                </a:lnTo>
                <a:lnTo>
                  <a:pt x="48620" y="35919"/>
                </a:lnTo>
                <a:lnTo>
                  <a:pt x="59507" y="19772"/>
                </a:lnTo>
                <a:lnTo>
                  <a:pt x="63500" y="0"/>
                </a:lnTo>
              </a:path>
            </a:pathLst>
          </a:custGeom>
          <a:ln w="11112">
            <a:solidFill>
              <a:srgbClr val="868686"/>
            </a:solidFill>
          </a:ln>
        </p:spPr>
        <p:txBody>
          <a:bodyPr wrap="square" lIns="0" tIns="0" rIns="0" bIns="0" rtlCol="0"/>
          <a:lstStyle/>
          <a:p>
            <a:endParaRPr/>
          </a:p>
        </p:txBody>
      </p:sp>
      <p:sp>
        <p:nvSpPr>
          <p:cNvPr id="161" name="object 161"/>
          <p:cNvSpPr/>
          <p:nvPr/>
        </p:nvSpPr>
        <p:spPr>
          <a:xfrm>
            <a:off x="9964721" y="5450529"/>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2" name="object 162"/>
          <p:cNvSpPr/>
          <p:nvPr/>
        </p:nvSpPr>
        <p:spPr>
          <a:xfrm>
            <a:off x="9823373" y="5478283"/>
            <a:ext cx="147292" cy="111014"/>
          </a:xfrm>
          <a:custGeom>
            <a:avLst/>
            <a:gdLst/>
            <a:ahLst/>
            <a:cxnLst/>
            <a:rect l="l" t="t" r="r" b="b"/>
            <a:pathLst>
              <a:path w="63500" h="50800">
                <a:moveTo>
                  <a:pt x="0" y="48235"/>
                </a:moveTo>
                <a:lnTo>
                  <a:pt x="12700" y="50800"/>
                </a:lnTo>
                <a:lnTo>
                  <a:pt x="32473" y="46807"/>
                </a:lnTo>
                <a:lnTo>
                  <a:pt x="48620" y="35919"/>
                </a:lnTo>
                <a:lnTo>
                  <a:pt x="59507" y="19772"/>
                </a:lnTo>
                <a:lnTo>
                  <a:pt x="63500" y="0"/>
                </a:lnTo>
              </a:path>
            </a:pathLst>
          </a:custGeom>
          <a:ln w="11112">
            <a:solidFill>
              <a:srgbClr val="7F7F7F"/>
            </a:solidFill>
          </a:ln>
        </p:spPr>
        <p:txBody>
          <a:bodyPr wrap="square" lIns="0" tIns="0" rIns="0" bIns="0" rtlCol="0"/>
          <a:lstStyle/>
          <a:p>
            <a:endParaRPr/>
          </a:p>
        </p:txBody>
      </p:sp>
      <p:sp>
        <p:nvSpPr>
          <p:cNvPr id="163" name="object 163"/>
          <p:cNvSpPr/>
          <p:nvPr/>
        </p:nvSpPr>
        <p:spPr>
          <a:xfrm>
            <a:off x="9957356" y="5450529"/>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4" name="object 164"/>
          <p:cNvSpPr/>
          <p:nvPr/>
        </p:nvSpPr>
        <p:spPr>
          <a:xfrm>
            <a:off x="9823374" y="5478284"/>
            <a:ext cx="139927" cy="104076"/>
          </a:xfrm>
          <a:custGeom>
            <a:avLst/>
            <a:gdLst/>
            <a:ahLst/>
            <a:cxnLst/>
            <a:rect l="l" t="t" r="r" b="b"/>
            <a:pathLst>
              <a:path w="60325" h="47625">
                <a:moveTo>
                  <a:pt x="0" y="45060"/>
                </a:moveTo>
                <a:lnTo>
                  <a:pt x="12700" y="47625"/>
                </a:lnTo>
                <a:lnTo>
                  <a:pt x="31237" y="43882"/>
                </a:lnTo>
                <a:lnTo>
                  <a:pt x="46375" y="33675"/>
                </a:lnTo>
                <a:lnTo>
                  <a:pt x="56582" y="18537"/>
                </a:lnTo>
                <a:lnTo>
                  <a:pt x="60325" y="0"/>
                </a:lnTo>
              </a:path>
            </a:pathLst>
          </a:custGeom>
          <a:ln w="11112">
            <a:solidFill>
              <a:srgbClr val="7F7F7F"/>
            </a:solidFill>
          </a:ln>
        </p:spPr>
        <p:txBody>
          <a:bodyPr wrap="square" lIns="0" tIns="0" rIns="0" bIns="0" rtlCol="0"/>
          <a:lstStyle/>
          <a:p>
            <a:endParaRPr/>
          </a:p>
        </p:txBody>
      </p:sp>
      <p:sp>
        <p:nvSpPr>
          <p:cNvPr id="165" name="object 165"/>
          <p:cNvSpPr/>
          <p:nvPr/>
        </p:nvSpPr>
        <p:spPr>
          <a:xfrm>
            <a:off x="9949987" y="5450529"/>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6" name="object 166"/>
          <p:cNvSpPr/>
          <p:nvPr/>
        </p:nvSpPr>
        <p:spPr>
          <a:xfrm>
            <a:off x="9823373" y="5478283"/>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167" name="object 167"/>
          <p:cNvSpPr/>
          <p:nvPr/>
        </p:nvSpPr>
        <p:spPr>
          <a:xfrm>
            <a:off x="9942627" y="5450529"/>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8" name="object 168"/>
          <p:cNvSpPr/>
          <p:nvPr/>
        </p:nvSpPr>
        <p:spPr>
          <a:xfrm>
            <a:off x="9823374" y="5478284"/>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169" name="object 169"/>
          <p:cNvSpPr/>
          <p:nvPr/>
        </p:nvSpPr>
        <p:spPr>
          <a:xfrm>
            <a:off x="9935258" y="5450529"/>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0" name="object 170"/>
          <p:cNvSpPr/>
          <p:nvPr/>
        </p:nvSpPr>
        <p:spPr>
          <a:xfrm>
            <a:off x="9823373" y="5478283"/>
            <a:ext cx="117834" cy="83261"/>
          </a:xfrm>
          <a:custGeom>
            <a:avLst/>
            <a:gdLst/>
            <a:ahLst/>
            <a:cxnLst/>
            <a:rect l="l" t="t" r="r" b="b"/>
            <a:pathLst>
              <a:path w="50800" h="38100">
                <a:moveTo>
                  <a:pt x="0" y="35535"/>
                </a:moveTo>
                <a:lnTo>
                  <a:pt x="12700" y="38100"/>
                </a:lnTo>
                <a:lnTo>
                  <a:pt x="27526" y="35105"/>
                </a:lnTo>
                <a:lnTo>
                  <a:pt x="39637" y="26939"/>
                </a:lnTo>
                <a:lnTo>
                  <a:pt x="47804" y="14828"/>
                </a:lnTo>
                <a:lnTo>
                  <a:pt x="50800" y="0"/>
                </a:lnTo>
              </a:path>
            </a:pathLst>
          </a:custGeom>
          <a:ln w="11112">
            <a:solidFill>
              <a:srgbClr val="7F7F7F"/>
            </a:solidFill>
          </a:ln>
        </p:spPr>
        <p:txBody>
          <a:bodyPr wrap="square" lIns="0" tIns="0" rIns="0" bIns="0" rtlCol="0"/>
          <a:lstStyle/>
          <a:p>
            <a:endParaRPr/>
          </a:p>
        </p:txBody>
      </p:sp>
      <p:sp>
        <p:nvSpPr>
          <p:cNvPr id="171" name="object 171"/>
          <p:cNvSpPr/>
          <p:nvPr/>
        </p:nvSpPr>
        <p:spPr>
          <a:xfrm>
            <a:off x="9927895" y="5450529"/>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2" name="object 172"/>
          <p:cNvSpPr/>
          <p:nvPr/>
        </p:nvSpPr>
        <p:spPr>
          <a:xfrm>
            <a:off x="9823374" y="5478284"/>
            <a:ext cx="110469" cy="76322"/>
          </a:xfrm>
          <a:custGeom>
            <a:avLst/>
            <a:gdLst/>
            <a:ahLst/>
            <a:cxnLst/>
            <a:rect l="l" t="t" r="r" b="b"/>
            <a:pathLst>
              <a:path w="47625" h="34925">
                <a:moveTo>
                  <a:pt x="0" y="32361"/>
                </a:moveTo>
                <a:lnTo>
                  <a:pt x="12700" y="34925"/>
                </a:lnTo>
                <a:lnTo>
                  <a:pt x="26290" y="32180"/>
                </a:lnTo>
                <a:lnTo>
                  <a:pt x="37392" y="24695"/>
                </a:lnTo>
                <a:lnTo>
                  <a:pt x="44879" y="13593"/>
                </a:lnTo>
                <a:lnTo>
                  <a:pt x="47625" y="0"/>
                </a:lnTo>
              </a:path>
            </a:pathLst>
          </a:custGeom>
          <a:ln w="11112">
            <a:solidFill>
              <a:srgbClr val="7F7F7F"/>
            </a:solidFill>
          </a:ln>
        </p:spPr>
        <p:txBody>
          <a:bodyPr wrap="square" lIns="0" tIns="0" rIns="0" bIns="0" rtlCol="0"/>
          <a:lstStyle/>
          <a:p>
            <a:endParaRPr/>
          </a:p>
        </p:txBody>
      </p:sp>
      <p:sp>
        <p:nvSpPr>
          <p:cNvPr id="173" name="object 173"/>
          <p:cNvSpPr/>
          <p:nvPr/>
        </p:nvSpPr>
        <p:spPr>
          <a:xfrm>
            <a:off x="9920155" y="5450529"/>
            <a:ext cx="7365" cy="27754"/>
          </a:xfrm>
          <a:custGeom>
            <a:avLst/>
            <a:gdLst/>
            <a:ahLst/>
            <a:cxnLst/>
            <a:rect l="l" t="t" r="r" b="b"/>
            <a:pathLst>
              <a:path w="3175" h="12700">
                <a:moveTo>
                  <a:pt x="2726" y="12699"/>
                </a:moveTo>
                <a:lnTo>
                  <a:pt x="230" y="341"/>
                </a:lnTo>
                <a:lnTo>
                  <a:pt x="0" y="0"/>
                </a:lnTo>
              </a:path>
            </a:pathLst>
          </a:custGeom>
          <a:ln w="11112">
            <a:solidFill>
              <a:srgbClr val="7F7F7F"/>
            </a:solidFill>
          </a:ln>
        </p:spPr>
        <p:txBody>
          <a:bodyPr wrap="square" lIns="0" tIns="0" rIns="0" bIns="0" rtlCol="0"/>
          <a:lstStyle/>
          <a:p>
            <a:endParaRPr/>
          </a:p>
        </p:txBody>
      </p:sp>
      <p:sp>
        <p:nvSpPr>
          <p:cNvPr id="174" name="object 174"/>
          <p:cNvSpPr/>
          <p:nvPr/>
        </p:nvSpPr>
        <p:spPr>
          <a:xfrm>
            <a:off x="9823373" y="5478283"/>
            <a:ext cx="103104" cy="69384"/>
          </a:xfrm>
          <a:custGeom>
            <a:avLst/>
            <a:gdLst/>
            <a:ahLst/>
            <a:cxnLst/>
            <a:rect l="l" t="t" r="r" b="b"/>
            <a:pathLst>
              <a:path w="44450" h="31750">
                <a:moveTo>
                  <a:pt x="0" y="29024"/>
                </a:moveTo>
                <a:lnTo>
                  <a:pt x="340" y="29254"/>
                </a:lnTo>
                <a:lnTo>
                  <a:pt x="12700" y="31750"/>
                </a:lnTo>
                <a:lnTo>
                  <a:pt x="25055" y="29254"/>
                </a:lnTo>
                <a:lnTo>
                  <a:pt x="35147" y="22449"/>
                </a:lnTo>
                <a:lnTo>
                  <a:pt x="41953" y="12356"/>
                </a:lnTo>
                <a:lnTo>
                  <a:pt x="44450" y="0"/>
                </a:lnTo>
              </a:path>
            </a:pathLst>
          </a:custGeom>
          <a:ln w="11112">
            <a:solidFill>
              <a:srgbClr val="7F7F7F"/>
            </a:solidFill>
          </a:ln>
        </p:spPr>
        <p:txBody>
          <a:bodyPr wrap="square" lIns="0" tIns="0" rIns="0" bIns="0" rtlCol="0"/>
          <a:lstStyle/>
          <a:p>
            <a:endParaRPr/>
          </a:p>
        </p:txBody>
      </p:sp>
      <p:sp>
        <p:nvSpPr>
          <p:cNvPr id="175" name="object 175"/>
          <p:cNvSpPr/>
          <p:nvPr/>
        </p:nvSpPr>
        <p:spPr>
          <a:xfrm>
            <a:off x="9911437" y="5450529"/>
            <a:ext cx="8838" cy="27754"/>
          </a:xfrm>
          <a:custGeom>
            <a:avLst/>
            <a:gdLst/>
            <a:ahLst/>
            <a:cxnLst/>
            <a:rect l="l" t="t" r="r" b="b"/>
            <a:pathLst>
              <a:path w="3810" h="12700">
                <a:moveTo>
                  <a:pt x="3309" y="12699"/>
                </a:moveTo>
                <a:lnTo>
                  <a:pt x="1063" y="1576"/>
                </a:lnTo>
                <a:lnTo>
                  <a:pt x="0" y="0"/>
                </a:lnTo>
              </a:path>
            </a:pathLst>
          </a:custGeom>
          <a:ln w="11112">
            <a:solidFill>
              <a:srgbClr val="7F7F7F"/>
            </a:solidFill>
          </a:ln>
        </p:spPr>
        <p:txBody>
          <a:bodyPr wrap="square" lIns="0" tIns="0" rIns="0" bIns="0" rtlCol="0"/>
          <a:lstStyle/>
          <a:p>
            <a:endParaRPr/>
          </a:p>
        </p:txBody>
      </p:sp>
      <p:sp>
        <p:nvSpPr>
          <p:cNvPr id="176" name="object 176"/>
          <p:cNvSpPr/>
          <p:nvPr/>
        </p:nvSpPr>
        <p:spPr>
          <a:xfrm>
            <a:off x="9823374" y="5478284"/>
            <a:ext cx="95740" cy="62446"/>
          </a:xfrm>
          <a:custGeom>
            <a:avLst/>
            <a:gdLst/>
            <a:ahLst/>
            <a:cxnLst/>
            <a:rect l="l" t="t" r="r" b="b"/>
            <a:pathLst>
              <a:path w="41275" h="28575">
                <a:moveTo>
                  <a:pt x="0" y="25266"/>
                </a:moveTo>
                <a:lnTo>
                  <a:pt x="1575" y="26329"/>
                </a:lnTo>
                <a:lnTo>
                  <a:pt x="12700" y="28575"/>
                </a:lnTo>
                <a:lnTo>
                  <a:pt x="23819" y="26329"/>
                </a:lnTo>
                <a:lnTo>
                  <a:pt x="32902" y="20204"/>
                </a:lnTo>
                <a:lnTo>
                  <a:pt x="39028" y="11121"/>
                </a:lnTo>
                <a:lnTo>
                  <a:pt x="41275" y="0"/>
                </a:lnTo>
              </a:path>
            </a:pathLst>
          </a:custGeom>
          <a:ln w="11112">
            <a:solidFill>
              <a:srgbClr val="7F7F7F"/>
            </a:solidFill>
          </a:ln>
        </p:spPr>
        <p:txBody>
          <a:bodyPr wrap="square" lIns="0" tIns="0" rIns="0" bIns="0" rtlCol="0"/>
          <a:lstStyle/>
          <a:p>
            <a:endParaRPr/>
          </a:p>
        </p:txBody>
      </p:sp>
      <p:sp>
        <p:nvSpPr>
          <p:cNvPr id="177" name="object 177"/>
          <p:cNvSpPr/>
          <p:nvPr/>
        </p:nvSpPr>
        <p:spPr>
          <a:xfrm>
            <a:off x="9902717" y="5450529"/>
            <a:ext cx="10310" cy="27754"/>
          </a:xfrm>
          <a:custGeom>
            <a:avLst/>
            <a:gdLst/>
            <a:ahLst/>
            <a:cxnLst/>
            <a:rect l="l" t="t" r="r" b="b"/>
            <a:pathLst>
              <a:path w="4445" h="12700">
                <a:moveTo>
                  <a:pt x="3894" y="12699"/>
                </a:moveTo>
                <a:lnTo>
                  <a:pt x="1897" y="2813"/>
                </a:lnTo>
                <a:lnTo>
                  <a:pt x="0" y="0"/>
                </a:lnTo>
              </a:path>
            </a:pathLst>
          </a:custGeom>
          <a:ln w="11112">
            <a:solidFill>
              <a:srgbClr val="7F7F7F"/>
            </a:solidFill>
          </a:ln>
        </p:spPr>
        <p:txBody>
          <a:bodyPr wrap="square" lIns="0" tIns="0" rIns="0" bIns="0" rtlCol="0"/>
          <a:lstStyle/>
          <a:p>
            <a:endParaRPr/>
          </a:p>
        </p:txBody>
      </p:sp>
      <p:sp>
        <p:nvSpPr>
          <p:cNvPr id="178" name="object 178"/>
          <p:cNvSpPr/>
          <p:nvPr/>
        </p:nvSpPr>
        <p:spPr>
          <a:xfrm>
            <a:off x="9823373" y="5478283"/>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94001" y="5450529"/>
            <a:ext cx="11783" cy="27754"/>
          </a:xfrm>
          <a:custGeom>
            <a:avLst/>
            <a:gdLst/>
            <a:ahLst/>
            <a:cxnLst/>
            <a:rect l="l" t="t" r="r" b="b"/>
            <a:pathLst>
              <a:path w="5079" h="12700">
                <a:moveTo>
                  <a:pt x="4476" y="12699"/>
                </a:moveTo>
                <a:lnTo>
                  <a:pt x="2729" y="4048"/>
                </a:lnTo>
                <a:lnTo>
                  <a:pt x="0" y="0"/>
                </a:lnTo>
              </a:path>
            </a:pathLst>
          </a:custGeom>
          <a:ln w="11112">
            <a:solidFill>
              <a:srgbClr val="7F7F7F"/>
            </a:solidFill>
          </a:ln>
        </p:spPr>
        <p:txBody>
          <a:bodyPr wrap="square" lIns="0" tIns="0" rIns="0" bIns="0" rtlCol="0"/>
          <a:lstStyle/>
          <a:p>
            <a:endParaRPr/>
          </a:p>
        </p:txBody>
      </p:sp>
      <p:sp>
        <p:nvSpPr>
          <p:cNvPr id="180" name="object 180"/>
          <p:cNvSpPr/>
          <p:nvPr/>
        </p:nvSpPr>
        <p:spPr>
          <a:xfrm>
            <a:off x="9823374" y="5478284"/>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1" name="object 181"/>
          <p:cNvSpPr/>
          <p:nvPr/>
        </p:nvSpPr>
        <p:spPr>
          <a:xfrm>
            <a:off x="9885280" y="5450529"/>
            <a:ext cx="11783" cy="27754"/>
          </a:xfrm>
          <a:custGeom>
            <a:avLst/>
            <a:gdLst/>
            <a:ahLst/>
            <a:cxnLst/>
            <a:rect l="l" t="t" r="r" b="b"/>
            <a:pathLst>
              <a:path w="5079" h="12700">
                <a:moveTo>
                  <a:pt x="5061" y="12699"/>
                </a:moveTo>
                <a:lnTo>
                  <a:pt x="3563" y="5285"/>
                </a:lnTo>
                <a:lnTo>
                  <a:pt x="0" y="0"/>
                </a:lnTo>
              </a:path>
            </a:pathLst>
          </a:custGeom>
          <a:ln w="11112">
            <a:solidFill>
              <a:srgbClr val="7F7F7F"/>
            </a:solidFill>
          </a:ln>
        </p:spPr>
        <p:txBody>
          <a:bodyPr wrap="square" lIns="0" tIns="0" rIns="0" bIns="0" rtlCol="0"/>
          <a:lstStyle/>
          <a:p>
            <a:endParaRPr/>
          </a:p>
        </p:txBody>
      </p:sp>
      <p:sp>
        <p:nvSpPr>
          <p:cNvPr id="182" name="object 182"/>
          <p:cNvSpPr/>
          <p:nvPr/>
        </p:nvSpPr>
        <p:spPr>
          <a:xfrm>
            <a:off x="9823373" y="5478283"/>
            <a:ext cx="73646" cy="41630"/>
          </a:xfrm>
          <a:custGeom>
            <a:avLst/>
            <a:gdLst/>
            <a:ahLst/>
            <a:cxnLst/>
            <a:rect l="l" t="t" r="r" b="b"/>
            <a:pathLst>
              <a:path w="31750" h="19050">
                <a:moveTo>
                  <a:pt x="0" y="13986"/>
                </a:moveTo>
                <a:lnTo>
                  <a:pt x="5287" y="17552"/>
                </a:lnTo>
                <a:lnTo>
                  <a:pt x="12700" y="19050"/>
                </a:lnTo>
                <a:lnTo>
                  <a:pt x="20113" y="17552"/>
                </a:lnTo>
                <a:lnTo>
                  <a:pt x="26168" y="13468"/>
                </a:lnTo>
                <a:lnTo>
                  <a:pt x="30252" y="7413"/>
                </a:lnTo>
                <a:lnTo>
                  <a:pt x="3175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80535" y="5450529"/>
            <a:ext cx="10310" cy="27754"/>
          </a:xfrm>
          <a:custGeom>
            <a:avLst/>
            <a:gdLst/>
            <a:ahLst/>
            <a:cxnLst/>
            <a:rect l="l" t="t" r="r" b="b"/>
            <a:pathLst>
              <a:path w="4445" h="12700">
                <a:moveTo>
                  <a:pt x="3932" y="12699"/>
                </a:moveTo>
                <a:lnTo>
                  <a:pt x="3932" y="3933"/>
                </a:lnTo>
                <a:lnTo>
                  <a:pt x="0" y="0"/>
                </a:lnTo>
              </a:path>
            </a:pathLst>
          </a:custGeom>
          <a:ln w="11112">
            <a:solidFill>
              <a:srgbClr val="7F7F7F"/>
            </a:solidFill>
          </a:ln>
        </p:spPr>
        <p:txBody>
          <a:bodyPr wrap="square" lIns="0" tIns="0" rIns="0" bIns="0" rtlCol="0"/>
          <a:lstStyle/>
          <a:p>
            <a:endParaRPr/>
          </a:p>
        </p:txBody>
      </p:sp>
      <p:sp>
        <p:nvSpPr>
          <p:cNvPr id="184" name="object 184"/>
          <p:cNvSpPr/>
          <p:nvPr/>
        </p:nvSpPr>
        <p:spPr>
          <a:xfrm>
            <a:off x="9823373" y="5450530"/>
            <a:ext cx="2946" cy="2775"/>
          </a:xfrm>
          <a:custGeom>
            <a:avLst/>
            <a:gdLst/>
            <a:ahLst/>
            <a:cxnLst/>
            <a:rect l="l" t="t" r="r" b="b"/>
            <a:pathLst>
              <a:path w="1270" h="1269">
                <a:moveTo>
                  <a:pt x="750" y="0"/>
                </a:moveTo>
                <a:lnTo>
                  <a:pt x="0" y="752"/>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4" y="5478284"/>
            <a:ext cx="66281" cy="34692"/>
          </a:xfrm>
          <a:custGeom>
            <a:avLst/>
            <a:gdLst/>
            <a:ahLst/>
            <a:cxnLst/>
            <a:rect l="l" t="t" r="r" b="b"/>
            <a:pathLst>
              <a:path w="28575" h="15875">
                <a:moveTo>
                  <a:pt x="0" y="11944"/>
                </a:moveTo>
                <a:lnTo>
                  <a:pt x="3924" y="15875"/>
                </a:lnTo>
                <a:lnTo>
                  <a:pt x="12700" y="15875"/>
                </a:lnTo>
                <a:lnTo>
                  <a:pt x="21463" y="15875"/>
                </a:lnTo>
                <a:lnTo>
                  <a:pt x="28575" y="8765"/>
                </a:lnTo>
                <a:lnTo>
                  <a:pt x="28575" y="0"/>
                </a:lnTo>
              </a:path>
            </a:pathLst>
          </a:custGeom>
          <a:ln w="11112">
            <a:solidFill>
              <a:srgbClr val="7F7F7F"/>
            </a:solidFill>
          </a:ln>
        </p:spPr>
        <p:txBody>
          <a:bodyPr wrap="square" lIns="0" tIns="0" rIns="0" bIns="0" rtlCol="0"/>
          <a:lstStyle/>
          <a:p>
            <a:endParaRPr/>
          </a:p>
        </p:txBody>
      </p:sp>
      <p:sp>
        <p:nvSpPr>
          <p:cNvPr id="186" name="object 186"/>
          <p:cNvSpPr/>
          <p:nvPr/>
        </p:nvSpPr>
        <p:spPr>
          <a:xfrm>
            <a:off x="9869106" y="5450529"/>
            <a:ext cx="13256" cy="27754"/>
          </a:xfrm>
          <a:custGeom>
            <a:avLst/>
            <a:gdLst/>
            <a:ahLst/>
            <a:cxnLst/>
            <a:rect l="l" t="t" r="r" b="b"/>
            <a:pathLst>
              <a:path w="5714" h="12700">
                <a:moveTo>
                  <a:pt x="5684" y="12699"/>
                </a:moveTo>
                <a:lnTo>
                  <a:pt x="5684" y="5689"/>
                </a:lnTo>
                <a:lnTo>
                  <a:pt x="0" y="0"/>
                </a:lnTo>
              </a:path>
            </a:pathLst>
          </a:custGeom>
          <a:ln w="11112">
            <a:solidFill>
              <a:srgbClr val="7F7F7F"/>
            </a:solidFill>
          </a:ln>
        </p:spPr>
        <p:txBody>
          <a:bodyPr wrap="square" lIns="0" tIns="0" rIns="0" bIns="0" rtlCol="0"/>
          <a:lstStyle/>
          <a:p>
            <a:endParaRPr/>
          </a:p>
        </p:txBody>
      </p:sp>
      <p:sp>
        <p:nvSpPr>
          <p:cNvPr id="187" name="object 187"/>
          <p:cNvSpPr/>
          <p:nvPr/>
        </p:nvSpPr>
        <p:spPr>
          <a:xfrm>
            <a:off x="9823375" y="5450530"/>
            <a:ext cx="58917" cy="55507"/>
          </a:xfrm>
          <a:custGeom>
            <a:avLst/>
            <a:gdLst/>
            <a:ahLst/>
            <a:cxnLst/>
            <a:rect l="l" t="t" r="r" b="b"/>
            <a:pathLst>
              <a:path w="25400" h="25400">
                <a:moveTo>
                  <a:pt x="5684" y="0"/>
                </a:moveTo>
                <a:lnTo>
                  <a:pt x="0" y="5689"/>
                </a:lnTo>
                <a:lnTo>
                  <a:pt x="0" y="12699"/>
                </a:lnTo>
                <a:lnTo>
                  <a:pt x="0" y="19709"/>
                </a:lnTo>
                <a:lnTo>
                  <a:pt x="5689" y="25399"/>
                </a:lnTo>
                <a:lnTo>
                  <a:pt x="12700" y="25399"/>
                </a:lnTo>
                <a:lnTo>
                  <a:pt x="19710" y="25399"/>
                </a:lnTo>
                <a:lnTo>
                  <a:pt x="25400" y="19709"/>
                </a:lnTo>
                <a:lnTo>
                  <a:pt x="25400" y="12699"/>
                </a:lnTo>
              </a:path>
            </a:pathLst>
          </a:custGeom>
          <a:ln w="11112">
            <a:solidFill>
              <a:srgbClr val="7F7F7F"/>
            </a:solidFill>
          </a:ln>
        </p:spPr>
        <p:txBody>
          <a:bodyPr wrap="square" lIns="0" tIns="0" rIns="0" bIns="0" rtlCol="0"/>
          <a:lstStyle/>
          <a:p>
            <a:endParaRPr/>
          </a:p>
        </p:txBody>
      </p:sp>
      <p:sp>
        <p:nvSpPr>
          <p:cNvPr id="188" name="object 188"/>
          <p:cNvSpPr/>
          <p:nvPr/>
        </p:nvSpPr>
        <p:spPr>
          <a:xfrm>
            <a:off x="9830739" y="5457457"/>
            <a:ext cx="44188" cy="41630"/>
          </a:xfrm>
          <a:custGeom>
            <a:avLst/>
            <a:gdLst/>
            <a:ahLst/>
            <a:cxnLst/>
            <a:rect l="l" t="t" r="r" b="b"/>
            <a:pathLst>
              <a:path w="19050" h="19050">
                <a:moveTo>
                  <a:pt x="19050" y="9530"/>
                </a:moveTo>
                <a:lnTo>
                  <a:pt x="19050" y="4271"/>
                </a:lnTo>
                <a:lnTo>
                  <a:pt x="14782" y="0"/>
                </a:lnTo>
                <a:lnTo>
                  <a:pt x="9525" y="0"/>
                </a:lnTo>
                <a:lnTo>
                  <a:pt x="4267" y="0"/>
                </a:lnTo>
                <a:lnTo>
                  <a:pt x="0" y="4271"/>
                </a:lnTo>
                <a:lnTo>
                  <a:pt x="0" y="9530"/>
                </a:lnTo>
                <a:lnTo>
                  <a:pt x="0" y="14787"/>
                </a:lnTo>
                <a:lnTo>
                  <a:pt x="4267" y="19055"/>
                </a:lnTo>
                <a:lnTo>
                  <a:pt x="9525" y="19055"/>
                </a:lnTo>
                <a:lnTo>
                  <a:pt x="14782" y="19055"/>
                </a:lnTo>
                <a:lnTo>
                  <a:pt x="19050" y="14787"/>
                </a:lnTo>
                <a:lnTo>
                  <a:pt x="19050" y="9530"/>
                </a:lnTo>
              </a:path>
            </a:pathLst>
          </a:custGeom>
          <a:ln w="11112">
            <a:solidFill>
              <a:srgbClr val="7F7F7F"/>
            </a:solidFill>
          </a:ln>
        </p:spPr>
        <p:txBody>
          <a:bodyPr wrap="square" lIns="0" tIns="0" rIns="0" bIns="0" rtlCol="0"/>
          <a:lstStyle/>
          <a:p>
            <a:endParaRPr/>
          </a:p>
        </p:txBody>
      </p:sp>
      <p:sp>
        <p:nvSpPr>
          <p:cNvPr id="189" name="object 189"/>
          <p:cNvSpPr/>
          <p:nvPr/>
        </p:nvSpPr>
        <p:spPr>
          <a:xfrm>
            <a:off x="9838104" y="5464395"/>
            <a:ext cx="29458" cy="27754"/>
          </a:xfrm>
          <a:custGeom>
            <a:avLst/>
            <a:gdLst/>
            <a:ahLst/>
            <a:cxnLst/>
            <a:rect l="l" t="t" r="r" b="b"/>
            <a:pathLst>
              <a:path w="12700" h="12700">
                <a:moveTo>
                  <a:pt x="12700" y="6355"/>
                </a:moveTo>
                <a:lnTo>
                  <a:pt x="12700" y="2852"/>
                </a:lnTo>
                <a:lnTo>
                  <a:pt x="9842" y="0"/>
                </a:lnTo>
                <a:lnTo>
                  <a:pt x="6350" y="0"/>
                </a:lnTo>
                <a:lnTo>
                  <a:pt x="2844" y="0"/>
                </a:lnTo>
                <a:lnTo>
                  <a:pt x="0" y="2852"/>
                </a:lnTo>
                <a:lnTo>
                  <a:pt x="0" y="6355"/>
                </a:lnTo>
                <a:lnTo>
                  <a:pt x="0" y="9856"/>
                </a:lnTo>
                <a:lnTo>
                  <a:pt x="2844" y="12705"/>
                </a:lnTo>
                <a:lnTo>
                  <a:pt x="6350" y="12705"/>
                </a:lnTo>
                <a:lnTo>
                  <a:pt x="9842" y="12705"/>
                </a:lnTo>
                <a:lnTo>
                  <a:pt x="12700" y="9856"/>
                </a:lnTo>
                <a:lnTo>
                  <a:pt x="12700" y="6355"/>
                </a:lnTo>
              </a:path>
            </a:pathLst>
          </a:custGeom>
          <a:ln w="11112">
            <a:solidFill>
              <a:srgbClr val="7F7F7F"/>
            </a:solidFill>
          </a:ln>
        </p:spPr>
        <p:txBody>
          <a:bodyPr wrap="square" lIns="0" tIns="0" rIns="0" bIns="0" rtlCol="0"/>
          <a:lstStyle/>
          <a:p>
            <a:endParaRPr/>
          </a:p>
        </p:txBody>
      </p:sp>
      <p:sp>
        <p:nvSpPr>
          <p:cNvPr id="190" name="object 190"/>
          <p:cNvSpPr/>
          <p:nvPr/>
        </p:nvSpPr>
        <p:spPr>
          <a:xfrm>
            <a:off x="9845469" y="5471334"/>
            <a:ext cx="14729" cy="13877"/>
          </a:xfrm>
          <a:custGeom>
            <a:avLst/>
            <a:gdLst/>
            <a:ahLst/>
            <a:cxnLst/>
            <a:rect l="l" t="t" r="r" b="b"/>
            <a:pathLst>
              <a:path w="6350" h="6350">
                <a:moveTo>
                  <a:pt x="6350" y="3180"/>
                </a:moveTo>
                <a:lnTo>
                  <a:pt x="6350" y="1428"/>
                </a:lnTo>
                <a:lnTo>
                  <a:pt x="4927" y="0"/>
                </a:lnTo>
                <a:lnTo>
                  <a:pt x="3175" y="0"/>
                </a:lnTo>
                <a:lnTo>
                  <a:pt x="1422" y="0"/>
                </a:lnTo>
                <a:lnTo>
                  <a:pt x="0" y="1428"/>
                </a:lnTo>
                <a:lnTo>
                  <a:pt x="0" y="3180"/>
                </a:lnTo>
                <a:lnTo>
                  <a:pt x="0" y="4930"/>
                </a:lnTo>
                <a:lnTo>
                  <a:pt x="1422" y="6355"/>
                </a:lnTo>
                <a:lnTo>
                  <a:pt x="3175" y="6355"/>
                </a:lnTo>
                <a:lnTo>
                  <a:pt x="4927" y="6355"/>
                </a:lnTo>
                <a:lnTo>
                  <a:pt x="6350" y="4930"/>
                </a:lnTo>
                <a:lnTo>
                  <a:pt x="6350" y="3180"/>
                </a:lnTo>
              </a:path>
            </a:pathLst>
          </a:custGeom>
          <a:ln w="11112">
            <a:solidFill>
              <a:srgbClr val="7F7F7F"/>
            </a:solidFill>
          </a:ln>
        </p:spPr>
        <p:txBody>
          <a:bodyPr wrap="square" lIns="0" tIns="0" rIns="0" bIns="0" rtlCol="0"/>
          <a:lstStyle/>
          <a:p>
            <a:endParaRPr/>
          </a:p>
        </p:txBody>
      </p:sp>
      <p:sp>
        <p:nvSpPr>
          <p:cNvPr id="191" name="object 191"/>
          <p:cNvSpPr/>
          <p:nvPr/>
        </p:nvSpPr>
        <p:spPr>
          <a:xfrm>
            <a:off x="9852833" y="5478272"/>
            <a:ext cx="0" cy="0"/>
          </a:xfrm>
          <a:custGeom>
            <a:avLst/>
            <a:gdLst/>
            <a:ahLst/>
            <a:cxnLst/>
            <a:rect l="l" t="t" r="r" b="b"/>
            <a:pathLst>
              <a:path>
                <a:moveTo>
                  <a:pt x="0" y="2"/>
                </a:moveTo>
                <a:lnTo>
                  <a:pt x="0" y="2"/>
                </a:lnTo>
              </a:path>
            </a:pathLst>
          </a:custGeom>
          <a:ln w="11112">
            <a:solidFill>
              <a:srgbClr val="7F7F7F"/>
            </a:solidFill>
          </a:ln>
        </p:spPr>
        <p:txBody>
          <a:bodyPr wrap="square" lIns="0" tIns="0" rIns="0" bIns="0" rtlCol="0"/>
          <a:lstStyle/>
          <a:p>
            <a:endParaRPr/>
          </a:p>
        </p:txBody>
      </p:sp>
      <p:sp>
        <p:nvSpPr>
          <p:cNvPr id="192" name="object 192"/>
          <p:cNvSpPr/>
          <p:nvPr/>
        </p:nvSpPr>
        <p:spPr>
          <a:xfrm>
            <a:off x="9838104" y="5464406"/>
            <a:ext cx="29458" cy="27754"/>
          </a:xfrm>
          <a:custGeom>
            <a:avLst/>
            <a:gdLst/>
            <a:ahLst/>
            <a:cxnLst/>
            <a:rect l="l" t="t" r="r" b="b"/>
            <a:pathLst>
              <a:path w="12700" h="12700">
                <a:moveTo>
                  <a:pt x="9842" y="0"/>
                </a:moveTo>
                <a:lnTo>
                  <a:pt x="2844" y="0"/>
                </a:lnTo>
                <a:lnTo>
                  <a:pt x="0" y="2847"/>
                </a:lnTo>
                <a:lnTo>
                  <a:pt x="0" y="9851"/>
                </a:lnTo>
                <a:lnTo>
                  <a:pt x="2844" y="12700"/>
                </a:lnTo>
                <a:lnTo>
                  <a:pt x="9842" y="12700"/>
                </a:lnTo>
                <a:lnTo>
                  <a:pt x="12700" y="9851"/>
                </a:lnTo>
                <a:lnTo>
                  <a:pt x="12700" y="2847"/>
                </a:lnTo>
                <a:lnTo>
                  <a:pt x="9842" y="0"/>
                </a:lnTo>
                <a:close/>
              </a:path>
            </a:pathLst>
          </a:custGeom>
          <a:solidFill>
            <a:srgbClr val="7F7F7F"/>
          </a:solidFill>
        </p:spPr>
        <p:txBody>
          <a:bodyPr wrap="square" lIns="0" tIns="0" rIns="0" bIns="0" rtlCol="0"/>
          <a:lstStyle/>
          <a:p>
            <a:endParaRPr/>
          </a:p>
        </p:txBody>
      </p:sp>
      <p:sp>
        <p:nvSpPr>
          <p:cNvPr id="193" name="object 193"/>
          <p:cNvSpPr/>
          <p:nvPr/>
        </p:nvSpPr>
        <p:spPr>
          <a:xfrm>
            <a:off x="952093" y="5566747"/>
            <a:ext cx="8900854" cy="0"/>
          </a:xfrm>
          <a:custGeom>
            <a:avLst/>
            <a:gdLst/>
            <a:ahLst/>
            <a:cxnLst/>
            <a:rect l="l" t="t" r="r" b="b"/>
            <a:pathLst>
              <a:path w="3837304">
                <a:moveTo>
                  <a:pt x="0" y="0"/>
                </a:moveTo>
                <a:lnTo>
                  <a:pt x="3837253" y="0"/>
                </a:lnTo>
              </a:path>
            </a:pathLst>
          </a:custGeom>
          <a:ln w="4761">
            <a:solidFill>
              <a:srgbClr val="7F7F7F"/>
            </a:solidFill>
          </a:ln>
        </p:spPr>
        <p:txBody>
          <a:bodyPr wrap="square" lIns="0" tIns="0" rIns="0" bIns="0" rtlCol="0"/>
          <a:lstStyle/>
          <a:p>
            <a:endParaRPr/>
          </a:p>
        </p:txBody>
      </p:sp>
      <p:sp>
        <p:nvSpPr>
          <p:cNvPr id="194" name="object 194"/>
          <p:cNvSpPr/>
          <p:nvPr/>
        </p:nvSpPr>
        <p:spPr>
          <a:xfrm>
            <a:off x="952093" y="5575414"/>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5" name="object 195"/>
          <p:cNvSpPr/>
          <p:nvPr/>
        </p:nvSpPr>
        <p:spPr>
          <a:xfrm>
            <a:off x="952093" y="558929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6" name="object 196"/>
          <p:cNvSpPr/>
          <p:nvPr/>
        </p:nvSpPr>
        <p:spPr>
          <a:xfrm>
            <a:off x="952093" y="558929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7" name="object 197"/>
          <p:cNvSpPr/>
          <p:nvPr/>
        </p:nvSpPr>
        <p:spPr>
          <a:xfrm>
            <a:off x="952093" y="5603170"/>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198" name="object 198"/>
          <p:cNvSpPr/>
          <p:nvPr/>
        </p:nvSpPr>
        <p:spPr>
          <a:xfrm>
            <a:off x="952093" y="5617044"/>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199" name="object 199"/>
          <p:cNvSpPr/>
          <p:nvPr/>
        </p:nvSpPr>
        <p:spPr>
          <a:xfrm>
            <a:off x="952093" y="5630926"/>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200" name="object 200"/>
          <p:cNvSpPr/>
          <p:nvPr/>
        </p:nvSpPr>
        <p:spPr>
          <a:xfrm>
            <a:off x="952093" y="5644798"/>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1" name="object 201"/>
          <p:cNvSpPr/>
          <p:nvPr/>
        </p:nvSpPr>
        <p:spPr>
          <a:xfrm>
            <a:off x="952093" y="5658681"/>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2" name="object 202"/>
          <p:cNvSpPr/>
          <p:nvPr/>
        </p:nvSpPr>
        <p:spPr>
          <a:xfrm>
            <a:off x="952093" y="5672554"/>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3" name="object 203"/>
          <p:cNvSpPr/>
          <p:nvPr/>
        </p:nvSpPr>
        <p:spPr>
          <a:xfrm>
            <a:off x="952093" y="5686428"/>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4" name="object 204"/>
          <p:cNvSpPr/>
          <p:nvPr/>
        </p:nvSpPr>
        <p:spPr>
          <a:xfrm>
            <a:off x="952093" y="5695106"/>
            <a:ext cx="8900854" cy="0"/>
          </a:xfrm>
          <a:custGeom>
            <a:avLst/>
            <a:gdLst/>
            <a:ahLst/>
            <a:cxnLst/>
            <a:rect l="l" t="t" r="r" b="b"/>
            <a:pathLst>
              <a:path w="3837304">
                <a:moveTo>
                  <a:pt x="0" y="0"/>
                </a:moveTo>
                <a:lnTo>
                  <a:pt x="3837253" y="0"/>
                </a:lnTo>
              </a:path>
            </a:pathLst>
          </a:custGeom>
          <a:ln w="4763">
            <a:solidFill>
              <a:srgbClr val="F1F1F1"/>
            </a:solidFill>
          </a:ln>
        </p:spPr>
        <p:txBody>
          <a:bodyPr wrap="square" lIns="0" tIns="0" rIns="0" bIns="0" rtlCol="0"/>
          <a:lstStyle/>
          <a:p>
            <a:endParaRPr/>
          </a:p>
        </p:txBody>
      </p:sp>
      <p:sp>
        <p:nvSpPr>
          <p:cNvPr id="205" name="object 205"/>
          <p:cNvSpPr/>
          <p:nvPr/>
        </p:nvSpPr>
        <p:spPr>
          <a:xfrm>
            <a:off x="9970665" y="2980169"/>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206" name="object 206"/>
          <p:cNvSpPr/>
          <p:nvPr/>
        </p:nvSpPr>
        <p:spPr>
          <a:xfrm>
            <a:off x="9970666" y="2773803"/>
            <a:ext cx="110469" cy="104076"/>
          </a:xfrm>
          <a:custGeom>
            <a:avLst/>
            <a:gdLst/>
            <a:ahLst/>
            <a:cxnLst/>
            <a:rect l="l" t="t" r="r" b="b"/>
            <a:pathLst>
              <a:path w="47625" h="47625">
                <a:moveTo>
                  <a:pt x="47625" y="47625"/>
                </a:moveTo>
                <a:lnTo>
                  <a:pt x="43882" y="29087"/>
                </a:lnTo>
                <a:lnTo>
                  <a:pt x="33675" y="13949"/>
                </a:lnTo>
                <a:lnTo>
                  <a:pt x="18537" y="3742"/>
                </a:lnTo>
                <a:lnTo>
                  <a:pt x="0" y="0"/>
                </a:lnTo>
              </a:path>
            </a:pathLst>
          </a:custGeom>
          <a:ln w="11112">
            <a:solidFill>
              <a:srgbClr val="F7F7F7"/>
            </a:solidFill>
          </a:ln>
        </p:spPr>
        <p:txBody>
          <a:bodyPr wrap="square" lIns="0" tIns="0" rIns="0" bIns="0" rtlCol="0"/>
          <a:lstStyle/>
          <a:p>
            <a:endParaRPr/>
          </a:p>
        </p:txBody>
      </p:sp>
      <p:sp>
        <p:nvSpPr>
          <p:cNvPr id="207" name="object 207"/>
          <p:cNvSpPr/>
          <p:nvPr/>
        </p:nvSpPr>
        <p:spPr>
          <a:xfrm>
            <a:off x="9970666" y="2877879"/>
            <a:ext cx="110469" cy="104076"/>
          </a:xfrm>
          <a:custGeom>
            <a:avLst/>
            <a:gdLst/>
            <a:ahLst/>
            <a:cxnLst/>
            <a:rect l="l" t="t" r="r" b="b"/>
            <a:pathLst>
              <a:path w="47625" h="47625">
                <a:moveTo>
                  <a:pt x="0" y="47624"/>
                </a:moveTo>
                <a:lnTo>
                  <a:pt x="18537" y="43882"/>
                </a:lnTo>
                <a:lnTo>
                  <a:pt x="33675" y="33675"/>
                </a:lnTo>
                <a:lnTo>
                  <a:pt x="43882" y="18537"/>
                </a:lnTo>
                <a:lnTo>
                  <a:pt x="47625" y="0"/>
                </a:lnTo>
              </a:path>
            </a:pathLst>
          </a:custGeom>
          <a:ln w="11112">
            <a:solidFill>
              <a:srgbClr val="F7F7F7"/>
            </a:solidFill>
          </a:ln>
        </p:spPr>
        <p:txBody>
          <a:bodyPr wrap="square" lIns="0" tIns="0" rIns="0" bIns="0" rtlCol="0"/>
          <a:lstStyle/>
          <a:p>
            <a:endParaRPr/>
          </a:p>
        </p:txBody>
      </p:sp>
      <p:sp>
        <p:nvSpPr>
          <p:cNvPr id="208" name="object 208"/>
          <p:cNvSpPr/>
          <p:nvPr/>
        </p:nvSpPr>
        <p:spPr>
          <a:xfrm>
            <a:off x="9970665" y="2780740"/>
            <a:ext cx="103104" cy="97138"/>
          </a:xfrm>
          <a:custGeom>
            <a:avLst/>
            <a:gdLst/>
            <a:ahLst/>
            <a:cxnLst/>
            <a:rect l="l" t="t" r="r" b="b"/>
            <a:pathLst>
              <a:path w="44450" h="44450">
                <a:moveTo>
                  <a:pt x="44450" y="44450"/>
                </a:moveTo>
                <a:lnTo>
                  <a:pt x="40957" y="27148"/>
                </a:lnTo>
                <a:lnTo>
                  <a:pt x="31431" y="13019"/>
                </a:lnTo>
                <a:lnTo>
                  <a:pt x="17302" y="3493"/>
                </a:lnTo>
                <a:lnTo>
                  <a:pt x="0" y="0"/>
                </a:lnTo>
              </a:path>
            </a:pathLst>
          </a:custGeom>
          <a:ln w="11112">
            <a:solidFill>
              <a:srgbClr val="F0F0F0"/>
            </a:solidFill>
          </a:ln>
        </p:spPr>
        <p:txBody>
          <a:bodyPr wrap="square" lIns="0" tIns="0" rIns="0" bIns="0" rtlCol="0"/>
          <a:lstStyle/>
          <a:p>
            <a:endParaRPr/>
          </a:p>
        </p:txBody>
      </p:sp>
      <p:sp>
        <p:nvSpPr>
          <p:cNvPr id="209" name="object 209"/>
          <p:cNvSpPr/>
          <p:nvPr/>
        </p:nvSpPr>
        <p:spPr>
          <a:xfrm>
            <a:off x="9970665" y="2877878"/>
            <a:ext cx="103104" cy="97138"/>
          </a:xfrm>
          <a:custGeom>
            <a:avLst/>
            <a:gdLst/>
            <a:ahLst/>
            <a:cxnLst/>
            <a:rect l="l" t="t" r="r" b="b"/>
            <a:pathLst>
              <a:path w="44450" h="44450">
                <a:moveTo>
                  <a:pt x="0" y="44449"/>
                </a:moveTo>
                <a:lnTo>
                  <a:pt x="17302" y="40956"/>
                </a:lnTo>
                <a:lnTo>
                  <a:pt x="31431" y="31430"/>
                </a:lnTo>
                <a:lnTo>
                  <a:pt x="40957" y="17301"/>
                </a:lnTo>
                <a:lnTo>
                  <a:pt x="44450" y="0"/>
                </a:lnTo>
              </a:path>
            </a:pathLst>
          </a:custGeom>
          <a:ln w="11112">
            <a:solidFill>
              <a:srgbClr val="F0F0F0"/>
            </a:solidFill>
          </a:ln>
        </p:spPr>
        <p:txBody>
          <a:bodyPr wrap="square" lIns="0" tIns="0" rIns="0" bIns="0" rtlCol="0"/>
          <a:lstStyle/>
          <a:p>
            <a:endParaRPr/>
          </a:p>
        </p:txBody>
      </p:sp>
      <p:sp>
        <p:nvSpPr>
          <p:cNvPr id="210" name="object 210"/>
          <p:cNvSpPr/>
          <p:nvPr/>
        </p:nvSpPr>
        <p:spPr>
          <a:xfrm>
            <a:off x="9970666" y="2787680"/>
            <a:ext cx="95740" cy="90199"/>
          </a:xfrm>
          <a:custGeom>
            <a:avLst/>
            <a:gdLst/>
            <a:ahLst/>
            <a:cxnLst/>
            <a:rect l="l" t="t" r="r" b="b"/>
            <a:pathLst>
              <a:path w="41275" h="41275">
                <a:moveTo>
                  <a:pt x="41275" y="41275"/>
                </a:moveTo>
                <a:lnTo>
                  <a:pt x="38031" y="25208"/>
                </a:lnTo>
                <a:lnTo>
                  <a:pt x="29186" y="12088"/>
                </a:lnTo>
                <a:lnTo>
                  <a:pt x="16066" y="3243"/>
                </a:lnTo>
                <a:lnTo>
                  <a:pt x="0" y="0"/>
                </a:lnTo>
              </a:path>
            </a:pathLst>
          </a:custGeom>
          <a:ln w="11112">
            <a:solidFill>
              <a:srgbClr val="E8E8E8"/>
            </a:solidFill>
          </a:ln>
        </p:spPr>
        <p:txBody>
          <a:bodyPr wrap="square" lIns="0" tIns="0" rIns="0" bIns="0" rtlCol="0"/>
          <a:lstStyle/>
          <a:p>
            <a:endParaRPr/>
          </a:p>
        </p:txBody>
      </p:sp>
      <p:sp>
        <p:nvSpPr>
          <p:cNvPr id="211" name="object 211"/>
          <p:cNvSpPr/>
          <p:nvPr/>
        </p:nvSpPr>
        <p:spPr>
          <a:xfrm>
            <a:off x="9970666" y="2877879"/>
            <a:ext cx="95740" cy="90199"/>
          </a:xfrm>
          <a:custGeom>
            <a:avLst/>
            <a:gdLst/>
            <a:ahLst/>
            <a:cxnLst/>
            <a:rect l="l" t="t" r="r" b="b"/>
            <a:pathLst>
              <a:path w="41275" h="41275">
                <a:moveTo>
                  <a:pt x="0" y="41274"/>
                </a:moveTo>
                <a:lnTo>
                  <a:pt x="16066" y="38031"/>
                </a:lnTo>
                <a:lnTo>
                  <a:pt x="29186" y="29186"/>
                </a:lnTo>
                <a:lnTo>
                  <a:pt x="38031" y="16066"/>
                </a:lnTo>
                <a:lnTo>
                  <a:pt x="41275" y="0"/>
                </a:lnTo>
              </a:path>
            </a:pathLst>
          </a:custGeom>
          <a:ln w="11112">
            <a:solidFill>
              <a:srgbClr val="E8E8E8"/>
            </a:solidFill>
          </a:ln>
        </p:spPr>
        <p:txBody>
          <a:bodyPr wrap="square" lIns="0" tIns="0" rIns="0" bIns="0" rtlCol="0"/>
          <a:lstStyle/>
          <a:p>
            <a:endParaRPr/>
          </a:p>
        </p:txBody>
      </p:sp>
      <p:sp>
        <p:nvSpPr>
          <p:cNvPr id="212" name="object 212"/>
          <p:cNvSpPr/>
          <p:nvPr/>
        </p:nvSpPr>
        <p:spPr>
          <a:xfrm>
            <a:off x="9970665" y="2794617"/>
            <a:ext cx="88375" cy="83261"/>
          </a:xfrm>
          <a:custGeom>
            <a:avLst/>
            <a:gdLst/>
            <a:ahLst/>
            <a:cxnLst/>
            <a:rect l="l" t="t" r="r" b="b"/>
            <a:pathLst>
              <a:path w="38100" h="38100">
                <a:moveTo>
                  <a:pt x="38100" y="38100"/>
                </a:moveTo>
                <a:lnTo>
                  <a:pt x="35106" y="23268"/>
                </a:lnTo>
                <a:lnTo>
                  <a:pt x="26941" y="11158"/>
                </a:lnTo>
                <a:lnTo>
                  <a:pt x="14831" y="2993"/>
                </a:lnTo>
                <a:lnTo>
                  <a:pt x="0" y="0"/>
                </a:lnTo>
              </a:path>
            </a:pathLst>
          </a:custGeom>
          <a:ln w="11112">
            <a:solidFill>
              <a:srgbClr val="E1E1E1"/>
            </a:solidFill>
          </a:ln>
        </p:spPr>
        <p:txBody>
          <a:bodyPr wrap="square" lIns="0" tIns="0" rIns="0" bIns="0" rtlCol="0"/>
          <a:lstStyle/>
          <a:p>
            <a:endParaRPr/>
          </a:p>
        </p:txBody>
      </p:sp>
      <p:sp>
        <p:nvSpPr>
          <p:cNvPr id="213" name="object 213"/>
          <p:cNvSpPr/>
          <p:nvPr/>
        </p:nvSpPr>
        <p:spPr>
          <a:xfrm>
            <a:off x="9970665" y="2877878"/>
            <a:ext cx="88375" cy="83261"/>
          </a:xfrm>
          <a:custGeom>
            <a:avLst/>
            <a:gdLst/>
            <a:ahLst/>
            <a:cxnLst/>
            <a:rect l="l" t="t" r="r" b="b"/>
            <a:pathLst>
              <a:path w="38100" h="38100">
                <a:moveTo>
                  <a:pt x="0" y="38099"/>
                </a:moveTo>
                <a:lnTo>
                  <a:pt x="14831" y="35106"/>
                </a:lnTo>
                <a:lnTo>
                  <a:pt x="26941" y="26941"/>
                </a:lnTo>
                <a:lnTo>
                  <a:pt x="35106" y="14831"/>
                </a:lnTo>
                <a:lnTo>
                  <a:pt x="38100" y="0"/>
                </a:lnTo>
              </a:path>
            </a:pathLst>
          </a:custGeom>
          <a:ln w="11112">
            <a:solidFill>
              <a:srgbClr val="E1E1E1"/>
            </a:solidFill>
          </a:ln>
        </p:spPr>
        <p:txBody>
          <a:bodyPr wrap="square" lIns="0" tIns="0" rIns="0" bIns="0" rtlCol="0"/>
          <a:lstStyle/>
          <a:p>
            <a:endParaRPr/>
          </a:p>
        </p:txBody>
      </p:sp>
      <p:sp>
        <p:nvSpPr>
          <p:cNvPr id="214" name="object 214"/>
          <p:cNvSpPr/>
          <p:nvPr/>
        </p:nvSpPr>
        <p:spPr>
          <a:xfrm>
            <a:off x="9970666" y="2801557"/>
            <a:ext cx="81011" cy="76322"/>
          </a:xfrm>
          <a:custGeom>
            <a:avLst/>
            <a:gdLst/>
            <a:ahLst/>
            <a:cxnLst/>
            <a:rect l="l" t="t" r="r" b="b"/>
            <a:pathLst>
              <a:path w="34925" h="34925">
                <a:moveTo>
                  <a:pt x="34925" y="34925"/>
                </a:moveTo>
                <a:lnTo>
                  <a:pt x="32181" y="21329"/>
                </a:lnTo>
                <a:lnTo>
                  <a:pt x="24697" y="10228"/>
                </a:lnTo>
                <a:lnTo>
                  <a:pt x="13595" y="2744"/>
                </a:lnTo>
                <a:lnTo>
                  <a:pt x="0" y="0"/>
                </a:lnTo>
              </a:path>
            </a:pathLst>
          </a:custGeom>
          <a:ln w="11112">
            <a:solidFill>
              <a:srgbClr val="D9D9D9"/>
            </a:solidFill>
          </a:ln>
        </p:spPr>
        <p:txBody>
          <a:bodyPr wrap="square" lIns="0" tIns="0" rIns="0" bIns="0" rtlCol="0"/>
          <a:lstStyle/>
          <a:p>
            <a:endParaRPr/>
          </a:p>
        </p:txBody>
      </p:sp>
      <p:sp>
        <p:nvSpPr>
          <p:cNvPr id="215" name="object 215"/>
          <p:cNvSpPr/>
          <p:nvPr/>
        </p:nvSpPr>
        <p:spPr>
          <a:xfrm>
            <a:off x="9970666" y="2877879"/>
            <a:ext cx="81011" cy="76322"/>
          </a:xfrm>
          <a:custGeom>
            <a:avLst/>
            <a:gdLst/>
            <a:ahLst/>
            <a:cxnLst/>
            <a:rect l="l" t="t" r="r" b="b"/>
            <a:pathLst>
              <a:path w="34925" h="34925">
                <a:moveTo>
                  <a:pt x="0" y="34924"/>
                </a:moveTo>
                <a:lnTo>
                  <a:pt x="13595" y="32180"/>
                </a:lnTo>
                <a:lnTo>
                  <a:pt x="24697" y="24696"/>
                </a:lnTo>
                <a:lnTo>
                  <a:pt x="32181" y="13595"/>
                </a:lnTo>
                <a:lnTo>
                  <a:pt x="34925" y="0"/>
                </a:lnTo>
              </a:path>
            </a:pathLst>
          </a:custGeom>
          <a:ln w="11112">
            <a:solidFill>
              <a:srgbClr val="D9D9D9"/>
            </a:solidFill>
          </a:ln>
        </p:spPr>
        <p:txBody>
          <a:bodyPr wrap="square" lIns="0" tIns="0" rIns="0" bIns="0" rtlCol="0"/>
          <a:lstStyle/>
          <a:p>
            <a:endParaRPr/>
          </a:p>
        </p:txBody>
      </p:sp>
      <p:sp>
        <p:nvSpPr>
          <p:cNvPr id="216" name="object 216"/>
          <p:cNvSpPr/>
          <p:nvPr/>
        </p:nvSpPr>
        <p:spPr>
          <a:xfrm>
            <a:off x="9970665" y="2808494"/>
            <a:ext cx="73646" cy="69384"/>
          </a:xfrm>
          <a:custGeom>
            <a:avLst/>
            <a:gdLst/>
            <a:ahLst/>
            <a:cxnLst/>
            <a:rect l="l" t="t" r="r" b="b"/>
            <a:pathLst>
              <a:path w="31750" h="31750">
                <a:moveTo>
                  <a:pt x="31750" y="31750"/>
                </a:moveTo>
                <a:lnTo>
                  <a:pt x="29254" y="19395"/>
                </a:lnTo>
                <a:lnTo>
                  <a:pt x="22447" y="9302"/>
                </a:lnTo>
                <a:lnTo>
                  <a:pt x="12355" y="2496"/>
                </a:lnTo>
                <a:lnTo>
                  <a:pt x="0" y="0"/>
                </a:lnTo>
              </a:path>
            </a:pathLst>
          </a:custGeom>
          <a:ln w="11112">
            <a:solidFill>
              <a:srgbClr val="D2D2D2"/>
            </a:solidFill>
          </a:ln>
        </p:spPr>
        <p:txBody>
          <a:bodyPr wrap="square" lIns="0" tIns="0" rIns="0" bIns="0" rtlCol="0"/>
          <a:lstStyle/>
          <a:p>
            <a:endParaRPr/>
          </a:p>
        </p:txBody>
      </p:sp>
      <p:sp>
        <p:nvSpPr>
          <p:cNvPr id="217" name="object 217"/>
          <p:cNvSpPr/>
          <p:nvPr/>
        </p:nvSpPr>
        <p:spPr>
          <a:xfrm>
            <a:off x="9970665" y="2877878"/>
            <a:ext cx="73646" cy="69384"/>
          </a:xfrm>
          <a:custGeom>
            <a:avLst/>
            <a:gdLst/>
            <a:ahLst/>
            <a:cxnLst/>
            <a:rect l="l" t="t" r="r" b="b"/>
            <a:pathLst>
              <a:path w="31750" h="31750">
                <a:moveTo>
                  <a:pt x="0" y="31749"/>
                </a:moveTo>
                <a:lnTo>
                  <a:pt x="12355" y="29255"/>
                </a:lnTo>
                <a:lnTo>
                  <a:pt x="22447" y="22452"/>
                </a:lnTo>
                <a:lnTo>
                  <a:pt x="29254" y="12360"/>
                </a:lnTo>
                <a:lnTo>
                  <a:pt x="31750" y="0"/>
                </a:lnTo>
              </a:path>
            </a:pathLst>
          </a:custGeom>
          <a:ln w="11112">
            <a:solidFill>
              <a:srgbClr val="D2D2D2"/>
            </a:solidFill>
          </a:ln>
        </p:spPr>
        <p:txBody>
          <a:bodyPr wrap="square" lIns="0" tIns="0" rIns="0" bIns="0" rtlCol="0"/>
          <a:lstStyle/>
          <a:p>
            <a:endParaRPr/>
          </a:p>
        </p:txBody>
      </p:sp>
      <p:sp>
        <p:nvSpPr>
          <p:cNvPr id="218" name="object 218"/>
          <p:cNvSpPr/>
          <p:nvPr/>
        </p:nvSpPr>
        <p:spPr>
          <a:xfrm>
            <a:off x="9970666" y="2815433"/>
            <a:ext cx="66281" cy="62446"/>
          </a:xfrm>
          <a:custGeom>
            <a:avLst/>
            <a:gdLst/>
            <a:ahLst/>
            <a:cxnLst/>
            <a:rect l="l" t="t" r="r" b="b"/>
            <a:pathLst>
              <a:path w="28575" h="28575">
                <a:moveTo>
                  <a:pt x="28575" y="28575"/>
                </a:moveTo>
                <a:lnTo>
                  <a:pt x="26330" y="17450"/>
                </a:lnTo>
                <a:lnTo>
                  <a:pt x="20207" y="8367"/>
                </a:lnTo>
                <a:lnTo>
                  <a:pt x="11124" y="2244"/>
                </a:lnTo>
                <a:lnTo>
                  <a:pt x="0" y="0"/>
                </a:lnTo>
              </a:path>
            </a:pathLst>
          </a:custGeom>
          <a:ln w="11112">
            <a:solidFill>
              <a:srgbClr val="CACACA"/>
            </a:solidFill>
          </a:ln>
        </p:spPr>
        <p:txBody>
          <a:bodyPr wrap="square" lIns="0" tIns="0" rIns="0" bIns="0" rtlCol="0"/>
          <a:lstStyle/>
          <a:p>
            <a:endParaRPr/>
          </a:p>
        </p:txBody>
      </p:sp>
      <p:sp>
        <p:nvSpPr>
          <p:cNvPr id="219" name="object 219"/>
          <p:cNvSpPr/>
          <p:nvPr/>
        </p:nvSpPr>
        <p:spPr>
          <a:xfrm>
            <a:off x="9970666" y="2877879"/>
            <a:ext cx="66281" cy="62446"/>
          </a:xfrm>
          <a:custGeom>
            <a:avLst/>
            <a:gdLst/>
            <a:ahLst/>
            <a:cxnLst/>
            <a:rect l="l" t="t" r="r" b="b"/>
            <a:pathLst>
              <a:path w="28575" h="28575">
                <a:moveTo>
                  <a:pt x="0" y="28574"/>
                </a:moveTo>
                <a:lnTo>
                  <a:pt x="11124" y="26330"/>
                </a:lnTo>
                <a:lnTo>
                  <a:pt x="20207" y="20207"/>
                </a:lnTo>
                <a:lnTo>
                  <a:pt x="26330" y="11124"/>
                </a:lnTo>
                <a:lnTo>
                  <a:pt x="28575" y="0"/>
                </a:lnTo>
              </a:path>
            </a:pathLst>
          </a:custGeom>
          <a:ln w="11112">
            <a:solidFill>
              <a:srgbClr val="CACACA"/>
            </a:solidFill>
          </a:ln>
        </p:spPr>
        <p:txBody>
          <a:bodyPr wrap="square" lIns="0" tIns="0" rIns="0" bIns="0" rtlCol="0"/>
          <a:lstStyle/>
          <a:p>
            <a:endParaRPr/>
          </a:p>
        </p:txBody>
      </p:sp>
      <p:sp>
        <p:nvSpPr>
          <p:cNvPr id="220" name="object 220"/>
          <p:cNvSpPr/>
          <p:nvPr/>
        </p:nvSpPr>
        <p:spPr>
          <a:xfrm>
            <a:off x="9970665" y="2822371"/>
            <a:ext cx="58917" cy="55507"/>
          </a:xfrm>
          <a:custGeom>
            <a:avLst/>
            <a:gdLst/>
            <a:ahLst/>
            <a:cxnLst/>
            <a:rect l="l" t="t" r="r" b="b"/>
            <a:pathLst>
              <a:path w="25400" h="25400">
                <a:moveTo>
                  <a:pt x="25400" y="25400"/>
                </a:moveTo>
                <a:lnTo>
                  <a:pt x="23403" y="15516"/>
                </a:lnTo>
                <a:lnTo>
                  <a:pt x="17958" y="7442"/>
                </a:lnTo>
                <a:lnTo>
                  <a:pt x="9884" y="1997"/>
                </a:lnTo>
                <a:lnTo>
                  <a:pt x="0" y="0"/>
                </a:lnTo>
              </a:path>
            </a:pathLst>
          </a:custGeom>
          <a:ln w="11112">
            <a:solidFill>
              <a:srgbClr val="C3C3C3"/>
            </a:solidFill>
          </a:ln>
        </p:spPr>
        <p:txBody>
          <a:bodyPr wrap="square" lIns="0" tIns="0" rIns="0" bIns="0" rtlCol="0"/>
          <a:lstStyle/>
          <a:p>
            <a:endParaRPr/>
          </a:p>
        </p:txBody>
      </p:sp>
      <p:sp>
        <p:nvSpPr>
          <p:cNvPr id="221" name="object 221"/>
          <p:cNvSpPr/>
          <p:nvPr/>
        </p:nvSpPr>
        <p:spPr>
          <a:xfrm>
            <a:off x="9970665" y="2877878"/>
            <a:ext cx="58917" cy="55507"/>
          </a:xfrm>
          <a:custGeom>
            <a:avLst/>
            <a:gdLst/>
            <a:ahLst/>
            <a:cxnLst/>
            <a:rect l="l" t="t" r="r" b="b"/>
            <a:pathLst>
              <a:path w="25400" h="25400">
                <a:moveTo>
                  <a:pt x="0" y="25399"/>
                </a:moveTo>
                <a:lnTo>
                  <a:pt x="9884" y="23402"/>
                </a:lnTo>
                <a:lnTo>
                  <a:pt x="17958" y="17957"/>
                </a:lnTo>
                <a:lnTo>
                  <a:pt x="23403" y="9883"/>
                </a:lnTo>
                <a:lnTo>
                  <a:pt x="25400" y="0"/>
                </a:lnTo>
              </a:path>
            </a:pathLst>
          </a:custGeom>
          <a:ln w="11112">
            <a:solidFill>
              <a:srgbClr val="C3C3C3"/>
            </a:solidFill>
          </a:ln>
        </p:spPr>
        <p:txBody>
          <a:bodyPr wrap="square" lIns="0" tIns="0" rIns="0" bIns="0" rtlCol="0"/>
          <a:lstStyle/>
          <a:p>
            <a:endParaRPr/>
          </a:p>
        </p:txBody>
      </p:sp>
      <p:sp>
        <p:nvSpPr>
          <p:cNvPr id="222" name="object 222"/>
          <p:cNvSpPr/>
          <p:nvPr/>
        </p:nvSpPr>
        <p:spPr>
          <a:xfrm>
            <a:off x="9970666" y="2829310"/>
            <a:ext cx="51552" cy="48569"/>
          </a:xfrm>
          <a:custGeom>
            <a:avLst/>
            <a:gdLst/>
            <a:ahLst/>
            <a:cxnLst/>
            <a:rect l="l" t="t" r="r" b="b"/>
            <a:pathLst>
              <a:path w="22225" h="22225">
                <a:moveTo>
                  <a:pt x="22225" y="22225"/>
                </a:moveTo>
                <a:lnTo>
                  <a:pt x="20477" y="13576"/>
                </a:lnTo>
                <a:lnTo>
                  <a:pt x="15713" y="6511"/>
                </a:lnTo>
                <a:lnTo>
                  <a:pt x="8648" y="1747"/>
                </a:lnTo>
                <a:lnTo>
                  <a:pt x="0" y="0"/>
                </a:lnTo>
              </a:path>
            </a:pathLst>
          </a:custGeom>
          <a:ln w="11112">
            <a:solidFill>
              <a:srgbClr val="BBBBBB"/>
            </a:solidFill>
          </a:ln>
        </p:spPr>
        <p:txBody>
          <a:bodyPr wrap="square" lIns="0" tIns="0" rIns="0" bIns="0" rtlCol="0"/>
          <a:lstStyle/>
          <a:p>
            <a:endParaRPr/>
          </a:p>
        </p:txBody>
      </p:sp>
      <p:sp>
        <p:nvSpPr>
          <p:cNvPr id="223" name="object 223"/>
          <p:cNvSpPr/>
          <p:nvPr/>
        </p:nvSpPr>
        <p:spPr>
          <a:xfrm>
            <a:off x="9970666" y="2877879"/>
            <a:ext cx="51552" cy="48569"/>
          </a:xfrm>
          <a:custGeom>
            <a:avLst/>
            <a:gdLst/>
            <a:ahLst/>
            <a:cxnLst/>
            <a:rect l="l" t="t" r="r" b="b"/>
            <a:pathLst>
              <a:path w="22225" h="22225">
                <a:moveTo>
                  <a:pt x="0" y="22224"/>
                </a:moveTo>
                <a:lnTo>
                  <a:pt x="8648" y="20477"/>
                </a:lnTo>
                <a:lnTo>
                  <a:pt x="15713" y="15713"/>
                </a:lnTo>
                <a:lnTo>
                  <a:pt x="20477" y="8648"/>
                </a:lnTo>
                <a:lnTo>
                  <a:pt x="22225" y="0"/>
                </a:lnTo>
              </a:path>
            </a:pathLst>
          </a:custGeom>
          <a:ln w="11112">
            <a:solidFill>
              <a:srgbClr val="BBBBBB"/>
            </a:solidFill>
          </a:ln>
        </p:spPr>
        <p:txBody>
          <a:bodyPr wrap="square" lIns="0" tIns="0" rIns="0" bIns="0" rtlCol="0"/>
          <a:lstStyle/>
          <a:p>
            <a:endParaRPr/>
          </a:p>
        </p:txBody>
      </p:sp>
      <p:sp>
        <p:nvSpPr>
          <p:cNvPr id="224" name="object 224"/>
          <p:cNvSpPr/>
          <p:nvPr/>
        </p:nvSpPr>
        <p:spPr>
          <a:xfrm>
            <a:off x="9970665" y="2836248"/>
            <a:ext cx="44188" cy="41630"/>
          </a:xfrm>
          <a:custGeom>
            <a:avLst/>
            <a:gdLst/>
            <a:ahLst/>
            <a:cxnLst/>
            <a:rect l="l" t="t" r="r" b="b"/>
            <a:pathLst>
              <a:path w="19050" h="19050">
                <a:moveTo>
                  <a:pt x="19050" y="19050"/>
                </a:moveTo>
                <a:lnTo>
                  <a:pt x="17552" y="11637"/>
                </a:lnTo>
                <a:lnTo>
                  <a:pt x="13468" y="5581"/>
                </a:lnTo>
                <a:lnTo>
                  <a:pt x="7413" y="1497"/>
                </a:lnTo>
                <a:lnTo>
                  <a:pt x="0" y="0"/>
                </a:lnTo>
              </a:path>
            </a:pathLst>
          </a:custGeom>
          <a:ln w="11112">
            <a:solidFill>
              <a:srgbClr val="B3B3B3"/>
            </a:solidFill>
          </a:ln>
        </p:spPr>
        <p:txBody>
          <a:bodyPr wrap="square" lIns="0" tIns="0" rIns="0" bIns="0" rtlCol="0"/>
          <a:lstStyle/>
          <a:p>
            <a:endParaRPr/>
          </a:p>
        </p:txBody>
      </p:sp>
      <p:sp>
        <p:nvSpPr>
          <p:cNvPr id="225" name="object 225"/>
          <p:cNvSpPr/>
          <p:nvPr/>
        </p:nvSpPr>
        <p:spPr>
          <a:xfrm>
            <a:off x="9970665" y="2877878"/>
            <a:ext cx="44188" cy="41630"/>
          </a:xfrm>
          <a:custGeom>
            <a:avLst/>
            <a:gdLst/>
            <a:ahLst/>
            <a:cxnLst/>
            <a:rect l="l" t="t" r="r" b="b"/>
            <a:pathLst>
              <a:path w="19050" h="19050">
                <a:moveTo>
                  <a:pt x="0" y="19049"/>
                </a:moveTo>
                <a:lnTo>
                  <a:pt x="7413" y="17552"/>
                </a:lnTo>
                <a:lnTo>
                  <a:pt x="13468" y="13468"/>
                </a:lnTo>
                <a:lnTo>
                  <a:pt x="17552" y="7412"/>
                </a:lnTo>
                <a:lnTo>
                  <a:pt x="19050" y="0"/>
                </a:lnTo>
              </a:path>
            </a:pathLst>
          </a:custGeom>
          <a:ln w="11112">
            <a:solidFill>
              <a:srgbClr val="B3B3B3"/>
            </a:solidFill>
          </a:ln>
        </p:spPr>
        <p:txBody>
          <a:bodyPr wrap="square" lIns="0" tIns="0" rIns="0" bIns="0" rtlCol="0"/>
          <a:lstStyle/>
          <a:p>
            <a:endParaRPr/>
          </a:p>
        </p:txBody>
      </p:sp>
      <p:sp>
        <p:nvSpPr>
          <p:cNvPr id="226" name="object 226"/>
          <p:cNvSpPr/>
          <p:nvPr/>
        </p:nvSpPr>
        <p:spPr>
          <a:xfrm>
            <a:off x="9970666" y="2843187"/>
            <a:ext cx="36823" cy="34692"/>
          </a:xfrm>
          <a:custGeom>
            <a:avLst/>
            <a:gdLst/>
            <a:ahLst/>
            <a:cxnLst/>
            <a:rect l="l" t="t" r="r" b="b"/>
            <a:pathLst>
              <a:path w="15875" h="15875">
                <a:moveTo>
                  <a:pt x="15875" y="15875"/>
                </a:moveTo>
                <a:lnTo>
                  <a:pt x="15875" y="7112"/>
                </a:lnTo>
                <a:lnTo>
                  <a:pt x="8763" y="0"/>
                </a:lnTo>
                <a:lnTo>
                  <a:pt x="0" y="0"/>
                </a:lnTo>
              </a:path>
            </a:pathLst>
          </a:custGeom>
          <a:ln w="11112">
            <a:solidFill>
              <a:srgbClr val="ACACAC"/>
            </a:solidFill>
          </a:ln>
        </p:spPr>
        <p:txBody>
          <a:bodyPr wrap="square" lIns="0" tIns="0" rIns="0" bIns="0" rtlCol="0"/>
          <a:lstStyle/>
          <a:p>
            <a:endParaRPr/>
          </a:p>
        </p:txBody>
      </p:sp>
      <p:sp>
        <p:nvSpPr>
          <p:cNvPr id="227" name="object 227"/>
          <p:cNvSpPr/>
          <p:nvPr/>
        </p:nvSpPr>
        <p:spPr>
          <a:xfrm>
            <a:off x="9970666" y="2877879"/>
            <a:ext cx="36823" cy="34692"/>
          </a:xfrm>
          <a:custGeom>
            <a:avLst/>
            <a:gdLst/>
            <a:ahLst/>
            <a:cxnLst/>
            <a:rect l="l" t="t" r="r" b="b"/>
            <a:pathLst>
              <a:path w="15875" h="15875">
                <a:moveTo>
                  <a:pt x="0" y="15875"/>
                </a:moveTo>
                <a:lnTo>
                  <a:pt x="8763" y="15875"/>
                </a:lnTo>
                <a:lnTo>
                  <a:pt x="15875" y="8763"/>
                </a:lnTo>
                <a:lnTo>
                  <a:pt x="15875" y="0"/>
                </a:lnTo>
              </a:path>
            </a:pathLst>
          </a:custGeom>
          <a:ln w="11112">
            <a:solidFill>
              <a:srgbClr val="ACACAC"/>
            </a:solidFill>
          </a:ln>
        </p:spPr>
        <p:txBody>
          <a:bodyPr wrap="square" lIns="0" tIns="0" rIns="0" bIns="0" rtlCol="0"/>
          <a:lstStyle/>
          <a:p>
            <a:endParaRPr/>
          </a:p>
        </p:txBody>
      </p:sp>
      <p:sp>
        <p:nvSpPr>
          <p:cNvPr id="228" name="object 228"/>
          <p:cNvSpPr/>
          <p:nvPr/>
        </p:nvSpPr>
        <p:spPr>
          <a:xfrm>
            <a:off x="9970665" y="2850124"/>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229" name="object 229"/>
          <p:cNvSpPr/>
          <p:nvPr/>
        </p:nvSpPr>
        <p:spPr>
          <a:xfrm>
            <a:off x="9970665" y="2877878"/>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230" name="object 230"/>
          <p:cNvSpPr/>
          <p:nvPr/>
        </p:nvSpPr>
        <p:spPr>
          <a:xfrm>
            <a:off x="9970666" y="2857064"/>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231" name="object 231"/>
          <p:cNvSpPr/>
          <p:nvPr/>
        </p:nvSpPr>
        <p:spPr>
          <a:xfrm>
            <a:off x="9970666" y="2877879"/>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232" name="object 232"/>
          <p:cNvSpPr/>
          <p:nvPr/>
        </p:nvSpPr>
        <p:spPr>
          <a:xfrm>
            <a:off x="9970665" y="2864001"/>
            <a:ext cx="14729" cy="13877"/>
          </a:xfrm>
          <a:custGeom>
            <a:avLst/>
            <a:gdLst/>
            <a:ahLst/>
            <a:cxnLst/>
            <a:rect l="l" t="t" r="r" b="b"/>
            <a:pathLst>
              <a:path w="6350" h="6350">
                <a:moveTo>
                  <a:pt x="6350" y="6350"/>
                </a:moveTo>
                <a:lnTo>
                  <a:pt x="6350" y="2844"/>
                </a:lnTo>
                <a:lnTo>
                  <a:pt x="3505" y="0"/>
                </a:lnTo>
                <a:lnTo>
                  <a:pt x="0" y="0"/>
                </a:lnTo>
              </a:path>
            </a:pathLst>
          </a:custGeom>
          <a:ln w="11112">
            <a:solidFill>
              <a:srgbClr val="959595"/>
            </a:solidFill>
          </a:ln>
        </p:spPr>
        <p:txBody>
          <a:bodyPr wrap="square" lIns="0" tIns="0" rIns="0" bIns="0" rtlCol="0"/>
          <a:lstStyle/>
          <a:p>
            <a:endParaRPr/>
          </a:p>
        </p:txBody>
      </p:sp>
      <p:sp>
        <p:nvSpPr>
          <p:cNvPr id="233" name="object 233"/>
          <p:cNvSpPr/>
          <p:nvPr/>
        </p:nvSpPr>
        <p:spPr>
          <a:xfrm>
            <a:off x="9970665" y="2877878"/>
            <a:ext cx="14729" cy="13877"/>
          </a:xfrm>
          <a:custGeom>
            <a:avLst/>
            <a:gdLst/>
            <a:ahLst/>
            <a:cxnLst/>
            <a:rect l="l" t="t" r="r" b="b"/>
            <a:pathLst>
              <a:path w="6350" h="6350">
                <a:moveTo>
                  <a:pt x="0" y="6350"/>
                </a:moveTo>
                <a:lnTo>
                  <a:pt x="3505" y="6350"/>
                </a:lnTo>
                <a:lnTo>
                  <a:pt x="6350" y="3505"/>
                </a:lnTo>
                <a:lnTo>
                  <a:pt x="6350" y="0"/>
                </a:lnTo>
              </a:path>
            </a:pathLst>
          </a:custGeom>
          <a:ln w="11112">
            <a:solidFill>
              <a:srgbClr val="959595"/>
            </a:solidFill>
          </a:ln>
        </p:spPr>
        <p:txBody>
          <a:bodyPr wrap="square" lIns="0" tIns="0" rIns="0" bIns="0" rtlCol="0"/>
          <a:lstStyle/>
          <a:p>
            <a:endParaRPr/>
          </a:p>
        </p:txBody>
      </p:sp>
      <p:sp>
        <p:nvSpPr>
          <p:cNvPr id="234" name="object 234"/>
          <p:cNvSpPr/>
          <p:nvPr/>
        </p:nvSpPr>
        <p:spPr>
          <a:xfrm>
            <a:off x="9970666" y="2870941"/>
            <a:ext cx="7365" cy="6938"/>
          </a:xfrm>
          <a:custGeom>
            <a:avLst/>
            <a:gdLst/>
            <a:ahLst/>
            <a:cxnLst/>
            <a:rect l="l" t="t" r="r" b="b"/>
            <a:pathLst>
              <a:path w="3175" h="3175">
                <a:moveTo>
                  <a:pt x="3175" y="3175"/>
                </a:moveTo>
                <a:lnTo>
                  <a:pt x="3175" y="1422"/>
                </a:lnTo>
                <a:lnTo>
                  <a:pt x="1752" y="0"/>
                </a:lnTo>
                <a:lnTo>
                  <a:pt x="0" y="0"/>
                </a:lnTo>
              </a:path>
            </a:pathLst>
          </a:custGeom>
          <a:ln w="11112">
            <a:solidFill>
              <a:srgbClr val="8E8E8E"/>
            </a:solidFill>
          </a:ln>
        </p:spPr>
        <p:txBody>
          <a:bodyPr wrap="square" lIns="0" tIns="0" rIns="0" bIns="0" rtlCol="0"/>
          <a:lstStyle/>
          <a:p>
            <a:endParaRPr/>
          </a:p>
        </p:txBody>
      </p:sp>
      <p:sp>
        <p:nvSpPr>
          <p:cNvPr id="235" name="object 235"/>
          <p:cNvSpPr/>
          <p:nvPr/>
        </p:nvSpPr>
        <p:spPr>
          <a:xfrm>
            <a:off x="9970666" y="2877879"/>
            <a:ext cx="7365" cy="6938"/>
          </a:xfrm>
          <a:custGeom>
            <a:avLst/>
            <a:gdLst/>
            <a:ahLst/>
            <a:cxnLst/>
            <a:rect l="l" t="t" r="r" b="b"/>
            <a:pathLst>
              <a:path w="3175" h="3175">
                <a:moveTo>
                  <a:pt x="0" y="3175"/>
                </a:moveTo>
                <a:lnTo>
                  <a:pt x="1752" y="3175"/>
                </a:lnTo>
                <a:lnTo>
                  <a:pt x="3175" y="1752"/>
                </a:lnTo>
                <a:lnTo>
                  <a:pt x="3175" y="0"/>
                </a:lnTo>
              </a:path>
            </a:pathLst>
          </a:custGeom>
          <a:ln w="11112">
            <a:solidFill>
              <a:srgbClr val="8E8E8E"/>
            </a:solidFill>
          </a:ln>
        </p:spPr>
        <p:txBody>
          <a:bodyPr wrap="square" lIns="0" tIns="0" rIns="0" bIns="0" rtlCol="0"/>
          <a:lstStyle/>
          <a:p>
            <a:endParaRPr/>
          </a:p>
        </p:txBody>
      </p:sp>
      <p:sp>
        <p:nvSpPr>
          <p:cNvPr id="236" name="object 236"/>
          <p:cNvSpPr/>
          <p:nvPr/>
        </p:nvSpPr>
        <p:spPr>
          <a:xfrm>
            <a:off x="9970665" y="2864001"/>
            <a:ext cx="14729" cy="27754"/>
          </a:xfrm>
          <a:custGeom>
            <a:avLst/>
            <a:gdLst/>
            <a:ahLst/>
            <a:cxnLst/>
            <a:rect l="l" t="t" r="r" b="b"/>
            <a:pathLst>
              <a:path w="6350" h="12700">
                <a:moveTo>
                  <a:pt x="3505" y="0"/>
                </a:moveTo>
                <a:lnTo>
                  <a:pt x="0" y="0"/>
                </a:lnTo>
                <a:lnTo>
                  <a:pt x="0" y="12700"/>
                </a:lnTo>
                <a:lnTo>
                  <a:pt x="3505" y="12700"/>
                </a:lnTo>
                <a:lnTo>
                  <a:pt x="6350" y="9855"/>
                </a:lnTo>
                <a:lnTo>
                  <a:pt x="6350" y="2844"/>
                </a:lnTo>
                <a:lnTo>
                  <a:pt x="3505" y="0"/>
                </a:lnTo>
                <a:close/>
              </a:path>
            </a:pathLst>
          </a:custGeom>
          <a:solidFill>
            <a:srgbClr val="7F7F7F"/>
          </a:solidFill>
        </p:spPr>
        <p:txBody>
          <a:bodyPr wrap="square" lIns="0" tIns="0" rIns="0" bIns="0" rtlCol="0"/>
          <a:lstStyle/>
          <a:p>
            <a:endParaRPr/>
          </a:p>
        </p:txBody>
      </p:sp>
      <p:sp>
        <p:nvSpPr>
          <p:cNvPr id="237" name="object 237"/>
          <p:cNvSpPr/>
          <p:nvPr/>
        </p:nvSpPr>
        <p:spPr>
          <a:xfrm>
            <a:off x="9976192" y="2877882"/>
            <a:ext cx="0" cy="2600510"/>
          </a:xfrm>
          <a:custGeom>
            <a:avLst/>
            <a:gdLst/>
            <a:ahLst/>
            <a:cxnLst/>
            <a:rect l="l" t="t" r="r" b="b"/>
            <a:pathLst>
              <a:path h="1189989">
                <a:moveTo>
                  <a:pt x="0" y="0"/>
                </a:moveTo>
                <a:lnTo>
                  <a:pt x="0" y="1189940"/>
                </a:lnTo>
              </a:path>
            </a:pathLst>
          </a:custGeom>
          <a:ln w="4763">
            <a:solidFill>
              <a:srgbClr val="7F7F7F"/>
            </a:solidFill>
          </a:ln>
        </p:spPr>
        <p:txBody>
          <a:bodyPr wrap="square" lIns="0" tIns="0" rIns="0" bIns="0" rtlCol="0"/>
          <a:lstStyle/>
          <a:p>
            <a:endParaRPr/>
          </a:p>
        </p:txBody>
      </p:sp>
      <p:sp>
        <p:nvSpPr>
          <p:cNvPr id="238" name="object 238"/>
          <p:cNvSpPr/>
          <p:nvPr/>
        </p:nvSpPr>
        <p:spPr>
          <a:xfrm>
            <a:off x="9976192" y="2877882"/>
            <a:ext cx="0" cy="2600510"/>
          </a:xfrm>
          <a:custGeom>
            <a:avLst/>
            <a:gdLst/>
            <a:ahLst/>
            <a:cxnLst/>
            <a:rect l="l" t="t" r="r" b="b"/>
            <a:pathLst>
              <a:path h="1189989">
                <a:moveTo>
                  <a:pt x="0" y="0"/>
                </a:moveTo>
                <a:lnTo>
                  <a:pt x="0" y="1189940"/>
                </a:lnTo>
              </a:path>
            </a:pathLst>
          </a:custGeom>
          <a:ln w="4763">
            <a:solidFill>
              <a:srgbClr val="7F7F7F"/>
            </a:solidFill>
          </a:ln>
        </p:spPr>
        <p:txBody>
          <a:bodyPr wrap="square" lIns="0" tIns="0" rIns="0" bIns="0" rtlCol="0"/>
          <a:lstStyle/>
          <a:p>
            <a:endParaRPr/>
          </a:p>
        </p:txBody>
      </p:sp>
      <p:sp>
        <p:nvSpPr>
          <p:cNvPr id="239" name="object 239"/>
          <p:cNvSpPr/>
          <p:nvPr/>
        </p:nvSpPr>
        <p:spPr>
          <a:xfrm>
            <a:off x="9985401" y="2877882"/>
            <a:ext cx="0" cy="2600510"/>
          </a:xfrm>
          <a:custGeom>
            <a:avLst/>
            <a:gdLst/>
            <a:ahLst/>
            <a:cxnLst/>
            <a:rect l="l" t="t" r="r" b="b"/>
            <a:pathLst>
              <a:path h="1189989">
                <a:moveTo>
                  <a:pt x="0" y="0"/>
                </a:moveTo>
                <a:lnTo>
                  <a:pt x="0" y="1189940"/>
                </a:lnTo>
              </a:path>
            </a:pathLst>
          </a:custGeom>
          <a:ln w="9524">
            <a:solidFill>
              <a:srgbClr val="8D8D8D"/>
            </a:solidFill>
          </a:ln>
        </p:spPr>
        <p:txBody>
          <a:bodyPr wrap="square" lIns="0" tIns="0" rIns="0" bIns="0" rtlCol="0"/>
          <a:lstStyle/>
          <a:p>
            <a:endParaRPr/>
          </a:p>
        </p:txBody>
      </p:sp>
      <p:sp>
        <p:nvSpPr>
          <p:cNvPr id="240" name="object 240"/>
          <p:cNvSpPr/>
          <p:nvPr/>
        </p:nvSpPr>
        <p:spPr>
          <a:xfrm>
            <a:off x="10000121" y="2877882"/>
            <a:ext cx="0" cy="2600510"/>
          </a:xfrm>
          <a:custGeom>
            <a:avLst/>
            <a:gdLst/>
            <a:ahLst/>
            <a:cxnLst/>
            <a:rect l="l" t="t" r="r" b="b"/>
            <a:pathLst>
              <a:path h="1189989">
                <a:moveTo>
                  <a:pt x="0" y="0"/>
                </a:moveTo>
                <a:lnTo>
                  <a:pt x="0" y="1189940"/>
                </a:lnTo>
              </a:path>
            </a:pathLst>
          </a:custGeom>
          <a:ln w="9524">
            <a:solidFill>
              <a:srgbClr val="9B9B9B"/>
            </a:solidFill>
          </a:ln>
        </p:spPr>
        <p:txBody>
          <a:bodyPr wrap="square" lIns="0" tIns="0" rIns="0" bIns="0" rtlCol="0"/>
          <a:lstStyle/>
          <a:p>
            <a:endParaRPr/>
          </a:p>
        </p:txBody>
      </p:sp>
      <p:sp>
        <p:nvSpPr>
          <p:cNvPr id="241" name="object 241"/>
          <p:cNvSpPr/>
          <p:nvPr/>
        </p:nvSpPr>
        <p:spPr>
          <a:xfrm>
            <a:off x="10014852" y="2877882"/>
            <a:ext cx="0" cy="2600510"/>
          </a:xfrm>
          <a:custGeom>
            <a:avLst/>
            <a:gdLst/>
            <a:ahLst/>
            <a:cxnLst/>
            <a:rect l="l" t="t" r="r" b="b"/>
            <a:pathLst>
              <a:path h="1189989">
                <a:moveTo>
                  <a:pt x="0" y="0"/>
                </a:moveTo>
                <a:lnTo>
                  <a:pt x="0" y="1189940"/>
                </a:lnTo>
              </a:path>
            </a:pathLst>
          </a:custGeom>
          <a:ln w="9524">
            <a:solidFill>
              <a:srgbClr val="A9A9A9"/>
            </a:solidFill>
          </a:ln>
        </p:spPr>
        <p:txBody>
          <a:bodyPr wrap="square" lIns="0" tIns="0" rIns="0" bIns="0" rtlCol="0"/>
          <a:lstStyle/>
          <a:p>
            <a:endParaRPr/>
          </a:p>
        </p:txBody>
      </p:sp>
      <p:sp>
        <p:nvSpPr>
          <p:cNvPr id="242" name="object 242"/>
          <p:cNvSpPr/>
          <p:nvPr/>
        </p:nvSpPr>
        <p:spPr>
          <a:xfrm>
            <a:off x="10029584" y="2877882"/>
            <a:ext cx="0" cy="2600510"/>
          </a:xfrm>
          <a:custGeom>
            <a:avLst/>
            <a:gdLst/>
            <a:ahLst/>
            <a:cxnLst/>
            <a:rect l="l" t="t" r="r" b="b"/>
            <a:pathLst>
              <a:path h="1189989">
                <a:moveTo>
                  <a:pt x="0" y="0"/>
                </a:moveTo>
                <a:lnTo>
                  <a:pt x="0" y="1189940"/>
                </a:lnTo>
              </a:path>
            </a:pathLst>
          </a:custGeom>
          <a:ln w="9524">
            <a:solidFill>
              <a:srgbClr val="B8B8B8"/>
            </a:solidFill>
          </a:ln>
        </p:spPr>
        <p:txBody>
          <a:bodyPr wrap="square" lIns="0" tIns="0" rIns="0" bIns="0" rtlCol="0"/>
          <a:lstStyle/>
          <a:p>
            <a:endParaRPr/>
          </a:p>
        </p:txBody>
      </p:sp>
      <p:sp>
        <p:nvSpPr>
          <p:cNvPr id="243" name="object 243"/>
          <p:cNvSpPr/>
          <p:nvPr/>
        </p:nvSpPr>
        <p:spPr>
          <a:xfrm>
            <a:off x="10044315" y="2877882"/>
            <a:ext cx="0" cy="2600510"/>
          </a:xfrm>
          <a:custGeom>
            <a:avLst/>
            <a:gdLst/>
            <a:ahLst/>
            <a:cxnLst/>
            <a:rect l="l" t="t" r="r" b="b"/>
            <a:pathLst>
              <a:path h="1189989">
                <a:moveTo>
                  <a:pt x="0" y="0"/>
                </a:moveTo>
                <a:lnTo>
                  <a:pt x="0" y="1189940"/>
                </a:lnTo>
              </a:path>
            </a:pathLst>
          </a:custGeom>
          <a:ln w="9524">
            <a:solidFill>
              <a:srgbClr val="C6C6C6"/>
            </a:solidFill>
          </a:ln>
        </p:spPr>
        <p:txBody>
          <a:bodyPr wrap="square" lIns="0" tIns="0" rIns="0" bIns="0" rtlCol="0"/>
          <a:lstStyle/>
          <a:p>
            <a:endParaRPr/>
          </a:p>
        </p:txBody>
      </p:sp>
      <p:sp>
        <p:nvSpPr>
          <p:cNvPr id="244" name="object 244"/>
          <p:cNvSpPr/>
          <p:nvPr/>
        </p:nvSpPr>
        <p:spPr>
          <a:xfrm>
            <a:off x="10059045" y="2877882"/>
            <a:ext cx="0" cy="2600510"/>
          </a:xfrm>
          <a:custGeom>
            <a:avLst/>
            <a:gdLst/>
            <a:ahLst/>
            <a:cxnLst/>
            <a:rect l="l" t="t" r="r" b="b"/>
            <a:pathLst>
              <a:path h="1189989">
                <a:moveTo>
                  <a:pt x="0" y="0"/>
                </a:moveTo>
                <a:lnTo>
                  <a:pt x="0" y="1189940"/>
                </a:lnTo>
              </a:path>
            </a:pathLst>
          </a:custGeom>
          <a:ln w="9524">
            <a:solidFill>
              <a:srgbClr val="D4D4D4"/>
            </a:solidFill>
          </a:ln>
        </p:spPr>
        <p:txBody>
          <a:bodyPr wrap="square" lIns="0" tIns="0" rIns="0" bIns="0" rtlCol="0"/>
          <a:lstStyle/>
          <a:p>
            <a:endParaRPr/>
          </a:p>
        </p:txBody>
      </p:sp>
      <p:sp>
        <p:nvSpPr>
          <p:cNvPr id="245" name="object 245"/>
          <p:cNvSpPr/>
          <p:nvPr/>
        </p:nvSpPr>
        <p:spPr>
          <a:xfrm>
            <a:off x="10073776" y="2877882"/>
            <a:ext cx="0" cy="2600510"/>
          </a:xfrm>
          <a:custGeom>
            <a:avLst/>
            <a:gdLst/>
            <a:ahLst/>
            <a:cxnLst/>
            <a:rect l="l" t="t" r="r" b="b"/>
            <a:pathLst>
              <a:path h="1189989">
                <a:moveTo>
                  <a:pt x="0" y="0"/>
                </a:moveTo>
                <a:lnTo>
                  <a:pt x="0" y="1189940"/>
                </a:lnTo>
              </a:path>
            </a:pathLst>
          </a:custGeom>
          <a:ln w="9524">
            <a:solidFill>
              <a:srgbClr val="E2E2E2"/>
            </a:solidFill>
          </a:ln>
        </p:spPr>
        <p:txBody>
          <a:bodyPr wrap="square" lIns="0" tIns="0" rIns="0" bIns="0" rtlCol="0"/>
          <a:lstStyle/>
          <a:p>
            <a:endParaRPr/>
          </a:p>
        </p:txBody>
      </p:sp>
      <p:sp>
        <p:nvSpPr>
          <p:cNvPr id="246" name="object 246"/>
          <p:cNvSpPr/>
          <p:nvPr/>
        </p:nvSpPr>
        <p:spPr>
          <a:xfrm>
            <a:off x="10082976" y="2877882"/>
            <a:ext cx="0" cy="2600510"/>
          </a:xfrm>
          <a:custGeom>
            <a:avLst/>
            <a:gdLst/>
            <a:ahLst/>
            <a:cxnLst/>
            <a:rect l="l" t="t" r="r" b="b"/>
            <a:pathLst>
              <a:path h="1189989">
                <a:moveTo>
                  <a:pt x="0" y="0"/>
                </a:moveTo>
                <a:lnTo>
                  <a:pt x="0" y="1189940"/>
                </a:lnTo>
              </a:path>
            </a:pathLst>
          </a:custGeom>
          <a:ln w="4764">
            <a:solidFill>
              <a:srgbClr val="F1F1F1"/>
            </a:solidFill>
          </a:ln>
        </p:spPr>
        <p:txBody>
          <a:bodyPr wrap="square" lIns="0" tIns="0" rIns="0" bIns="0" rtlCol="0"/>
          <a:lstStyle/>
          <a:p>
            <a:endParaRPr/>
          </a:p>
        </p:txBody>
      </p:sp>
      <p:sp>
        <p:nvSpPr>
          <p:cNvPr id="247" name="object 247"/>
          <p:cNvSpPr/>
          <p:nvPr/>
        </p:nvSpPr>
        <p:spPr>
          <a:xfrm>
            <a:off x="716424" y="3180643"/>
            <a:ext cx="9254355" cy="2409011"/>
          </a:xfrm>
          <a:custGeom>
            <a:avLst/>
            <a:gdLst/>
            <a:ahLst/>
            <a:cxnLst/>
            <a:rect l="l" t="t" r="r" b="b"/>
            <a:pathLst>
              <a:path w="3989704" h="1102360">
                <a:moveTo>
                  <a:pt x="3989655" y="0"/>
                </a:moveTo>
                <a:lnTo>
                  <a:pt x="0" y="0"/>
                </a:lnTo>
                <a:lnTo>
                  <a:pt x="0" y="1051397"/>
                </a:lnTo>
                <a:lnTo>
                  <a:pt x="4008" y="1071122"/>
                </a:lnTo>
                <a:lnTo>
                  <a:pt x="14922" y="1087274"/>
                </a:lnTo>
                <a:lnTo>
                  <a:pt x="31075" y="1098189"/>
                </a:lnTo>
                <a:lnTo>
                  <a:pt x="50800" y="1102197"/>
                </a:lnTo>
                <a:lnTo>
                  <a:pt x="3938855" y="1102197"/>
                </a:lnTo>
                <a:lnTo>
                  <a:pt x="3958580" y="1098189"/>
                </a:lnTo>
                <a:lnTo>
                  <a:pt x="3974733" y="1087274"/>
                </a:lnTo>
                <a:lnTo>
                  <a:pt x="3985647" y="1071122"/>
                </a:lnTo>
                <a:lnTo>
                  <a:pt x="3989655" y="1051397"/>
                </a:lnTo>
                <a:lnTo>
                  <a:pt x="3989655" y="0"/>
                </a:lnTo>
                <a:close/>
              </a:path>
            </a:pathLst>
          </a:custGeom>
          <a:solidFill>
            <a:srgbClr val="E9E9F3"/>
          </a:solidFill>
        </p:spPr>
        <p:txBody>
          <a:bodyPr wrap="square" lIns="0" tIns="0" rIns="0" bIns="0" rtlCol="0"/>
          <a:lstStyle/>
          <a:p>
            <a:endParaRPr/>
          </a:p>
        </p:txBody>
      </p:sp>
      <p:sp>
        <p:nvSpPr>
          <p:cNvPr id="248" name="object 248"/>
          <p:cNvSpPr/>
          <p:nvPr/>
        </p:nvSpPr>
        <p:spPr>
          <a:xfrm>
            <a:off x="9970667" y="2850124"/>
            <a:ext cx="0" cy="2669894"/>
          </a:xfrm>
          <a:custGeom>
            <a:avLst/>
            <a:gdLst/>
            <a:ahLst/>
            <a:cxnLst/>
            <a:rect l="l" t="t" r="r" b="b"/>
            <a:pathLst>
              <a:path h="1221739">
                <a:moveTo>
                  <a:pt x="0" y="1221691"/>
                </a:moveTo>
                <a:lnTo>
                  <a:pt x="0" y="0"/>
                </a:lnTo>
              </a:path>
            </a:pathLst>
          </a:custGeom>
          <a:ln w="3175">
            <a:solidFill>
              <a:srgbClr val="7F7F7F"/>
            </a:solidFill>
          </a:ln>
        </p:spPr>
        <p:txBody>
          <a:bodyPr wrap="square" lIns="0" tIns="0" rIns="0" bIns="0" rtlCol="0"/>
          <a:lstStyle/>
          <a:p>
            <a:endParaRPr/>
          </a:p>
        </p:txBody>
      </p:sp>
      <p:sp>
        <p:nvSpPr>
          <p:cNvPr id="249" name="object 249"/>
          <p:cNvSpPr/>
          <p:nvPr/>
        </p:nvSpPr>
        <p:spPr>
          <a:xfrm>
            <a:off x="9970667" y="2822370"/>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50" name="object 250"/>
          <p:cNvSpPr/>
          <p:nvPr/>
        </p:nvSpPr>
        <p:spPr>
          <a:xfrm>
            <a:off x="9970667" y="2794617"/>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1" name="object 251"/>
          <p:cNvSpPr/>
          <p:nvPr/>
        </p:nvSpPr>
        <p:spPr>
          <a:xfrm>
            <a:off x="9970667" y="2766863"/>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2" name="object 252"/>
          <p:cNvSpPr/>
          <p:nvPr/>
        </p:nvSpPr>
        <p:spPr>
          <a:xfrm>
            <a:off x="9970667" y="2725233"/>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3" name="object 253"/>
          <p:cNvSpPr txBox="1"/>
          <p:nvPr/>
        </p:nvSpPr>
        <p:spPr>
          <a:xfrm>
            <a:off x="804798" y="2676278"/>
            <a:ext cx="7877174" cy="1656864"/>
          </a:xfrm>
          <a:prstGeom prst="rect">
            <a:avLst/>
          </a:prstGeom>
        </p:spPr>
        <p:txBody>
          <a:bodyPr vert="horz" wrap="square" lIns="0" tIns="0" rIns="0" bIns="0" rtlCol="0">
            <a:spAutoFit/>
          </a:bodyPr>
          <a:lstStyle/>
          <a:p>
            <a:pPr marL="28575"/>
            <a:r>
              <a:rPr sz="2400" spc="-79" dirty="0">
                <a:solidFill>
                  <a:srgbClr val="FFFFFF"/>
                </a:solidFill>
                <a:latin typeface="Tahoma" panose="020B0604030504040204"/>
                <a:cs typeface="Tahoma" panose="020B0604030504040204"/>
              </a:rPr>
              <a:t>algorithm</a:t>
            </a:r>
            <a:r>
              <a:rPr sz="2400" spc="68" dirty="0">
                <a:solidFill>
                  <a:srgbClr val="FFFFFF"/>
                </a:solidFill>
                <a:latin typeface="Tahoma" panose="020B0604030504040204"/>
                <a:cs typeface="Tahoma" panose="020B0604030504040204"/>
              </a:rPr>
              <a:t> </a:t>
            </a:r>
            <a:r>
              <a:rPr sz="2400" spc="11" dirty="0">
                <a:solidFill>
                  <a:srgbClr val="FFFFFF"/>
                </a:solidFill>
                <a:latin typeface="Times New Roman" panose="02020603050405020304"/>
                <a:cs typeface="Times New Roman" panose="02020603050405020304"/>
              </a:rPr>
              <a:t>MergeSort</a:t>
            </a:r>
            <a:r>
              <a:rPr sz="2400" spc="11" dirty="0">
                <a:solidFill>
                  <a:srgbClr val="FFFFFF"/>
                </a:solidFill>
                <a:latin typeface="Tahoma" panose="020B0604030504040204"/>
                <a:cs typeface="Tahoma" panose="020B0604030504040204"/>
              </a:rPr>
              <a:t>(</a:t>
            </a:r>
            <a:r>
              <a:rPr sz="2400" i="1" spc="11" dirty="0">
                <a:solidFill>
                  <a:srgbClr val="FFFFFF"/>
                </a:solidFill>
                <a:latin typeface="Calibri" panose="020F0502020204030204"/>
                <a:cs typeface="Calibri" panose="020F0502020204030204"/>
              </a:rPr>
              <a:t>A</a:t>
            </a:r>
            <a:r>
              <a:rPr sz="2400" spc="11" dirty="0">
                <a:solidFill>
                  <a:srgbClr val="FFFFFF"/>
                </a:solidFill>
                <a:latin typeface="Tahoma" panose="020B0604030504040204"/>
                <a:cs typeface="Tahoma" panose="020B0604030504040204"/>
              </a:rPr>
              <a:t>[1</a:t>
            </a:r>
            <a:r>
              <a:rPr sz="2400" spc="11" dirty="0">
                <a:solidFill>
                  <a:srgbClr val="FFFFFF"/>
                </a:solidFill>
                <a:latin typeface="Lucida Sans Unicode" panose="020B0602030504020204"/>
                <a:cs typeface="Lucida Sans Unicode" panose="020B0602030504020204"/>
              </a:rPr>
              <a:t>..</a:t>
            </a:r>
            <a:r>
              <a:rPr sz="2400" i="1" spc="11" dirty="0">
                <a:solidFill>
                  <a:srgbClr val="FFFFFF"/>
                </a:solidFill>
                <a:latin typeface="Calibri" panose="020F0502020204030204"/>
                <a:cs typeface="Calibri" panose="020F0502020204030204"/>
              </a:rPr>
              <a:t>n</a:t>
            </a:r>
            <a:r>
              <a:rPr sz="2400" spc="11" dirty="0">
                <a:solidFill>
                  <a:srgbClr val="FFFFFF"/>
                </a:solidFill>
                <a:latin typeface="Tahoma" panose="020B0604030504040204"/>
                <a:cs typeface="Tahoma" panose="020B0604030504040204"/>
              </a:rPr>
              <a:t>])</a:t>
            </a:r>
            <a:endParaRPr sz="2400" dirty="0">
              <a:latin typeface="Tahoma" panose="020B0604030504040204"/>
              <a:cs typeface="Tahoma" panose="020B0604030504040204"/>
            </a:endParaRPr>
          </a:p>
          <a:p>
            <a:pPr marL="459740" indent="-431165" defTabSz="-635">
              <a:spcBef>
                <a:spcPts val="1220"/>
              </a:spcBef>
              <a:buFont typeface="Tahoma" panose="020B0604030504040204"/>
              <a:buAutoNum type="arabicPeriod"/>
              <a:tabLst>
                <a:tab pos="459105" algn="l"/>
              </a:tabLst>
            </a:pPr>
            <a:r>
              <a:rPr sz="2400" spc="-57" dirty="0">
                <a:latin typeface="Verdana" panose="020B0604030504040204"/>
                <a:cs typeface="Verdana" panose="020B0604030504040204"/>
              </a:rPr>
              <a:t>if </a:t>
            </a:r>
            <a:r>
              <a:rPr sz="2400" i="1" spc="-11" dirty="0">
                <a:latin typeface="Calibri" panose="020F0502020204030204"/>
                <a:cs typeface="Calibri" panose="020F0502020204030204"/>
              </a:rPr>
              <a:t>n </a:t>
            </a:r>
            <a:r>
              <a:rPr sz="2400" spc="102" dirty="0">
                <a:latin typeface="Tahoma" panose="020B0604030504040204"/>
                <a:cs typeface="Tahoma" panose="020B0604030504040204"/>
              </a:rPr>
              <a:t>= </a:t>
            </a:r>
            <a:r>
              <a:rPr sz="2400" spc="-124" dirty="0">
                <a:latin typeface="Tahoma" panose="020B0604030504040204"/>
                <a:cs typeface="Tahoma" panose="020B0604030504040204"/>
              </a:rPr>
              <a:t>1 </a:t>
            </a:r>
            <a:r>
              <a:rPr sz="2400" spc="-147" dirty="0">
                <a:latin typeface="Verdana" panose="020B0604030504040204"/>
                <a:cs typeface="Verdana" panose="020B0604030504040204"/>
              </a:rPr>
              <a:t>return</a:t>
            </a:r>
            <a:r>
              <a:rPr sz="2400" spc="90" dirty="0">
                <a:latin typeface="Verdana" panose="020B0604030504040204"/>
                <a:cs typeface="Verdana" panose="020B0604030504040204"/>
              </a:rPr>
              <a:t> </a:t>
            </a:r>
            <a:r>
              <a:rPr sz="2400" i="1" spc="192" dirty="0">
                <a:latin typeface="Calibri" panose="020F0502020204030204"/>
                <a:cs typeface="Calibri" panose="020F0502020204030204"/>
              </a:rPr>
              <a:t>A</a:t>
            </a:r>
            <a:endParaRPr sz="2400" dirty="0">
              <a:latin typeface="Calibri" panose="020F0502020204030204"/>
              <a:cs typeface="Calibri" panose="020F0502020204030204"/>
            </a:endParaRPr>
          </a:p>
          <a:p>
            <a:pPr marL="459740" indent="-431165" defTabSz="-635">
              <a:spcBef>
                <a:spcPts val="80"/>
              </a:spcBef>
              <a:buFont typeface="Tahoma" panose="020B0604030504040204"/>
              <a:buAutoNum type="arabicPeriod"/>
              <a:tabLst>
                <a:tab pos="459105" algn="l"/>
              </a:tabLst>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1 </a:t>
            </a:r>
            <a:r>
              <a:rPr sz="2400" spc="102" dirty="0">
                <a:latin typeface="Tahoma" panose="020B0604030504040204"/>
                <a:cs typeface="Tahoma" panose="020B0604030504040204"/>
              </a:rPr>
              <a:t>= </a:t>
            </a:r>
            <a:r>
              <a:rPr sz="2400" spc="-113" dirty="0">
                <a:latin typeface="Tahoma" panose="020B0604030504040204"/>
                <a:cs typeface="Tahoma" panose="020B0604030504040204"/>
              </a:rPr>
              <a:t>an </a:t>
            </a:r>
            <a:r>
              <a:rPr sz="2400" spc="-124" dirty="0">
                <a:latin typeface="Tahoma" panose="020B0604030504040204"/>
                <a:cs typeface="Tahoma" panose="020B0604030504040204"/>
              </a:rPr>
              <a:t>array </a:t>
            </a:r>
            <a:r>
              <a:rPr sz="2400" spc="-79" dirty="0">
                <a:latin typeface="Tahoma" panose="020B0604030504040204"/>
                <a:cs typeface="Tahoma" panose="020B0604030504040204"/>
              </a:rPr>
              <a:t>containing </a:t>
            </a:r>
            <a:r>
              <a:rPr sz="2400" spc="-90" dirty="0">
                <a:latin typeface="Tahoma" panose="020B0604030504040204"/>
                <a:cs typeface="Tahoma" panose="020B0604030504040204"/>
              </a:rPr>
              <a:t>the </a:t>
            </a:r>
            <a:r>
              <a:rPr sz="2400" spc="-45" dirty="0">
                <a:latin typeface="Tahoma" panose="020B0604030504040204"/>
                <a:cs typeface="Tahoma" panose="020B0604030504040204"/>
              </a:rPr>
              <a:t>first </a:t>
            </a:r>
            <a:r>
              <a:rPr sz="2400" dirty="0">
                <a:latin typeface="Tahoma" panose="020B0604030504040204"/>
                <a:cs typeface="Tahoma" panose="020B0604030504040204"/>
              </a:rPr>
              <a:t>|</a:t>
            </a:r>
            <a:r>
              <a:rPr sz="2400" i="1" dirty="0">
                <a:latin typeface="Calibri" panose="020F0502020204030204"/>
                <a:cs typeface="Calibri" panose="020F0502020204030204"/>
              </a:rPr>
              <a:t>n</a:t>
            </a:r>
            <a:r>
              <a:rPr sz="2400" dirty="0">
                <a:latin typeface="Lucida Sans Unicode" panose="020B0602030504020204"/>
                <a:cs typeface="Lucida Sans Unicode" panose="020B0602030504020204"/>
              </a:rPr>
              <a:t>/</a:t>
            </a:r>
            <a:r>
              <a:rPr sz="2400" dirty="0">
                <a:latin typeface="Tahoma" panose="020B0604030504040204"/>
                <a:cs typeface="Tahoma" panose="020B0604030504040204"/>
              </a:rPr>
              <a:t>2J </a:t>
            </a:r>
            <a:r>
              <a:rPr sz="2400" spc="-124" dirty="0">
                <a:latin typeface="Tahoma" panose="020B0604030504040204"/>
                <a:cs typeface="Tahoma" panose="020B0604030504040204"/>
              </a:rPr>
              <a:t>numbers </a:t>
            </a:r>
            <a:r>
              <a:rPr sz="2400" spc="-90" dirty="0">
                <a:latin typeface="Tahoma" panose="020B0604030504040204"/>
                <a:cs typeface="Tahoma" panose="020B0604030504040204"/>
              </a:rPr>
              <a:t>of  </a:t>
            </a:r>
            <a:r>
              <a:rPr sz="2400" spc="215" dirty="0">
                <a:latin typeface="Tahoma" panose="020B0604030504040204"/>
                <a:cs typeface="Tahoma" panose="020B0604030504040204"/>
              </a:rPr>
              <a:t> </a:t>
            </a:r>
            <a:r>
              <a:rPr sz="2400" i="1" spc="192" dirty="0">
                <a:latin typeface="Calibri" panose="020F0502020204030204"/>
                <a:cs typeface="Calibri" panose="020F0502020204030204"/>
              </a:rPr>
              <a:t>A</a:t>
            </a:r>
            <a:endParaRPr sz="2400" dirty="0">
              <a:latin typeface="Calibri" panose="020F0502020204030204"/>
              <a:cs typeface="Calibri" panose="020F0502020204030204"/>
            </a:endParaRPr>
          </a:p>
          <a:p>
            <a:pPr marL="459740" indent="-431165" defTabSz="-635">
              <a:spcBef>
                <a:spcPts val="80"/>
              </a:spcBef>
              <a:buFont typeface="Tahoma" panose="020B0604030504040204"/>
              <a:buAutoNum type="arabicPeriod"/>
              <a:tabLst>
                <a:tab pos="459105" algn="l"/>
              </a:tabLst>
            </a:pPr>
            <a:r>
              <a:rPr sz="2400" i="1" dirty="0">
                <a:latin typeface="Calibri" panose="020F0502020204030204"/>
                <a:cs typeface="Calibri" panose="020F0502020204030204"/>
              </a:rPr>
              <a:t>A</a:t>
            </a:r>
            <a:r>
              <a:rPr sz="2700" baseline="-10000" dirty="0">
                <a:latin typeface="Verdana" panose="020B0604030504040204"/>
                <a:cs typeface="Verdana" panose="020B0604030504040204"/>
              </a:rPr>
              <a:t>2 </a:t>
            </a:r>
            <a:r>
              <a:rPr sz="2400" spc="102" dirty="0">
                <a:latin typeface="Tahoma" panose="020B0604030504040204"/>
                <a:cs typeface="Tahoma" panose="020B0604030504040204"/>
              </a:rPr>
              <a:t>= </a:t>
            </a:r>
            <a:r>
              <a:rPr sz="2400" spc="-113" dirty="0">
                <a:latin typeface="Tahoma" panose="020B0604030504040204"/>
                <a:cs typeface="Tahoma" panose="020B0604030504040204"/>
              </a:rPr>
              <a:t>an </a:t>
            </a:r>
            <a:r>
              <a:rPr sz="2400" spc="-124" dirty="0">
                <a:latin typeface="Tahoma" panose="020B0604030504040204"/>
                <a:cs typeface="Tahoma" panose="020B0604030504040204"/>
              </a:rPr>
              <a:t>array </a:t>
            </a:r>
            <a:r>
              <a:rPr sz="2400" spc="-79" dirty="0">
                <a:latin typeface="Tahoma" panose="020B0604030504040204"/>
                <a:cs typeface="Tahoma" panose="020B0604030504040204"/>
              </a:rPr>
              <a:t>containing </a:t>
            </a:r>
            <a:r>
              <a:rPr sz="2400" spc="-90" dirty="0">
                <a:latin typeface="Tahoma" panose="020B0604030504040204"/>
                <a:cs typeface="Tahoma" panose="020B0604030504040204"/>
              </a:rPr>
              <a:t>the </a:t>
            </a:r>
            <a:r>
              <a:rPr sz="2400" spc="-102" dirty="0">
                <a:latin typeface="Tahoma" panose="020B0604030504040204"/>
                <a:cs typeface="Tahoma" panose="020B0604030504040204"/>
              </a:rPr>
              <a:t>other </a:t>
            </a:r>
            <a:r>
              <a:rPr sz="2400" spc="-124" dirty="0">
                <a:latin typeface="Tahoma" panose="020B0604030504040204"/>
                <a:cs typeface="Tahoma" panose="020B0604030504040204"/>
              </a:rPr>
              <a:t>elements </a:t>
            </a:r>
            <a:r>
              <a:rPr sz="2400" spc="-90" dirty="0">
                <a:latin typeface="Tahoma" panose="020B0604030504040204"/>
                <a:cs typeface="Tahoma" panose="020B0604030504040204"/>
              </a:rPr>
              <a:t>of  </a:t>
            </a:r>
            <a:r>
              <a:rPr sz="2400" spc="192" dirty="0">
                <a:latin typeface="Tahoma" panose="020B0604030504040204"/>
                <a:cs typeface="Tahoma" panose="020B0604030504040204"/>
              </a:rPr>
              <a:t> </a:t>
            </a:r>
            <a:r>
              <a:rPr sz="2400" i="1" spc="192" dirty="0">
                <a:latin typeface="Calibri" panose="020F0502020204030204"/>
                <a:cs typeface="Calibri" panose="020F0502020204030204"/>
              </a:rPr>
              <a:t>A</a:t>
            </a:r>
            <a:endParaRPr sz="2400" dirty="0">
              <a:latin typeface="Calibri" panose="020F0502020204030204"/>
              <a:cs typeface="Calibri" panose="020F0502020204030204"/>
            </a:endParaRPr>
          </a:p>
        </p:txBody>
      </p:sp>
      <p:sp>
        <p:nvSpPr>
          <p:cNvPr id="254" name="object 254"/>
          <p:cNvSpPr txBox="1"/>
          <p:nvPr/>
        </p:nvSpPr>
        <p:spPr>
          <a:xfrm>
            <a:off x="1462307" y="4488035"/>
            <a:ext cx="184115" cy="276999"/>
          </a:xfrm>
          <a:prstGeom prst="rect">
            <a:avLst/>
          </a:prstGeom>
        </p:spPr>
        <p:txBody>
          <a:bodyPr vert="horz" wrap="square" lIns="0" tIns="0" rIns="0" bIns="0" rtlCol="0">
            <a:spAutoFit/>
          </a:bodyPr>
          <a:lstStyle/>
          <a:p>
            <a:pPr marL="28575"/>
            <a:r>
              <a:rPr spc="-204" dirty="0">
                <a:latin typeface="Verdana" panose="020B0604030504040204"/>
                <a:cs typeface="Verdana" panose="020B0604030504040204"/>
              </a:rPr>
              <a:t>1</a:t>
            </a:r>
            <a:endParaRPr dirty="0">
              <a:latin typeface="Verdana" panose="020B0604030504040204"/>
              <a:cs typeface="Verdana" panose="020B0604030504040204"/>
            </a:endParaRPr>
          </a:p>
        </p:txBody>
      </p:sp>
      <p:sp>
        <p:nvSpPr>
          <p:cNvPr id="255" name="object 255"/>
          <p:cNvSpPr txBox="1"/>
          <p:nvPr/>
        </p:nvSpPr>
        <p:spPr>
          <a:xfrm>
            <a:off x="804797" y="4321514"/>
            <a:ext cx="3440741" cy="369332"/>
          </a:xfrm>
          <a:prstGeom prst="rect">
            <a:avLst/>
          </a:prstGeom>
        </p:spPr>
        <p:txBody>
          <a:bodyPr vert="horz" wrap="square" lIns="0" tIns="0" rIns="0" bIns="0" rtlCol="0">
            <a:spAutoFit/>
          </a:bodyPr>
          <a:lstStyle/>
          <a:p>
            <a:pPr marL="28575"/>
            <a:r>
              <a:rPr sz="2400" spc="-113" dirty="0">
                <a:latin typeface="Tahoma" panose="020B0604030504040204"/>
                <a:cs typeface="Tahoma" panose="020B0604030504040204"/>
              </a:rPr>
              <a:t>4.  </a:t>
            </a:r>
            <a:r>
              <a:rPr sz="2400" i="1" spc="102" dirty="0">
                <a:latin typeface="Calibri" panose="020F0502020204030204"/>
                <a:cs typeface="Calibri" panose="020F0502020204030204"/>
              </a:rPr>
              <a:t>A</a:t>
            </a:r>
            <a:r>
              <a:rPr sz="2700" spc="152" baseline="28000" dirty="0">
                <a:latin typeface="Mangal"/>
                <a:cs typeface="Mangal"/>
              </a:rPr>
              <a:t>t </a:t>
            </a:r>
            <a:r>
              <a:rPr sz="2400" spc="102" dirty="0">
                <a:latin typeface="Tahoma" panose="020B0604030504040204"/>
                <a:cs typeface="Tahoma" panose="020B0604030504040204"/>
              </a:rPr>
              <a:t>=</a:t>
            </a:r>
            <a:r>
              <a:rPr sz="2400" spc="430" dirty="0">
                <a:latin typeface="Tahoma" panose="020B0604030504040204"/>
                <a:cs typeface="Tahoma" panose="020B0604030504040204"/>
              </a:rPr>
              <a:t> </a:t>
            </a:r>
            <a:r>
              <a:rPr sz="2400" spc="79" dirty="0">
                <a:latin typeface="Times New Roman" panose="02020603050405020304"/>
                <a:cs typeface="Times New Roman" panose="02020603050405020304"/>
              </a:rPr>
              <a:t>MergeSort</a:t>
            </a:r>
            <a:r>
              <a:rPr sz="2400" spc="79" dirty="0">
                <a:latin typeface="Tahoma" panose="020B0604030504040204"/>
                <a:cs typeface="Tahoma" panose="020B0604030504040204"/>
              </a:rPr>
              <a:t>(</a:t>
            </a:r>
            <a:r>
              <a:rPr sz="2400" i="1" spc="79" dirty="0">
                <a:latin typeface="Calibri" panose="020F0502020204030204"/>
                <a:cs typeface="Calibri" panose="020F0502020204030204"/>
              </a:rPr>
              <a:t>A</a:t>
            </a:r>
            <a:r>
              <a:rPr sz="2700" spc="118" baseline="-10000" dirty="0">
                <a:latin typeface="Verdana" panose="020B0604030504040204"/>
                <a:cs typeface="Verdana" panose="020B0604030504040204"/>
              </a:rPr>
              <a:t>1</a:t>
            </a:r>
            <a:r>
              <a:rPr sz="2400" spc="79" dirty="0">
                <a:latin typeface="Tahoma" panose="020B0604030504040204"/>
                <a:cs typeface="Tahoma" panose="020B0604030504040204"/>
              </a:rPr>
              <a:t>)</a:t>
            </a:r>
            <a:endParaRPr sz="2400" dirty="0">
              <a:latin typeface="Tahoma" panose="020B0604030504040204"/>
              <a:cs typeface="Tahoma" panose="020B0604030504040204"/>
            </a:endParaRPr>
          </a:p>
        </p:txBody>
      </p:sp>
      <p:sp>
        <p:nvSpPr>
          <p:cNvPr id="256" name="object 256"/>
          <p:cNvSpPr txBox="1"/>
          <p:nvPr/>
        </p:nvSpPr>
        <p:spPr>
          <a:xfrm>
            <a:off x="1462302" y="4864378"/>
            <a:ext cx="184115" cy="276999"/>
          </a:xfrm>
          <a:prstGeom prst="rect">
            <a:avLst/>
          </a:prstGeom>
        </p:spPr>
        <p:txBody>
          <a:bodyPr vert="horz" wrap="square" lIns="0" tIns="0" rIns="0" bIns="0" rtlCol="0">
            <a:spAutoFit/>
          </a:bodyPr>
          <a:lstStyle/>
          <a:p>
            <a:pPr marL="28575"/>
            <a:r>
              <a:rPr spc="-204" dirty="0">
                <a:latin typeface="Verdana" panose="020B0604030504040204"/>
                <a:cs typeface="Verdana" panose="020B0604030504040204"/>
              </a:rPr>
              <a:t>2</a:t>
            </a:r>
            <a:endParaRPr dirty="0">
              <a:latin typeface="Verdana" panose="020B0604030504040204"/>
              <a:cs typeface="Verdana" panose="020B0604030504040204"/>
            </a:endParaRPr>
          </a:p>
        </p:txBody>
      </p:sp>
      <p:sp>
        <p:nvSpPr>
          <p:cNvPr id="257" name="object 257"/>
          <p:cNvSpPr txBox="1"/>
          <p:nvPr/>
        </p:nvSpPr>
        <p:spPr>
          <a:xfrm>
            <a:off x="804792" y="4697848"/>
            <a:ext cx="3440741" cy="369332"/>
          </a:xfrm>
          <a:prstGeom prst="rect">
            <a:avLst/>
          </a:prstGeom>
        </p:spPr>
        <p:txBody>
          <a:bodyPr vert="horz" wrap="square" lIns="0" tIns="0" rIns="0" bIns="0" rtlCol="0">
            <a:spAutoFit/>
          </a:bodyPr>
          <a:lstStyle/>
          <a:p>
            <a:pPr marL="28575"/>
            <a:r>
              <a:rPr sz="2400" spc="-113" dirty="0">
                <a:latin typeface="Tahoma" panose="020B0604030504040204"/>
                <a:cs typeface="Tahoma" panose="020B0604030504040204"/>
              </a:rPr>
              <a:t>5.  </a:t>
            </a:r>
            <a:r>
              <a:rPr sz="2400" i="1" spc="102" dirty="0">
                <a:latin typeface="Calibri" panose="020F0502020204030204"/>
                <a:cs typeface="Calibri" panose="020F0502020204030204"/>
              </a:rPr>
              <a:t>A</a:t>
            </a:r>
            <a:r>
              <a:rPr sz="2700" spc="152" baseline="28000" dirty="0">
                <a:latin typeface="Mangal"/>
                <a:cs typeface="Mangal"/>
              </a:rPr>
              <a:t>t </a:t>
            </a:r>
            <a:r>
              <a:rPr sz="2400" spc="102" dirty="0">
                <a:latin typeface="Tahoma" panose="020B0604030504040204"/>
                <a:cs typeface="Tahoma" panose="020B0604030504040204"/>
              </a:rPr>
              <a:t>=</a:t>
            </a:r>
            <a:r>
              <a:rPr sz="2400" spc="430" dirty="0">
                <a:latin typeface="Tahoma" panose="020B0604030504040204"/>
                <a:cs typeface="Tahoma" panose="020B0604030504040204"/>
              </a:rPr>
              <a:t> </a:t>
            </a:r>
            <a:r>
              <a:rPr sz="2400" spc="79" dirty="0">
                <a:latin typeface="Times New Roman" panose="02020603050405020304"/>
                <a:cs typeface="Times New Roman" panose="02020603050405020304"/>
              </a:rPr>
              <a:t>MergeSort</a:t>
            </a:r>
            <a:r>
              <a:rPr sz="2400" spc="79" dirty="0">
                <a:latin typeface="Tahoma" panose="020B0604030504040204"/>
                <a:cs typeface="Tahoma" panose="020B0604030504040204"/>
              </a:rPr>
              <a:t>(</a:t>
            </a:r>
            <a:r>
              <a:rPr sz="2400" i="1" spc="79" dirty="0">
                <a:latin typeface="Calibri" panose="020F0502020204030204"/>
                <a:cs typeface="Calibri" panose="020F0502020204030204"/>
              </a:rPr>
              <a:t>A</a:t>
            </a:r>
            <a:r>
              <a:rPr sz="2700" spc="118" baseline="-10000" dirty="0">
                <a:latin typeface="Verdana" panose="020B0604030504040204"/>
                <a:cs typeface="Verdana" panose="020B0604030504040204"/>
              </a:rPr>
              <a:t>2</a:t>
            </a:r>
            <a:r>
              <a:rPr sz="2400" spc="79" dirty="0">
                <a:latin typeface="Tahoma" panose="020B0604030504040204"/>
                <a:cs typeface="Tahoma" panose="020B0604030504040204"/>
              </a:rPr>
              <a:t>)</a:t>
            </a:r>
            <a:endParaRPr sz="2400" dirty="0">
              <a:latin typeface="Tahoma" panose="020B0604030504040204"/>
              <a:cs typeface="Tahoma" panose="020B0604030504040204"/>
            </a:endParaRPr>
          </a:p>
        </p:txBody>
      </p:sp>
      <p:sp>
        <p:nvSpPr>
          <p:cNvPr id="258" name="object 258"/>
          <p:cNvSpPr txBox="1"/>
          <p:nvPr/>
        </p:nvSpPr>
        <p:spPr>
          <a:xfrm>
            <a:off x="3434837" y="5240723"/>
            <a:ext cx="676070" cy="276999"/>
          </a:xfrm>
          <a:prstGeom prst="rect">
            <a:avLst/>
          </a:prstGeom>
        </p:spPr>
        <p:txBody>
          <a:bodyPr vert="horz" wrap="square" lIns="0" tIns="0" rIns="0" bIns="0" rtlCol="0">
            <a:spAutoFit/>
          </a:bodyPr>
          <a:lstStyle/>
          <a:p>
            <a:pPr marL="28575" defTabSz="-635">
              <a:tabLst>
                <a:tab pos="506730" algn="l"/>
              </a:tabLst>
            </a:pPr>
            <a:r>
              <a:rPr spc="-204" dirty="0">
                <a:latin typeface="Verdana" panose="020B0604030504040204"/>
                <a:cs typeface="Verdana" panose="020B0604030504040204"/>
              </a:rPr>
              <a:t>1	2</a:t>
            </a:r>
            <a:endParaRPr dirty="0">
              <a:latin typeface="Verdana" panose="020B0604030504040204"/>
              <a:cs typeface="Verdana" panose="020B0604030504040204"/>
            </a:endParaRPr>
          </a:p>
        </p:txBody>
      </p:sp>
      <p:sp>
        <p:nvSpPr>
          <p:cNvPr id="259" name="object 259"/>
          <p:cNvSpPr txBox="1"/>
          <p:nvPr/>
        </p:nvSpPr>
        <p:spPr>
          <a:xfrm>
            <a:off x="804787" y="5074203"/>
            <a:ext cx="3446633" cy="369332"/>
          </a:xfrm>
          <a:prstGeom prst="rect">
            <a:avLst/>
          </a:prstGeom>
        </p:spPr>
        <p:txBody>
          <a:bodyPr vert="horz" wrap="square" lIns="0" tIns="0" rIns="0" bIns="0" rtlCol="0">
            <a:spAutoFit/>
          </a:bodyPr>
          <a:lstStyle/>
          <a:p>
            <a:pPr marL="28575"/>
            <a:r>
              <a:rPr sz="2400" spc="-113" dirty="0">
                <a:latin typeface="Tahoma" panose="020B0604030504040204"/>
                <a:cs typeface="Tahoma" panose="020B0604030504040204"/>
              </a:rPr>
              <a:t>6. </a:t>
            </a:r>
            <a:r>
              <a:rPr sz="2400" spc="34" dirty="0">
                <a:latin typeface="Tahoma" panose="020B0604030504040204"/>
                <a:cs typeface="Tahoma" panose="020B0604030504040204"/>
              </a:rPr>
              <a:t> </a:t>
            </a:r>
            <a:r>
              <a:rPr sz="2400" spc="-147" dirty="0">
                <a:latin typeface="Verdana" panose="020B0604030504040204"/>
                <a:cs typeface="Verdana" panose="020B0604030504040204"/>
              </a:rPr>
              <a:t>return</a:t>
            </a:r>
            <a:r>
              <a:rPr sz="2400" spc="-68" dirty="0">
                <a:latin typeface="Verdana" panose="020B0604030504040204"/>
                <a:cs typeface="Verdana" panose="020B0604030504040204"/>
              </a:rPr>
              <a:t> </a:t>
            </a:r>
            <a:r>
              <a:rPr sz="2400" spc="23" dirty="0">
                <a:latin typeface="Times New Roman" panose="02020603050405020304"/>
                <a:cs typeface="Times New Roman" panose="02020603050405020304"/>
              </a:rPr>
              <a:t>Merge</a:t>
            </a:r>
            <a:r>
              <a:rPr sz="2400" spc="23" dirty="0">
                <a:latin typeface="Tahoma" panose="020B0604030504040204"/>
                <a:cs typeface="Tahoma" panose="020B0604030504040204"/>
              </a:rPr>
              <a:t>(</a:t>
            </a:r>
            <a:r>
              <a:rPr sz="2400" i="1" spc="23" dirty="0">
                <a:latin typeface="Calibri" panose="020F0502020204030204"/>
                <a:cs typeface="Calibri" panose="020F0502020204030204"/>
              </a:rPr>
              <a:t>A</a:t>
            </a:r>
            <a:r>
              <a:rPr sz="2700" spc="34" baseline="28000" dirty="0">
                <a:latin typeface="Mangal"/>
                <a:cs typeface="Mangal"/>
              </a:rPr>
              <a:t>t</a:t>
            </a:r>
            <a:r>
              <a:rPr sz="2700" spc="-642" baseline="28000" dirty="0">
                <a:latin typeface="Mangal"/>
                <a:cs typeface="Mangal"/>
              </a:rPr>
              <a:t> </a:t>
            </a:r>
            <a:r>
              <a:rPr sz="2400" spc="-102" dirty="0">
                <a:latin typeface="Lucida Sans Unicode" panose="020B0602030504020204"/>
                <a:cs typeface="Lucida Sans Unicode" panose="020B0602030504020204"/>
              </a:rPr>
              <a:t>,</a:t>
            </a:r>
            <a:r>
              <a:rPr sz="2400" spc="-373" dirty="0">
                <a:latin typeface="Lucida Sans Unicode" panose="020B0602030504020204"/>
                <a:cs typeface="Lucida Sans Unicode" panose="020B0602030504020204"/>
              </a:rPr>
              <a:t> </a:t>
            </a:r>
            <a:r>
              <a:rPr sz="2400" i="1" spc="102" dirty="0">
                <a:latin typeface="Calibri" panose="020F0502020204030204"/>
                <a:cs typeface="Calibri" panose="020F0502020204030204"/>
              </a:rPr>
              <a:t>A</a:t>
            </a:r>
            <a:r>
              <a:rPr sz="2700" spc="152" baseline="28000" dirty="0">
                <a:latin typeface="Mangal"/>
                <a:cs typeface="Mangal"/>
              </a:rPr>
              <a:t>t</a:t>
            </a:r>
            <a:r>
              <a:rPr sz="2700" spc="-559" baseline="28000" dirty="0">
                <a:latin typeface="Mangal"/>
                <a:cs typeface="Mangal"/>
              </a:rPr>
              <a:t> </a:t>
            </a:r>
            <a:r>
              <a:rPr sz="2400" dirty="0">
                <a:latin typeface="Tahoma" panose="020B0604030504040204"/>
                <a:cs typeface="Tahoma" panose="020B0604030504040204"/>
              </a:rPr>
              <a:t>)</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bject 93"/>
          <p:cNvSpPr txBox="1"/>
          <p:nvPr/>
        </p:nvSpPr>
        <p:spPr>
          <a:xfrm>
            <a:off x="1079500" y="276225"/>
            <a:ext cx="8470900" cy="1074653"/>
          </a:xfrm>
          <a:prstGeom prst="rect">
            <a:avLst/>
          </a:prstGeom>
        </p:spPr>
        <p:txBody>
          <a:bodyPr vert="horz" wrap="square" lIns="0" tIns="0" rIns="0" bIns="0" rtlCol="0">
            <a:spAutoFit/>
          </a:bodyPr>
          <a:lstStyle/>
          <a:p>
            <a:pPr marL="28575"/>
            <a:r>
              <a:rPr sz="2400" spc="-124" dirty="0">
                <a:solidFill>
                  <a:srgbClr val="0000FF"/>
                </a:solidFill>
                <a:latin typeface="Verdana" panose="020B0604030504040204"/>
                <a:cs typeface="Verdana" panose="020B0604030504040204"/>
              </a:rPr>
              <a:t>Worst-case </a:t>
            </a:r>
            <a:r>
              <a:rPr sz="2400" spc="-113" dirty="0">
                <a:solidFill>
                  <a:srgbClr val="0000FF"/>
                </a:solidFill>
                <a:latin typeface="Verdana" panose="020B0604030504040204"/>
                <a:cs typeface="Verdana" panose="020B0604030504040204"/>
              </a:rPr>
              <a:t>time</a:t>
            </a:r>
            <a:r>
              <a:rPr sz="2400" spc="102" dirty="0">
                <a:solidFill>
                  <a:srgbClr val="0000FF"/>
                </a:solidFill>
                <a:latin typeface="Verdana" panose="020B0604030504040204"/>
                <a:cs typeface="Verdana" panose="020B0604030504040204"/>
              </a:rPr>
              <a:t> </a:t>
            </a:r>
            <a:r>
              <a:rPr sz="2400" spc="-113" dirty="0">
                <a:solidFill>
                  <a:srgbClr val="0000FF"/>
                </a:solidFill>
                <a:latin typeface="Verdana" panose="020B0604030504040204"/>
                <a:cs typeface="Verdana" panose="020B0604030504040204"/>
              </a:rPr>
              <a:t>complexity</a:t>
            </a:r>
            <a:endParaRPr sz="2400" dirty="0">
              <a:solidFill>
                <a:srgbClr val="0000FF"/>
              </a:solidFill>
              <a:latin typeface="Verdana" panose="020B0604030504040204"/>
              <a:cs typeface="Verdana" panose="020B0604030504040204"/>
            </a:endParaRPr>
          </a:p>
          <a:p>
            <a:pPr marL="28575">
              <a:spcBef>
                <a:spcPts val="690"/>
              </a:spcBef>
            </a:pPr>
            <a:r>
              <a:rPr sz="4000" spc="-147" dirty="0">
                <a:solidFill>
                  <a:srgbClr val="0000FF"/>
                </a:solidFill>
                <a:latin typeface="Verdana" panose="020B0604030504040204"/>
                <a:cs typeface="Verdana" panose="020B0604030504040204"/>
              </a:rPr>
              <a:t>Analysis </a:t>
            </a:r>
            <a:r>
              <a:rPr sz="4000" spc="-102" dirty="0">
                <a:solidFill>
                  <a:srgbClr val="0000FF"/>
                </a:solidFill>
                <a:latin typeface="Verdana" panose="020B0604030504040204"/>
                <a:cs typeface="Verdana" panose="020B0604030504040204"/>
              </a:rPr>
              <a:t>of </a:t>
            </a:r>
            <a:r>
              <a:rPr lang="en-US" sz="4000" spc="-102" dirty="0" smtClean="0">
                <a:solidFill>
                  <a:srgbClr val="0000FF"/>
                </a:solidFill>
                <a:latin typeface="Verdana" panose="020B0604030504040204"/>
                <a:cs typeface="Verdana" panose="020B0604030504040204"/>
              </a:rPr>
              <a:t>M</a:t>
            </a:r>
            <a:r>
              <a:rPr sz="4000" spc="-215" dirty="0" smtClean="0">
                <a:solidFill>
                  <a:srgbClr val="0000FF"/>
                </a:solidFill>
                <a:latin typeface="Verdana" panose="020B0604030504040204"/>
                <a:cs typeface="Verdana" panose="020B0604030504040204"/>
              </a:rPr>
              <a:t>erge</a:t>
            </a:r>
            <a:r>
              <a:rPr sz="4000" spc="328" dirty="0" smtClean="0">
                <a:solidFill>
                  <a:srgbClr val="0000FF"/>
                </a:solidFill>
                <a:latin typeface="Verdana" panose="020B0604030504040204"/>
                <a:cs typeface="Verdana" panose="020B0604030504040204"/>
              </a:rPr>
              <a:t> </a:t>
            </a:r>
            <a:r>
              <a:rPr lang="en-US" sz="4000" spc="-158" dirty="0" smtClean="0">
                <a:solidFill>
                  <a:srgbClr val="0000FF"/>
                </a:solidFill>
                <a:latin typeface="Verdana" panose="020B0604030504040204"/>
                <a:cs typeface="Verdana" panose="020B0604030504040204"/>
              </a:rPr>
              <a:t>S</a:t>
            </a:r>
            <a:r>
              <a:rPr sz="4000" spc="-158" dirty="0" smtClean="0">
                <a:solidFill>
                  <a:srgbClr val="0000FF"/>
                </a:solidFill>
                <a:latin typeface="Verdana" panose="020B0604030504040204"/>
                <a:cs typeface="Verdana" panose="020B0604030504040204"/>
              </a:rPr>
              <a:t>ort</a:t>
            </a:r>
            <a:r>
              <a:rPr lang="en-US" sz="4000" spc="-158" dirty="0" smtClean="0">
                <a:solidFill>
                  <a:srgbClr val="0000FF"/>
                </a:solidFill>
                <a:latin typeface="Verdana" panose="020B0604030504040204"/>
                <a:cs typeface="Verdana" panose="020B0604030504040204"/>
              </a:rPr>
              <a:t> Algorithm</a:t>
            </a:r>
            <a:endParaRPr sz="4000" dirty="0">
              <a:solidFill>
                <a:srgbClr val="0000FF"/>
              </a:solidFill>
              <a:latin typeface="Verdana" panose="020B0604030504040204"/>
              <a:cs typeface="Verdana" panose="020B0604030504040204"/>
            </a:endParaRPr>
          </a:p>
        </p:txBody>
      </p:sp>
      <p:sp>
        <p:nvSpPr>
          <p:cNvPr id="100" name="object 100"/>
          <p:cNvSpPr/>
          <p:nvPr/>
        </p:nvSpPr>
        <p:spPr>
          <a:xfrm>
            <a:off x="1166554" y="3458649"/>
            <a:ext cx="145819" cy="99913"/>
          </a:xfrm>
          <a:custGeom>
            <a:avLst/>
            <a:gdLst/>
            <a:ahLst/>
            <a:cxnLst/>
            <a:rect l="l" t="t" r="r" b="b"/>
            <a:pathLst>
              <a:path w="62865" h="45719">
                <a:moveTo>
                  <a:pt x="2564" y="0"/>
                </a:moveTo>
                <a:lnTo>
                  <a:pt x="19930" y="42773"/>
                </a:lnTo>
                <a:lnTo>
                  <a:pt x="32632" y="45339"/>
                </a:lnTo>
                <a:lnTo>
                  <a:pt x="45336" y="42773"/>
                </a:lnTo>
                <a:lnTo>
                  <a:pt x="55711" y="35777"/>
                </a:lnTo>
                <a:lnTo>
                  <a:pt x="62706" y="25403"/>
                </a:lnTo>
              </a:path>
            </a:pathLst>
          </a:custGeom>
          <a:ln w="11112">
            <a:solidFill>
              <a:srgbClr val="FFFFFF"/>
            </a:solidFill>
          </a:ln>
        </p:spPr>
        <p:txBody>
          <a:bodyPr wrap="square" lIns="0" tIns="0" rIns="0" bIns="0" rtlCol="0"/>
          <a:lstStyle/>
          <a:p>
            <a:endParaRPr/>
          </a:p>
        </p:txBody>
      </p:sp>
      <p:sp>
        <p:nvSpPr>
          <p:cNvPr id="101" name="object 101"/>
          <p:cNvSpPr/>
          <p:nvPr/>
        </p:nvSpPr>
        <p:spPr>
          <a:xfrm>
            <a:off x="1173134" y="3421128"/>
            <a:ext cx="136982" cy="129054"/>
          </a:xfrm>
          <a:custGeom>
            <a:avLst/>
            <a:gdLst/>
            <a:ahLst/>
            <a:cxnLst/>
            <a:rect l="l" t="t" r="r" b="b"/>
            <a:pathLst>
              <a:path w="59054" h="59055">
                <a:moveTo>
                  <a:pt x="58921" y="29464"/>
                </a:moveTo>
                <a:lnTo>
                  <a:pt x="56606" y="17996"/>
                </a:lnTo>
                <a:lnTo>
                  <a:pt x="50292" y="8631"/>
                </a:lnTo>
                <a:lnTo>
                  <a:pt x="40929" y="2315"/>
                </a:lnTo>
                <a:lnTo>
                  <a:pt x="29464" y="0"/>
                </a:lnTo>
                <a:lnTo>
                  <a:pt x="17997" y="2315"/>
                </a:lnTo>
                <a:lnTo>
                  <a:pt x="8631" y="8631"/>
                </a:lnTo>
                <a:lnTo>
                  <a:pt x="2316" y="17996"/>
                </a:lnTo>
                <a:lnTo>
                  <a:pt x="0" y="29464"/>
                </a:lnTo>
                <a:lnTo>
                  <a:pt x="2316" y="40931"/>
                </a:lnTo>
                <a:lnTo>
                  <a:pt x="8631" y="50296"/>
                </a:lnTo>
                <a:lnTo>
                  <a:pt x="17997" y="56612"/>
                </a:lnTo>
                <a:lnTo>
                  <a:pt x="29464" y="58928"/>
                </a:lnTo>
                <a:lnTo>
                  <a:pt x="40929" y="56612"/>
                </a:lnTo>
                <a:lnTo>
                  <a:pt x="50292" y="50296"/>
                </a:lnTo>
                <a:lnTo>
                  <a:pt x="56606" y="40931"/>
                </a:lnTo>
                <a:lnTo>
                  <a:pt x="58921" y="29464"/>
                </a:lnTo>
              </a:path>
            </a:pathLst>
          </a:custGeom>
          <a:ln w="11112">
            <a:solidFill>
              <a:srgbClr val="D1D1DD"/>
            </a:solidFill>
          </a:ln>
        </p:spPr>
        <p:txBody>
          <a:bodyPr wrap="square" lIns="0" tIns="0" rIns="0" bIns="0" rtlCol="0"/>
          <a:lstStyle/>
          <a:p>
            <a:endParaRPr/>
          </a:p>
        </p:txBody>
      </p:sp>
      <p:sp>
        <p:nvSpPr>
          <p:cNvPr id="102" name="object 102"/>
          <p:cNvSpPr/>
          <p:nvPr/>
        </p:nvSpPr>
        <p:spPr>
          <a:xfrm>
            <a:off x="1179729" y="3427179"/>
            <a:ext cx="122252" cy="115177"/>
          </a:xfrm>
          <a:custGeom>
            <a:avLst/>
            <a:gdLst/>
            <a:ahLst/>
            <a:cxnLst/>
            <a:rect l="l" t="t" r="r" b="b"/>
            <a:pathLst>
              <a:path w="52704" h="52705">
                <a:moveTo>
                  <a:pt x="52570" y="26289"/>
                </a:moveTo>
                <a:lnTo>
                  <a:pt x="50504" y="16057"/>
                </a:lnTo>
                <a:lnTo>
                  <a:pt x="44870" y="7700"/>
                </a:lnTo>
                <a:lnTo>
                  <a:pt x="36514" y="2066"/>
                </a:lnTo>
                <a:lnTo>
                  <a:pt x="26282" y="0"/>
                </a:lnTo>
                <a:lnTo>
                  <a:pt x="16052" y="2066"/>
                </a:lnTo>
                <a:lnTo>
                  <a:pt x="7697" y="7700"/>
                </a:lnTo>
                <a:lnTo>
                  <a:pt x="2065" y="16057"/>
                </a:lnTo>
                <a:lnTo>
                  <a:pt x="0" y="26289"/>
                </a:lnTo>
                <a:lnTo>
                  <a:pt x="2065" y="36520"/>
                </a:lnTo>
                <a:lnTo>
                  <a:pt x="7697" y="44877"/>
                </a:lnTo>
                <a:lnTo>
                  <a:pt x="16052" y="50511"/>
                </a:lnTo>
                <a:lnTo>
                  <a:pt x="26282" y="52578"/>
                </a:lnTo>
                <a:lnTo>
                  <a:pt x="36514" y="50511"/>
                </a:lnTo>
                <a:lnTo>
                  <a:pt x="44870" y="44877"/>
                </a:lnTo>
                <a:lnTo>
                  <a:pt x="50504" y="36520"/>
                </a:lnTo>
                <a:lnTo>
                  <a:pt x="52570" y="26289"/>
                </a:lnTo>
              </a:path>
            </a:pathLst>
          </a:custGeom>
          <a:ln w="11112">
            <a:solidFill>
              <a:srgbClr val="A3A3BC"/>
            </a:solidFill>
          </a:ln>
        </p:spPr>
        <p:txBody>
          <a:bodyPr wrap="square" lIns="0" tIns="0" rIns="0" bIns="0" rtlCol="0"/>
          <a:lstStyle/>
          <a:p>
            <a:endParaRPr/>
          </a:p>
        </p:txBody>
      </p:sp>
      <p:sp>
        <p:nvSpPr>
          <p:cNvPr id="103" name="object 103"/>
          <p:cNvSpPr/>
          <p:nvPr/>
        </p:nvSpPr>
        <p:spPr>
          <a:xfrm>
            <a:off x="1186310" y="3433228"/>
            <a:ext cx="107523" cy="101301"/>
          </a:xfrm>
          <a:custGeom>
            <a:avLst/>
            <a:gdLst/>
            <a:ahLst/>
            <a:cxnLst/>
            <a:rect l="l" t="t" r="r" b="b"/>
            <a:pathLst>
              <a:path w="46354" h="46355">
                <a:moveTo>
                  <a:pt x="46221" y="23114"/>
                </a:moveTo>
                <a:lnTo>
                  <a:pt x="44405" y="14117"/>
                </a:lnTo>
                <a:lnTo>
                  <a:pt x="39452" y="6770"/>
                </a:lnTo>
                <a:lnTo>
                  <a:pt x="32106" y="1816"/>
                </a:lnTo>
                <a:lnTo>
                  <a:pt x="23112" y="0"/>
                </a:lnTo>
                <a:lnTo>
                  <a:pt x="14118" y="1816"/>
                </a:lnTo>
                <a:lnTo>
                  <a:pt x="6771" y="6770"/>
                </a:lnTo>
                <a:lnTo>
                  <a:pt x="1817" y="14117"/>
                </a:lnTo>
                <a:lnTo>
                  <a:pt x="0" y="23114"/>
                </a:lnTo>
                <a:lnTo>
                  <a:pt x="1817" y="32102"/>
                </a:lnTo>
                <a:lnTo>
                  <a:pt x="6771" y="39446"/>
                </a:lnTo>
                <a:lnTo>
                  <a:pt x="14118" y="44398"/>
                </a:lnTo>
                <a:lnTo>
                  <a:pt x="23112" y="46215"/>
                </a:lnTo>
                <a:lnTo>
                  <a:pt x="32106" y="44398"/>
                </a:lnTo>
                <a:lnTo>
                  <a:pt x="39452" y="39446"/>
                </a:lnTo>
                <a:lnTo>
                  <a:pt x="44405" y="32102"/>
                </a:lnTo>
                <a:lnTo>
                  <a:pt x="46221" y="23114"/>
                </a:lnTo>
              </a:path>
            </a:pathLst>
          </a:custGeom>
          <a:ln w="11112">
            <a:solidFill>
              <a:srgbClr val="75759B"/>
            </a:solidFill>
          </a:ln>
        </p:spPr>
        <p:txBody>
          <a:bodyPr wrap="square" lIns="0" tIns="0" rIns="0" bIns="0" rtlCol="0"/>
          <a:lstStyle/>
          <a:p>
            <a:endParaRPr/>
          </a:p>
        </p:txBody>
      </p:sp>
      <p:sp>
        <p:nvSpPr>
          <p:cNvPr id="104" name="object 104"/>
          <p:cNvSpPr/>
          <p:nvPr/>
        </p:nvSpPr>
        <p:spPr>
          <a:xfrm>
            <a:off x="1192904" y="3439279"/>
            <a:ext cx="92794" cy="87424"/>
          </a:xfrm>
          <a:custGeom>
            <a:avLst/>
            <a:gdLst/>
            <a:ahLst/>
            <a:cxnLst/>
            <a:rect l="l" t="t" r="r" b="b"/>
            <a:pathLst>
              <a:path w="40004" h="40005">
                <a:moveTo>
                  <a:pt x="39871" y="19926"/>
                </a:moveTo>
                <a:lnTo>
                  <a:pt x="38304" y="12172"/>
                </a:lnTo>
                <a:lnTo>
                  <a:pt x="34030" y="5838"/>
                </a:lnTo>
                <a:lnTo>
                  <a:pt x="27693" y="1566"/>
                </a:lnTo>
                <a:lnTo>
                  <a:pt x="19933" y="0"/>
                </a:lnTo>
                <a:lnTo>
                  <a:pt x="12175" y="1566"/>
                </a:lnTo>
                <a:lnTo>
                  <a:pt x="5838" y="5838"/>
                </a:lnTo>
                <a:lnTo>
                  <a:pt x="1566" y="12172"/>
                </a:lnTo>
                <a:lnTo>
                  <a:pt x="0" y="19926"/>
                </a:lnTo>
                <a:lnTo>
                  <a:pt x="1566" y="27686"/>
                </a:lnTo>
                <a:lnTo>
                  <a:pt x="5838" y="34024"/>
                </a:lnTo>
                <a:lnTo>
                  <a:pt x="12175" y="38298"/>
                </a:lnTo>
                <a:lnTo>
                  <a:pt x="19933" y="39865"/>
                </a:lnTo>
                <a:lnTo>
                  <a:pt x="27693" y="38298"/>
                </a:lnTo>
                <a:lnTo>
                  <a:pt x="34030" y="34024"/>
                </a:lnTo>
                <a:lnTo>
                  <a:pt x="38304" y="27686"/>
                </a:lnTo>
                <a:lnTo>
                  <a:pt x="39871" y="19926"/>
                </a:lnTo>
              </a:path>
            </a:pathLst>
          </a:custGeom>
          <a:ln w="11112">
            <a:solidFill>
              <a:srgbClr val="47477A"/>
            </a:solidFill>
          </a:ln>
        </p:spPr>
        <p:txBody>
          <a:bodyPr wrap="square" lIns="0" tIns="0" rIns="0" bIns="0" rtlCol="0"/>
          <a:lstStyle/>
          <a:p>
            <a:endParaRPr/>
          </a:p>
        </p:txBody>
      </p:sp>
      <p:sp>
        <p:nvSpPr>
          <p:cNvPr id="105" name="object 105"/>
          <p:cNvSpPr/>
          <p:nvPr/>
        </p:nvSpPr>
        <p:spPr>
          <a:xfrm>
            <a:off x="1173801" y="3421098"/>
            <a:ext cx="129617" cy="122116"/>
          </a:xfrm>
          <a:custGeom>
            <a:avLst/>
            <a:gdLst/>
            <a:ahLst/>
            <a:cxnLst/>
            <a:rect l="l" t="t" r="r" b="b"/>
            <a:pathLst>
              <a:path w="55879" h="55880">
                <a:moveTo>
                  <a:pt x="55671" y="27838"/>
                </a:moveTo>
                <a:lnTo>
                  <a:pt x="53483" y="17005"/>
                </a:lnTo>
                <a:lnTo>
                  <a:pt x="47516" y="8156"/>
                </a:lnTo>
                <a:lnTo>
                  <a:pt x="38668" y="2188"/>
                </a:lnTo>
                <a:lnTo>
                  <a:pt x="27835" y="0"/>
                </a:lnTo>
                <a:lnTo>
                  <a:pt x="17002" y="2188"/>
                </a:lnTo>
                <a:lnTo>
                  <a:pt x="8154" y="8156"/>
                </a:lnTo>
                <a:lnTo>
                  <a:pt x="2188" y="17005"/>
                </a:lnTo>
                <a:lnTo>
                  <a:pt x="0" y="27838"/>
                </a:lnTo>
                <a:lnTo>
                  <a:pt x="2188" y="38671"/>
                </a:lnTo>
                <a:lnTo>
                  <a:pt x="8154" y="47520"/>
                </a:lnTo>
                <a:lnTo>
                  <a:pt x="17002" y="53488"/>
                </a:lnTo>
                <a:lnTo>
                  <a:pt x="27835" y="55676"/>
                </a:lnTo>
                <a:lnTo>
                  <a:pt x="38668" y="53488"/>
                </a:lnTo>
                <a:lnTo>
                  <a:pt x="47516" y="47520"/>
                </a:lnTo>
                <a:lnTo>
                  <a:pt x="53483" y="38671"/>
                </a:lnTo>
                <a:lnTo>
                  <a:pt x="55671" y="27838"/>
                </a:lnTo>
              </a:path>
            </a:pathLst>
          </a:custGeom>
          <a:ln w="11112">
            <a:solidFill>
              <a:srgbClr val="191959"/>
            </a:solidFill>
          </a:ln>
        </p:spPr>
        <p:txBody>
          <a:bodyPr wrap="square" lIns="0" tIns="0" rIns="0" bIns="0" rtlCol="0"/>
          <a:lstStyle/>
          <a:p>
            <a:endParaRPr/>
          </a:p>
        </p:txBody>
      </p:sp>
      <p:sp>
        <p:nvSpPr>
          <p:cNvPr id="106" name="object 106"/>
          <p:cNvSpPr/>
          <p:nvPr/>
        </p:nvSpPr>
        <p:spPr>
          <a:xfrm>
            <a:off x="1185265" y="3430620"/>
            <a:ext cx="94267" cy="88811"/>
          </a:xfrm>
          <a:custGeom>
            <a:avLst/>
            <a:gdLst/>
            <a:ahLst/>
            <a:cxnLst/>
            <a:rect l="l" t="t" r="r" b="b"/>
            <a:pathLst>
              <a:path w="40640" h="40640">
                <a:moveTo>
                  <a:pt x="40490" y="20243"/>
                </a:moveTo>
                <a:lnTo>
                  <a:pt x="38898" y="12365"/>
                </a:lnTo>
                <a:lnTo>
                  <a:pt x="34559" y="5930"/>
                </a:lnTo>
                <a:lnTo>
                  <a:pt x="28123" y="1591"/>
                </a:lnTo>
                <a:lnTo>
                  <a:pt x="20245" y="0"/>
                </a:lnTo>
                <a:lnTo>
                  <a:pt x="12366" y="1591"/>
                </a:lnTo>
                <a:lnTo>
                  <a:pt x="5931" y="5930"/>
                </a:lnTo>
                <a:lnTo>
                  <a:pt x="1591" y="12365"/>
                </a:lnTo>
                <a:lnTo>
                  <a:pt x="0" y="20243"/>
                </a:lnTo>
                <a:lnTo>
                  <a:pt x="1591" y="28121"/>
                </a:lnTo>
                <a:lnTo>
                  <a:pt x="5931" y="34556"/>
                </a:lnTo>
                <a:lnTo>
                  <a:pt x="12366" y="38896"/>
                </a:lnTo>
                <a:lnTo>
                  <a:pt x="20245" y="40487"/>
                </a:lnTo>
                <a:lnTo>
                  <a:pt x="28123" y="38896"/>
                </a:lnTo>
                <a:lnTo>
                  <a:pt x="34559" y="34556"/>
                </a:lnTo>
                <a:lnTo>
                  <a:pt x="38898" y="28121"/>
                </a:lnTo>
                <a:lnTo>
                  <a:pt x="40490" y="20243"/>
                </a:lnTo>
              </a:path>
            </a:pathLst>
          </a:custGeom>
          <a:ln w="11112">
            <a:solidFill>
              <a:srgbClr val="23237C"/>
            </a:solidFill>
          </a:ln>
        </p:spPr>
        <p:txBody>
          <a:bodyPr wrap="square" lIns="0" tIns="0" rIns="0" bIns="0" rtlCol="0"/>
          <a:lstStyle/>
          <a:p>
            <a:endParaRPr/>
          </a:p>
        </p:txBody>
      </p:sp>
      <p:sp>
        <p:nvSpPr>
          <p:cNvPr id="107" name="object 107"/>
          <p:cNvSpPr/>
          <p:nvPr/>
        </p:nvSpPr>
        <p:spPr>
          <a:xfrm>
            <a:off x="1190994" y="3435670"/>
            <a:ext cx="79538" cy="74935"/>
          </a:xfrm>
          <a:custGeom>
            <a:avLst/>
            <a:gdLst/>
            <a:ahLst/>
            <a:cxnLst/>
            <a:rect l="l" t="t" r="r" b="b"/>
            <a:pathLst>
              <a:path w="34290" h="34290">
                <a:moveTo>
                  <a:pt x="34136" y="17068"/>
                </a:moveTo>
                <a:lnTo>
                  <a:pt x="34136" y="7645"/>
                </a:lnTo>
                <a:lnTo>
                  <a:pt x="26496" y="0"/>
                </a:lnTo>
                <a:lnTo>
                  <a:pt x="17070" y="0"/>
                </a:lnTo>
                <a:lnTo>
                  <a:pt x="7644" y="0"/>
                </a:lnTo>
                <a:lnTo>
                  <a:pt x="0" y="7645"/>
                </a:lnTo>
                <a:lnTo>
                  <a:pt x="0" y="17068"/>
                </a:lnTo>
                <a:lnTo>
                  <a:pt x="0" y="26492"/>
                </a:lnTo>
                <a:lnTo>
                  <a:pt x="7644" y="34137"/>
                </a:lnTo>
                <a:lnTo>
                  <a:pt x="17070" y="34137"/>
                </a:lnTo>
                <a:lnTo>
                  <a:pt x="26496" y="34137"/>
                </a:lnTo>
                <a:lnTo>
                  <a:pt x="34136" y="26492"/>
                </a:lnTo>
                <a:lnTo>
                  <a:pt x="34136" y="17068"/>
                </a:lnTo>
              </a:path>
            </a:pathLst>
          </a:custGeom>
          <a:ln w="11112">
            <a:solidFill>
              <a:srgbClr val="30308B"/>
            </a:solidFill>
          </a:ln>
        </p:spPr>
        <p:txBody>
          <a:bodyPr wrap="square" lIns="0" tIns="0" rIns="0" bIns="0" rtlCol="0"/>
          <a:lstStyle/>
          <a:p>
            <a:endParaRPr/>
          </a:p>
        </p:txBody>
      </p:sp>
      <p:sp>
        <p:nvSpPr>
          <p:cNvPr id="108" name="object 108"/>
          <p:cNvSpPr/>
          <p:nvPr/>
        </p:nvSpPr>
        <p:spPr>
          <a:xfrm>
            <a:off x="1196712" y="3440720"/>
            <a:ext cx="64808" cy="61058"/>
          </a:xfrm>
          <a:custGeom>
            <a:avLst/>
            <a:gdLst/>
            <a:ahLst/>
            <a:cxnLst/>
            <a:rect l="l" t="t" r="r" b="b"/>
            <a:pathLst>
              <a:path w="27940" h="27940">
                <a:moveTo>
                  <a:pt x="27791" y="13893"/>
                </a:moveTo>
                <a:lnTo>
                  <a:pt x="27791" y="6223"/>
                </a:lnTo>
                <a:lnTo>
                  <a:pt x="21565" y="0"/>
                </a:lnTo>
                <a:lnTo>
                  <a:pt x="13896" y="0"/>
                </a:lnTo>
                <a:lnTo>
                  <a:pt x="6226" y="0"/>
                </a:lnTo>
                <a:lnTo>
                  <a:pt x="0" y="6223"/>
                </a:lnTo>
                <a:lnTo>
                  <a:pt x="0" y="13893"/>
                </a:lnTo>
                <a:lnTo>
                  <a:pt x="0" y="21564"/>
                </a:lnTo>
                <a:lnTo>
                  <a:pt x="6226" y="27787"/>
                </a:lnTo>
                <a:lnTo>
                  <a:pt x="13896" y="27787"/>
                </a:lnTo>
                <a:lnTo>
                  <a:pt x="21565" y="27787"/>
                </a:lnTo>
                <a:lnTo>
                  <a:pt x="27791" y="21564"/>
                </a:lnTo>
                <a:lnTo>
                  <a:pt x="27791" y="13893"/>
                </a:lnTo>
              </a:path>
            </a:pathLst>
          </a:custGeom>
          <a:ln w="11112">
            <a:solidFill>
              <a:srgbClr val="3E3E99"/>
            </a:solidFill>
          </a:ln>
        </p:spPr>
        <p:txBody>
          <a:bodyPr wrap="square" lIns="0" tIns="0" rIns="0" bIns="0" rtlCol="0"/>
          <a:lstStyle/>
          <a:p>
            <a:endParaRPr/>
          </a:p>
        </p:txBody>
      </p:sp>
      <p:sp>
        <p:nvSpPr>
          <p:cNvPr id="109" name="object 109"/>
          <p:cNvSpPr/>
          <p:nvPr/>
        </p:nvSpPr>
        <p:spPr>
          <a:xfrm>
            <a:off x="1202443" y="3445773"/>
            <a:ext cx="50079" cy="47181"/>
          </a:xfrm>
          <a:custGeom>
            <a:avLst/>
            <a:gdLst/>
            <a:ahLst/>
            <a:cxnLst/>
            <a:rect l="l" t="t" r="r" b="b"/>
            <a:pathLst>
              <a:path w="21590" h="21590">
                <a:moveTo>
                  <a:pt x="21436" y="10718"/>
                </a:moveTo>
                <a:lnTo>
                  <a:pt x="21436" y="4800"/>
                </a:lnTo>
                <a:lnTo>
                  <a:pt x="16638" y="0"/>
                </a:lnTo>
                <a:lnTo>
                  <a:pt x="10720" y="0"/>
                </a:lnTo>
                <a:lnTo>
                  <a:pt x="4801" y="0"/>
                </a:lnTo>
                <a:lnTo>
                  <a:pt x="0" y="4800"/>
                </a:lnTo>
                <a:lnTo>
                  <a:pt x="0" y="10718"/>
                </a:lnTo>
                <a:lnTo>
                  <a:pt x="0" y="16637"/>
                </a:lnTo>
                <a:lnTo>
                  <a:pt x="4801" y="21437"/>
                </a:lnTo>
                <a:lnTo>
                  <a:pt x="10720" y="21437"/>
                </a:lnTo>
                <a:lnTo>
                  <a:pt x="16638" y="21437"/>
                </a:lnTo>
                <a:lnTo>
                  <a:pt x="21436" y="16637"/>
                </a:lnTo>
                <a:lnTo>
                  <a:pt x="21436" y="10718"/>
                </a:lnTo>
              </a:path>
            </a:pathLst>
          </a:custGeom>
          <a:ln w="11112">
            <a:solidFill>
              <a:srgbClr val="4B4BA8"/>
            </a:solidFill>
          </a:ln>
        </p:spPr>
        <p:txBody>
          <a:bodyPr wrap="square" lIns="0" tIns="0" rIns="0" bIns="0" rtlCol="0"/>
          <a:lstStyle/>
          <a:p>
            <a:endParaRPr/>
          </a:p>
        </p:txBody>
      </p:sp>
      <p:sp>
        <p:nvSpPr>
          <p:cNvPr id="110" name="object 110"/>
          <p:cNvSpPr/>
          <p:nvPr/>
        </p:nvSpPr>
        <p:spPr>
          <a:xfrm>
            <a:off x="1208173" y="3450823"/>
            <a:ext cx="35350" cy="33304"/>
          </a:xfrm>
          <a:custGeom>
            <a:avLst/>
            <a:gdLst/>
            <a:ahLst/>
            <a:cxnLst/>
            <a:rect l="l" t="t" r="r" b="b"/>
            <a:pathLst>
              <a:path w="15240" h="15240">
                <a:moveTo>
                  <a:pt x="15086" y="7543"/>
                </a:moveTo>
                <a:lnTo>
                  <a:pt x="15086" y="3390"/>
                </a:lnTo>
                <a:lnTo>
                  <a:pt x="11703" y="0"/>
                </a:lnTo>
                <a:lnTo>
                  <a:pt x="7539" y="0"/>
                </a:lnTo>
                <a:lnTo>
                  <a:pt x="3378" y="0"/>
                </a:lnTo>
                <a:lnTo>
                  <a:pt x="0" y="3390"/>
                </a:lnTo>
                <a:lnTo>
                  <a:pt x="0" y="7543"/>
                </a:lnTo>
                <a:lnTo>
                  <a:pt x="0" y="11709"/>
                </a:lnTo>
                <a:lnTo>
                  <a:pt x="3378" y="15087"/>
                </a:lnTo>
                <a:lnTo>
                  <a:pt x="7539" y="15087"/>
                </a:lnTo>
                <a:lnTo>
                  <a:pt x="11703" y="15087"/>
                </a:lnTo>
                <a:lnTo>
                  <a:pt x="15086" y="11709"/>
                </a:lnTo>
                <a:lnTo>
                  <a:pt x="15086" y="7543"/>
                </a:lnTo>
              </a:path>
            </a:pathLst>
          </a:custGeom>
          <a:ln w="11112">
            <a:solidFill>
              <a:srgbClr val="5858B7"/>
            </a:solidFill>
          </a:ln>
        </p:spPr>
        <p:txBody>
          <a:bodyPr wrap="square" lIns="0" tIns="0" rIns="0" bIns="0" rtlCol="0"/>
          <a:lstStyle/>
          <a:p>
            <a:endParaRPr/>
          </a:p>
        </p:txBody>
      </p:sp>
      <p:sp>
        <p:nvSpPr>
          <p:cNvPr id="111" name="object 111"/>
          <p:cNvSpPr/>
          <p:nvPr/>
        </p:nvSpPr>
        <p:spPr>
          <a:xfrm>
            <a:off x="1200555" y="3443301"/>
            <a:ext cx="47133" cy="44406"/>
          </a:xfrm>
          <a:custGeom>
            <a:avLst/>
            <a:gdLst/>
            <a:ahLst/>
            <a:cxnLst/>
            <a:rect l="l" t="t" r="r" b="b"/>
            <a:pathLst>
              <a:path w="20320" h="20319">
                <a:moveTo>
                  <a:pt x="20239" y="10121"/>
                </a:moveTo>
                <a:lnTo>
                  <a:pt x="20239" y="4546"/>
                </a:lnTo>
                <a:lnTo>
                  <a:pt x="15706" y="0"/>
                </a:lnTo>
                <a:lnTo>
                  <a:pt x="10120" y="0"/>
                </a:lnTo>
                <a:lnTo>
                  <a:pt x="4533" y="0"/>
                </a:lnTo>
                <a:lnTo>
                  <a:pt x="0" y="4546"/>
                </a:lnTo>
                <a:lnTo>
                  <a:pt x="0" y="10121"/>
                </a:lnTo>
                <a:lnTo>
                  <a:pt x="0" y="15709"/>
                </a:lnTo>
                <a:lnTo>
                  <a:pt x="4533" y="20243"/>
                </a:lnTo>
                <a:lnTo>
                  <a:pt x="10120" y="20243"/>
                </a:lnTo>
                <a:lnTo>
                  <a:pt x="15706" y="20243"/>
                </a:lnTo>
                <a:lnTo>
                  <a:pt x="20239" y="15709"/>
                </a:lnTo>
                <a:lnTo>
                  <a:pt x="20239" y="10121"/>
                </a:lnTo>
              </a:path>
            </a:pathLst>
          </a:custGeom>
          <a:ln w="11112">
            <a:solidFill>
              <a:srgbClr val="6565C5"/>
            </a:solidFill>
          </a:ln>
        </p:spPr>
        <p:txBody>
          <a:bodyPr wrap="square" lIns="0" tIns="0" rIns="0" bIns="0" rtlCol="0"/>
          <a:lstStyle/>
          <a:p>
            <a:endParaRPr/>
          </a:p>
        </p:txBody>
      </p:sp>
      <p:sp>
        <p:nvSpPr>
          <p:cNvPr id="112" name="object 112"/>
          <p:cNvSpPr/>
          <p:nvPr/>
        </p:nvSpPr>
        <p:spPr>
          <a:xfrm>
            <a:off x="1206273" y="3448354"/>
            <a:ext cx="32404" cy="30529"/>
          </a:xfrm>
          <a:custGeom>
            <a:avLst/>
            <a:gdLst/>
            <a:ahLst/>
            <a:cxnLst/>
            <a:rect l="l" t="t" r="r" b="b"/>
            <a:pathLst>
              <a:path w="13970" h="13969">
                <a:moveTo>
                  <a:pt x="13896" y="6946"/>
                </a:moveTo>
                <a:lnTo>
                  <a:pt x="13896" y="3111"/>
                </a:lnTo>
                <a:lnTo>
                  <a:pt x="10786" y="0"/>
                </a:lnTo>
                <a:lnTo>
                  <a:pt x="6950" y="0"/>
                </a:lnTo>
                <a:lnTo>
                  <a:pt x="3116" y="0"/>
                </a:lnTo>
                <a:lnTo>
                  <a:pt x="0" y="3111"/>
                </a:lnTo>
                <a:lnTo>
                  <a:pt x="0" y="6946"/>
                </a:lnTo>
                <a:lnTo>
                  <a:pt x="0" y="10782"/>
                </a:lnTo>
                <a:lnTo>
                  <a:pt x="3116" y="13893"/>
                </a:lnTo>
                <a:lnTo>
                  <a:pt x="6950" y="13893"/>
                </a:lnTo>
                <a:lnTo>
                  <a:pt x="10786" y="13893"/>
                </a:lnTo>
                <a:lnTo>
                  <a:pt x="13896" y="10782"/>
                </a:lnTo>
                <a:lnTo>
                  <a:pt x="13896" y="6946"/>
                </a:lnTo>
              </a:path>
            </a:pathLst>
          </a:custGeom>
          <a:ln w="11112">
            <a:solidFill>
              <a:srgbClr val="7E7ECE"/>
            </a:solidFill>
          </a:ln>
        </p:spPr>
        <p:txBody>
          <a:bodyPr wrap="square" lIns="0" tIns="0" rIns="0" bIns="0" rtlCol="0"/>
          <a:lstStyle/>
          <a:p>
            <a:endParaRPr/>
          </a:p>
        </p:txBody>
      </p:sp>
      <p:sp>
        <p:nvSpPr>
          <p:cNvPr id="113" name="object 113"/>
          <p:cNvSpPr/>
          <p:nvPr/>
        </p:nvSpPr>
        <p:spPr>
          <a:xfrm>
            <a:off x="1212007" y="3453404"/>
            <a:ext cx="17675" cy="16652"/>
          </a:xfrm>
          <a:custGeom>
            <a:avLst/>
            <a:gdLst/>
            <a:ahLst/>
            <a:cxnLst/>
            <a:rect l="l" t="t" r="r" b="b"/>
            <a:pathLst>
              <a:path w="7620" h="7619">
                <a:moveTo>
                  <a:pt x="7539" y="3771"/>
                </a:moveTo>
                <a:lnTo>
                  <a:pt x="7539" y="1701"/>
                </a:lnTo>
                <a:lnTo>
                  <a:pt x="5848" y="0"/>
                </a:lnTo>
                <a:lnTo>
                  <a:pt x="3769" y="0"/>
                </a:lnTo>
                <a:lnTo>
                  <a:pt x="1691" y="0"/>
                </a:lnTo>
                <a:lnTo>
                  <a:pt x="0" y="1701"/>
                </a:lnTo>
                <a:lnTo>
                  <a:pt x="0" y="3771"/>
                </a:lnTo>
                <a:lnTo>
                  <a:pt x="0" y="5854"/>
                </a:lnTo>
                <a:lnTo>
                  <a:pt x="1691" y="7543"/>
                </a:lnTo>
                <a:lnTo>
                  <a:pt x="3769" y="7543"/>
                </a:lnTo>
                <a:lnTo>
                  <a:pt x="5848" y="7543"/>
                </a:lnTo>
                <a:lnTo>
                  <a:pt x="7539" y="5854"/>
                </a:lnTo>
                <a:lnTo>
                  <a:pt x="7539" y="3771"/>
                </a:lnTo>
              </a:path>
            </a:pathLst>
          </a:custGeom>
          <a:ln w="11112">
            <a:solidFill>
              <a:srgbClr val="9696D8"/>
            </a:solidFill>
          </a:ln>
        </p:spPr>
        <p:txBody>
          <a:bodyPr wrap="square" lIns="0" tIns="0" rIns="0" bIns="0" rtlCol="0"/>
          <a:lstStyle/>
          <a:p>
            <a:endParaRPr/>
          </a:p>
        </p:txBody>
      </p:sp>
      <p:sp>
        <p:nvSpPr>
          <p:cNvPr id="114" name="object 114"/>
          <p:cNvSpPr/>
          <p:nvPr/>
        </p:nvSpPr>
        <p:spPr>
          <a:xfrm>
            <a:off x="1217724" y="3458457"/>
            <a:ext cx="2946" cy="2775"/>
          </a:xfrm>
          <a:custGeom>
            <a:avLst/>
            <a:gdLst/>
            <a:ahLst/>
            <a:cxnLst/>
            <a:rect l="l" t="t" r="r" b="b"/>
            <a:pathLst>
              <a:path w="1270" h="1269">
                <a:moveTo>
                  <a:pt x="1196" y="596"/>
                </a:moveTo>
                <a:lnTo>
                  <a:pt x="1196" y="279"/>
                </a:lnTo>
                <a:lnTo>
                  <a:pt x="928" y="0"/>
                </a:lnTo>
                <a:lnTo>
                  <a:pt x="600" y="0"/>
                </a:lnTo>
                <a:lnTo>
                  <a:pt x="273" y="0"/>
                </a:lnTo>
                <a:lnTo>
                  <a:pt x="0" y="279"/>
                </a:lnTo>
                <a:lnTo>
                  <a:pt x="0" y="596"/>
                </a:lnTo>
                <a:lnTo>
                  <a:pt x="0" y="927"/>
                </a:lnTo>
                <a:lnTo>
                  <a:pt x="273" y="1193"/>
                </a:lnTo>
                <a:lnTo>
                  <a:pt x="600" y="1193"/>
                </a:lnTo>
                <a:lnTo>
                  <a:pt x="928" y="1193"/>
                </a:lnTo>
                <a:lnTo>
                  <a:pt x="1196" y="927"/>
                </a:lnTo>
                <a:lnTo>
                  <a:pt x="1196" y="596"/>
                </a:lnTo>
              </a:path>
            </a:pathLst>
          </a:custGeom>
          <a:ln w="11112">
            <a:solidFill>
              <a:srgbClr val="AFAFE1"/>
            </a:solidFill>
          </a:ln>
        </p:spPr>
        <p:txBody>
          <a:bodyPr wrap="square" lIns="0" tIns="0" rIns="0" bIns="0" rtlCol="0"/>
          <a:lstStyle/>
          <a:p>
            <a:endParaRPr/>
          </a:p>
        </p:txBody>
      </p:sp>
      <p:sp>
        <p:nvSpPr>
          <p:cNvPr id="115" name="object 115"/>
          <p:cNvSpPr/>
          <p:nvPr/>
        </p:nvSpPr>
        <p:spPr>
          <a:xfrm>
            <a:off x="1211500" y="3452240"/>
            <a:ext cx="13256" cy="12489"/>
          </a:xfrm>
          <a:custGeom>
            <a:avLst/>
            <a:gdLst/>
            <a:ahLst/>
            <a:cxnLst/>
            <a:rect l="l" t="t" r="r" b="b"/>
            <a:pathLst>
              <a:path w="5715" h="5715">
                <a:moveTo>
                  <a:pt x="0" y="2578"/>
                </a:moveTo>
                <a:lnTo>
                  <a:pt x="0" y="4013"/>
                </a:lnTo>
                <a:lnTo>
                  <a:pt x="1150" y="5156"/>
                </a:lnTo>
                <a:lnTo>
                  <a:pt x="2574" y="5156"/>
                </a:lnTo>
                <a:lnTo>
                  <a:pt x="3997" y="5156"/>
                </a:lnTo>
                <a:lnTo>
                  <a:pt x="5153" y="4013"/>
                </a:lnTo>
                <a:lnTo>
                  <a:pt x="5153" y="2578"/>
                </a:lnTo>
                <a:lnTo>
                  <a:pt x="5153" y="1155"/>
                </a:lnTo>
                <a:lnTo>
                  <a:pt x="3997" y="0"/>
                </a:lnTo>
                <a:lnTo>
                  <a:pt x="2574" y="0"/>
                </a:lnTo>
                <a:lnTo>
                  <a:pt x="1150" y="0"/>
                </a:lnTo>
                <a:lnTo>
                  <a:pt x="0" y="1155"/>
                </a:lnTo>
                <a:lnTo>
                  <a:pt x="0" y="2578"/>
                </a:lnTo>
              </a:path>
            </a:pathLst>
          </a:custGeom>
          <a:ln w="11112">
            <a:solidFill>
              <a:srgbClr val="C7C7EA"/>
            </a:solidFill>
          </a:ln>
        </p:spPr>
        <p:txBody>
          <a:bodyPr wrap="square" lIns="0" tIns="0" rIns="0" bIns="0" rtlCol="0"/>
          <a:lstStyle/>
          <a:p>
            <a:endParaRPr/>
          </a:p>
        </p:txBody>
      </p:sp>
      <p:sp>
        <p:nvSpPr>
          <p:cNvPr id="116" name="object 116"/>
          <p:cNvSpPr/>
          <p:nvPr/>
        </p:nvSpPr>
        <p:spPr>
          <a:xfrm>
            <a:off x="1201107" y="3442136"/>
            <a:ext cx="29458" cy="27754"/>
          </a:xfrm>
          <a:custGeom>
            <a:avLst/>
            <a:gdLst/>
            <a:ahLst/>
            <a:cxnLst/>
            <a:rect l="l" t="t" r="r" b="b"/>
            <a:pathLst>
              <a:path w="12700" h="12700">
                <a:moveTo>
                  <a:pt x="9852" y="0"/>
                </a:moveTo>
                <a:lnTo>
                  <a:pt x="2848" y="0"/>
                </a:lnTo>
                <a:lnTo>
                  <a:pt x="0" y="2844"/>
                </a:lnTo>
                <a:lnTo>
                  <a:pt x="0" y="9842"/>
                </a:lnTo>
                <a:lnTo>
                  <a:pt x="2848" y="12700"/>
                </a:lnTo>
                <a:lnTo>
                  <a:pt x="9852" y="12700"/>
                </a:lnTo>
                <a:lnTo>
                  <a:pt x="12700" y="9842"/>
                </a:lnTo>
                <a:lnTo>
                  <a:pt x="12700" y="2844"/>
                </a:lnTo>
                <a:lnTo>
                  <a:pt x="9852" y="0"/>
                </a:lnTo>
                <a:close/>
              </a:path>
            </a:pathLst>
          </a:custGeom>
          <a:solidFill>
            <a:srgbClr val="E0E0F3"/>
          </a:solidFill>
        </p:spPr>
        <p:txBody>
          <a:bodyPr wrap="square" lIns="0" tIns="0" rIns="0" bIns="0" rtlCol="0"/>
          <a:lstStyle/>
          <a:p>
            <a:endParaRPr/>
          </a:p>
        </p:txBody>
      </p:sp>
      <p:sp>
        <p:nvSpPr>
          <p:cNvPr id="117" name="object 117"/>
          <p:cNvSpPr/>
          <p:nvPr/>
        </p:nvSpPr>
        <p:spPr>
          <a:xfrm>
            <a:off x="1166554" y="3918244"/>
            <a:ext cx="145819" cy="99913"/>
          </a:xfrm>
          <a:custGeom>
            <a:avLst/>
            <a:gdLst/>
            <a:ahLst/>
            <a:cxnLst/>
            <a:rect l="l" t="t" r="r" b="b"/>
            <a:pathLst>
              <a:path w="62865" h="45719">
                <a:moveTo>
                  <a:pt x="2564" y="0"/>
                </a:moveTo>
                <a:lnTo>
                  <a:pt x="19930" y="42777"/>
                </a:lnTo>
                <a:lnTo>
                  <a:pt x="32632" y="45341"/>
                </a:lnTo>
                <a:lnTo>
                  <a:pt x="45336" y="42777"/>
                </a:lnTo>
                <a:lnTo>
                  <a:pt x="55711" y="35784"/>
                </a:lnTo>
                <a:lnTo>
                  <a:pt x="62706" y="25410"/>
                </a:lnTo>
              </a:path>
            </a:pathLst>
          </a:custGeom>
          <a:ln w="11112">
            <a:solidFill>
              <a:srgbClr val="FFFFFF"/>
            </a:solidFill>
          </a:ln>
        </p:spPr>
        <p:txBody>
          <a:bodyPr wrap="square" lIns="0" tIns="0" rIns="0" bIns="0" rtlCol="0"/>
          <a:lstStyle/>
          <a:p>
            <a:endParaRPr/>
          </a:p>
        </p:txBody>
      </p:sp>
      <p:sp>
        <p:nvSpPr>
          <p:cNvPr id="118" name="object 118"/>
          <p:cNvSpPr/>
          <p:nvPr/>
        </p:nvSpPr>
        <p:spPr>
          <a:xfrm>
            <a:off x="1173134" y="3880727"/>
            <a:ext cx="136982" cy="129054"/>
          </a:xfrm>
          <a:custGeom>
            <a:avLst/>
            <a:gdLst/>
            <a:ahLst/>
            <a:cxnLst/>
            <a:rect l="l" t="t" r="r" b="b"/>
            <a:pathLst>
              <a:path w="59054" h="59055">
                <a:moveTo>
                  <a:pt x="58921" y="29464"/>
                </a:moveTo>
                <a:lnTo>
                  <a:pt x="56606" y="17996"/>
                </a:lnTo>
                <a:lnTo>
                  <a:pt x="50292" y="8631"/>
                </a:lnTo>
                <a:lnTo>
                  <a:pt x="40929" y="2315"/>
                </a:lnTo>
                <a:lnTo>
                  <a:pt x="29464" y="0"/>
                </a:lnTo>
                <a:lnTo>
                  <a:pt x="17997" y="2315"/>
                </a:lnTo>
                <a:lnTo>
                  <a:pt x="8631" y="8631"/>
                </a:lnTo>
                <a:lnTo>
                  <a:pt x="2316" y="17996"/>
                </a:lnTo>
                <a:lnTo>
                  <a:pt x="0" y="29464"/>
                </a:lnTo>
                <a:lnTo>
                  <a:pt x="2316" y="40931"/>
                </a:lnTo>
                <a:lnTo>
                  <a:pt x="8631" y="50296"/>
                </a:lnTo>
                <a:lnTo>
                  <a:pt x="17997" y="56612"/>
                </a:lnTo>
                <a:lnTo>
                  <a:pt x="29464" y="58928"/>
                </a:lnTo>
                <a:lnTo>
                  <a:pt x="40929" y="56612"/>
                </a:lnTo>
                <a:lnTo>
                  <a:pt x="50292" y="50296"/>
                </a:lnTo>
                <a:lnTo>
                  <a:pt x="56606" y="40931"/>
                </a:lnTo>
                <a:lnTo>
                  <a:pt x="58921" y="29464"/>
                </a:lnTo>
              </a:path>
            </a:pathLst>
          </a:custGeom>
          <a:ln w="11112">
            <a:solidFill>
              <a:srgbClr val="D1D1DD"/>
            </a:solidFill>
          </a:ln>
        </p:spPr>
        <p:txBody>
          <a:bodyPr wrap="square" lIns="0" tIns="0" rIns="0" bIns="0" rtlCol="0"/>
          <a:lstStyle/>
          <a:p>
            <a:endParaRPr/>
          </a:p>
        </p:txBody>
      </p:sp>
      <p:sp>
        <p:nvSpPr>
          <p:cNvPr id="119" name="object 119"/>
          <p:cNvSpPr/>
          <p:nvPr/>
        </p:nvSpPr>
        <p:spPr>
          <a:xfrm>
            <a:off x="1179729" y="3886778"/>
            <a:ext cx="122252" cy="115177"/>
          </a:xfrm>
          <a:custGeom>
            <a:avLst/>
            <a:gdLst/>
            <a:ahLst/>
            <a:cxnLst/>
            <a:rect l="l" t="t" r="r" b="b"/>
            <a:pathLst>
              <a:path w="52704" h="52705">
                <a:moveTo>
                  <a:pt x="52570" y="26289"/>
                </a:moveTo>
                <a:lnTo>
                  <a:pt x="50504" y="16057"/>
                </a:lnTo>
                <a:lnTo>
                  <a:pt x="44870" y="7700"/>
                </a:lnTo>
                <a:lnTo>
                  <a:pt x="36514" y="2066"/>
                </a:lnTo>
                <a:lnTo>
                  <a:pt x="26282" y="0"/>
                </a:lnTo>
                <a:lnTo>
                  <a:pt x="16052" y="2066"/>
                </a:lnTo>
                <a:lnTo>
                  <a:pt x="7697" y="7700"/>
                </a:lnTo>
                <a:lnTo>
                  <a:pt x="2065" y="16057"/>
                </a:lnTo>
                <a:lnTo>
                  <a:pt x="0" y="26289"/>
                </a:lnTo>
                <a:lnTo>
                  <a:pt x="2065" y="36518"/>
                </a:lnTo>
                <a:lnTo>
                  <a:pt x="7697" y="44870"/>
                </a:lnTo>
                <a:lnTo>
                  <a:pt x="16052" y="50500"/>
                </a:lnTo>
                <a:lnTo>
                  <a:pt x="26282" y="52565"/>
                </a:lnTo>
                <a:lnTo>
                  <a:pt x="36514" y="50500"/>
                </a:lnTo>
                <a:lnTo>
                  <a:pt x="44870" y="44870"/>
                </a:lnTo>
                <a:lnTo>
                  <a:pt x="50504" y="36518"/>
                </a:lnTo>
                <a:lnTo>
                  <a:pt x="52570" y="26289"/>
                </a:lnTo>
              </a:path>
            </a:pathLst>
          </a:custGeom>
          <a:ln w="11112">
            <a:solidFill>
              <a:srgbClr val="A3A3BC"/>
            </a:solidFill>
          </a:ln>
        </p:spPr>
        <p:txBody>
          <a:bodyPr wrap="square" lIns="0" tIns="0" rIns="0" bIns="0" rtlCol="0"/>
          <a:lstStyle/>
          <a:p>
            <a:endParaRPr/>
          </a:p>
        </p:txBody>
      </p:sp>
      <p:sp>
        <p:nvSpPr>
          <p:cNvPr id="120" name="object 120"/>
          <p:cNvSpPr/>
          <p:nvPr/>
        </p:nvSpPr>
        <p:spPr>
          <a:xfrm>
            <a:off x="1186310" y="3892827"/>
            <a:ext cx="107523" cy="101301"/>
          </a:xfrm>
          <a:custGeom>
            <a:avLst/>
            <a:gdLst/>
            <a:ahLst/>
            <a:cxnLst/>
            <a:rect l="l" t="t" r="r" b="b"/>
            <a:pathLst>
              <a:path w="46354" h="46355">
                <a:moveTo>
                  <a:pt x="46221" y="23114"/>
                </a:moveTo>
                <a:lnTo>
                  <a:pt x="44405" y="14117"/>
                </a:lnTo>
                <a:lnTo>
                  <a:pt x="39452" y="6770"/>
                </a:lnTo>
                <a:lnTo>
                  <a:pt x="32106" y="1816"/>
                </a:lnTo>
                <a:lnTo>
                  <a:pt x="23112" y="0"/>
                </a:lnTo>
                <a:lnTo>
                  <a:pt x="14118" y="1816"/>
                </a:lnTo>
                <a:lnTo>
                  <a:pt x="6771" y="6770"/>
                </a:lnTo>
                <a:lnTo>
                  <a:pt x="1817" y="14117"/>
                </a:lnTo>
                <a:lnTo>
                  <a:pt x="0" y="23114"/>
                </a:lnTo>
                <a:lnTo>
                  <a:pt x="1817" y="32102"/>
                </a:lnTo>
                <a:lnTo>
                  <a:pt x="6771" y="39446"/>
                </a:lnTo>
                <a:lnTo>
                  <a:pt x="14118" y="44398"/>
                </a:lnTo>
                <a:lnTo>
                  <a:pt x="23112" y="46215"/>
                </a:lnTo>
                <a:lnTo>
                  <a:pt x="32106" y="44398"/>
                </a:lnTo>
                <a:lnTo>
                  <a:pt x="39452" y="39446"/>
                </a:lnTo>
                <a:lnTo>
                  <a:pt x="44405" y="32102"/>
                </a:lnTo>
                <a:lnTo>
                  <a:pt x="46221" y="23114"/>
                </a:lnTo>
              </a:path>
            </a:pathLst>
          </a:custGeom>
          <a:ln w="11112">
            <a:solidFill>
              <a:srgbClr val="75759B"/>
            </a:solidFill>
          </a:ln>
        </p:spPr>
        <p:txBody>
          <a:bodyPr wrap="square" lIns="0" tIns="0" rIns="0" bIns="0" rtlCol="0"/>
          <a:lstStyle/>
          <a:p>
            <a:endParaRPr/>
          </a:p>
        </p:txBody>
      </p:sp>
      <p:sp>
        <p:nvSpPr>
          <p:cNvPr id="121" name="object 121"/>
          <p:cNvSpPr/>
          <p:nvPr/>
        </p:nvSpPr>
        <p:spPr>
          <a:xfrm>
            <a:off x="1192904" y="3898878"/>
            <a:ext cx="92794" cy="87424"/>
          </a:xfrm>
          <a:custGeom>
            <a:avLst/>
            <a:gdLst/>
            <a:ahLst/>
            <a:cxnLst/>
            <a:rect l="l" t="t" r="r" b="b"/>
            <a:pathLst>
              <a:path w="40004" h="40005">
                <a:moveTo>
                  <a:pt x="39871" y="19926"/>
                </a:moveTo>
                <a:lnTo>
                  <a:pt x="38304" y="12172"/>
                </a:lnTo>
                <a:lnTo>
                  <a:pt x="34030" y="5838"/>
                </a:lnTo>
                <a:lnTo>
                  <a:pt x="27693" y="1566"/>
                </a:lnTo>
                <a:lnTo>
                  <a:pt x="19933" y="0"/>
                </a:lnTo>
                <a:lnTo>
                  <a:pt x="12175" y="1566"/>
                </a:lnTo>
                <a:lnTo>
                  <a:pt x="5838" y="5838"/>
                </a:lnTo>
                <a:lnTo>
                  <a:pt x="1566" y="12172"/>
                </a:lnTo>
                <a:lnTo>
                  <a:pt x="0" y="19926"/>
                </a:lnTo>
                <a:lnTo>
                  <a:pt x="1566" y="27686"/>
                </a:lnTo>
                <a:lnTo>
                  <a:pt x="5838" y="34024"/>
                </a:lnTo>
                <a:lnTo>
                  <a:pt x="12175" y="38298"/>
                </a:lnTo>
                <a:lnTo>
                  <a:pt x="19933" y="39865"/>
                </a:lnTo>
                <a:lnTo>
                  <a:pt x="27693" y="38298"/>
                </a:lnTo>
                <a:lnTo>
                  <a:pt x="34030" y="34024"/>
                </a:lnTo>
                <a:lnTo>
                  <a:pt x="38304" y="27686"/>
                </a:lnTo>
                <a:lnTo>
                  <a:pt x="39871" y="19926"/>
                </a:lnTo>
              </a:path>
            </a:pathLst>
          </a:custGeom>
          <a:ln w="11112">
            <a:solidFill>
              <a:srgbClr val="47477A"/>
            </a:solidFill>
          </a:ln>
        </p:spPr>
        <p:txBody>
          <a:bodyPr wrap="square" lIns="0" tIns="0" rIns="0" bIns="0" rtlCol="0"/>
          <a:lstStyle/>
          <a:p>
            <a:endParaRPr/>
          </a:p>
        </p:txBody>
      </p:sp>
      <p:sp>
        <p:nvSpPr>
          <p:cNvPr id="122" name="object 122"/>
          <p:cNvSpPr/>
          <p:nvPr/>
        </p:nvSpPr>
        <p:spPr>
          <a:xfrm>
            <a:off x="1173801" y="3880697"/>
            <a:ext cx="129617" cy="122116"/>
          </a:xfrm>
          <a:custGeom>
            <a:avLst/>
            <a:gdLst/>
            <a:ahLst/>
            <a:cxnLst/>
            <a:rect l="l" t="t" r="r" b="b"/>
            <a:pathLst>
              <a:path w="55879" h="55880">
                <a:moveTo>
                  <a:pt x="55671" y="27838"/>
                </a:moveTo>
                <a:lnTo>
                  <a:pt x="53483" y="17005"/>
                </a:lnTo>
                <a:lnTo>
                  <a:pt x="47516" y="8156"/>
                </a:lnTo>
                <a:lnTo>
                  <a:pt x="38668" y="2188"/>
                </a:lnTo>
                <a:lnTo>
                  <a:pt x="27835" y="0"/>
                </a:lnTo>
                <a:lnTo>
                  <a:pt x="17002" y="2188"/>
                </a:lnTo>
                <a:lnTo>
                  <a:pt x="8154" y="8156"/>
                </a:lnTo>
                <a:lnTo>
                  <a:pt x="2188" y="17005"/>
                </a:lnTo>
                <a:lnTo>
                  <a:pt x="0" y="27838"/>
                </a:lnTo>
                <a:lnTo>
                  <a:pt x="2188" y="38671"/>
                </a:lnTo>
                <a:lnTo>
                  <a:pt x="8154" y="47520"/>
                </a:lnTo>
                <a:lnTo>
                  <a:pt x="17002" y="53488"/>
                </a:lnTo>
                <a:lnTo>
                  <a:pt x="27835" y="55676"/>
                </a:lnTo>
                <a:lnTo>
                  <a:pt x="38668" y="53488"/>
                </a:lnTo>
                <a:lnTo>
                  <a:pt x="47516" y="47520"/>
                </a:lnTo>
                <a:lnTo>
                  <a:pt x="53483" y="38671"/>
                </a:lnTo>
                <a:lnTo>
                  <a:pt x="55671" y="27838"/>
                </a:lnTo>
              </a:path>
            </a:pathLst>
          </a:custGeom>
          <a:ln w="11112">
            <a:solidFill>
              <a:srgbClr val="191959"/>
            </a:solidFill>
          </a:ln>
        </p:spPr>
        <p:txBody>
          <a:bodyPr wrap="square" lIns="0" tIns="0" rIns="0" bIns="0" rtlCol="0"/>
          <a:lstStyle/>
          <a:p>
            <a:endParaRPr/>
          </a:p>
        </p:txBody>
      </p:sp>
      <p:sp>
        <p:nvSpPr>
          <p:cNvPr id="123" name="object 123"/>
          <p:cNvSpPr/>
          <p:nvPr/>
        </p:nvSpPr>
        <p:spPr>
          <a:xfrm>
            <a:off x="1185265" y="3890217"/>
            <a:ext cx="94267" cy="88811"/>
          </a:xfrm>
          <a:custGeom>
            <a:avLst/>
            <a:gdLst/>
            <a:ahLst/>
            <a:cxnLst/>
            <a:rect l="l" t="t" r="r" b="b"/>
            <a:pathLst>
              <a:path w="40640" h="40639">
                <a:moveTo>
                  <a:pt x="40490" y="20243"/>
                </a:moveTo>
                <a:lnTo>
                  <a:pt x="38898" y="12365"/>
                </a:lnTo>
                <a:lnTo>
                  <a:pt x="34559" y="5930"/>
                </a:lnTo>
                <a:lnTo>
                  <a:pt x="28123" y="1591"/>
                </a:lnTo>
                <a:lnTo>
                  <a:pt x="20245" y="0"/>
                </a:lnTo>
                <a:lnTo>
                  <a:pt x="12366" y="1591"/>
                </a:lnTo>
                <a:lnTo>
                  <a:pt x="5931" y="5930"/>
                </a:lnTo>
                <a:lnTo>
                  <a:pt x="1591" y="12365"/>
                </a:lnTo>
                <a:lnTo>
                  <a:pt x="0" y="20243"/>
                </a:lnTo>
                <a:lnTo>
                  <a:pt x="1591" y="28121"/>
                </a:lnTo>
                <a:lnTo>
                  <a:pt x="5931" y="34556"/>
                </a:lnTo>
                <a:lnTo>
                  <a:pt x="12366" y="38896"/>
                </a:lnTo>
                <a:lnTo>
                  <a:pt x="20245" y="40487"/>
                </a:lnTo>
                <a:lnTo>
                  <a:pt x="28123" y="38896"/>
                </a:lnTo>
                <a:lnTo>
                  <a:pt x="34559" y="34556"/>
                </a:lnTo>
                <a:lnTo>
                  <a:pt x="38898" y="28121"/>
                </a:lnTo>
                <a:lnTo>
                  <a:pt x="40490" y="20243"/>
                </a:lnTo>
              </a:path>
            </a:pathLst>
          </a:custGeom>
          <a:ln w="11112">
            <a:solidFill>
              <a:srgbClr val="23237C"/>
            </a:solidFill>
          </a:ln>
        </p:spPr>
        <p:txBody>
          <a:bodyPr wrap="square" lIns="0" tIns="0" rIns="0" bIns="0" rtlCol="0"/>
          <a:lstStyle/>
          <a:p>
            <a:endParaRPr/>
          </a:p>
        </p:txBody>
      </p:sp>
      <p:sp>
        <p:nvSpPr>
          <p:cNvPr id="124" name="object 124"/>
          <p:cNvSpPr/>
          <p:nvPr/>
        </p:nvSpPr>
        <p:spPr>
          <a:xfrm>
            <a:off x="1190994" y="3895269"/>
            <a:ext cx="79538" cy="74935"/>
          </a:xfrm>
          <a:custGeom>
            <a:avLst/>
            <a:gdLst/>
            <a:ahLst/>
            <a:cxnLst/>
            <a:rect l="l" t="t" r="r" b="b"/>
            <a:pathLst>
              <a:path w="34290" h="34289">
                <a:moveTo>
                  <a:pt x="34136" y="17068"/>
                </a:moveTo>
                <a:lnTo>
                  <a:pt x="34136" y="7645"/>
                </a:lnTo>
                <a:lnTo>
                  <a:pt x="26496" y="0"/>
                </a:lnTo>
                <a:lnTo>
                  <a:pt x="17070" y="0"/>
                </a:lnTo>
                <a:lnTo>
                  <a:pt x="7644" y="0"/>
                </a:lnTo>
                <a:lnTo>
                  <a:pt x="0" y="7645"/>
                </a:lnTo>
                <a:lnTo>
                  <a:pt x="0" y="17068"/>
                </a:lnTo>
                <a:lnTo>
                  <a:pt x="0" y="26504"/>
                </a:lnTo>
                <a:lnTo>
                  <a:pt x="7644" y="34137"/>
                </a:lnTo>
                <a:lnTo>
                  <a:pt x="17070" y="34137"/>
                </a:lnTo>
                <a:lnTo>
                  <a:pt x="26496" y="34137"/>
                </a:lnTo>
                <a:lnTo>
                  <a:pt x="34136" y="26504"/>
                </a:lnTo>
                <a:lnTo>
                  <a:pt x="34136" y="17068"/>
                </a:lnTo>
              </a:path>
            </a:pathLst>
          </a:custGeom>
          <a:ln w="11112">
            <a:solidFill>
              <a:srgbClr val="30308B"/>
            </a:solidFill>
          </a:ln>
        </p:spPr>
        <p:txBody>
          <a:bodyPr wrap="square" lIns="0" tIns="0" rIns="0" bIns="0" rtlCol="0"/>
          <a:lstStyle/>
          <a:p>
            <a:endParaRPr/>
          </a:p>
        </p:txBody>
      </p:sp>
      <p:sp>
        <p:nvSpPr>
          <p:cNvPr id="125" name="object 125"/>
          <p:cNvSpPr/>
          <p:nvPr/>
        </p:nvSpPr>
        <p:spPr>
          <a:xfrm>
            <a:off x="1196712" y="3900320"/>
            <a:ext cx="64808" cy="61058"/>
          </a:xfrm>
          <a:custGeom>
            <a:avLst/>
            <a:gdLst/>
            <a:ahLst/>
            <a:cxnLst/>
            <a:rect l="l" t="t" r="r" b="b"/>
            <a:pathLst>
              <a:path w="27940" h="27939">
                <a:moveTo>
                  <a:pt x="27791" y="13893"/>
                </a:moveTo>
                <a:lnTo>
                  <a:pt x="27791" y="6223"/>
                </a:lnTo>
                <a:lnTo>
                  <a:pt x="21565" y="0"/>
                </a:lnTo>
                <a:lnTo>
                  <a:pt x="13896" y="0"/>
                </a:lnTo>
                <a:lnTo>
                  <a:pt x="6226" y="0"/>
                </a:lnTo>
                <a:lnTo>
                  <a:pt x="0" y="6223"/>
                </a:lnTo>
                <a:lnTo>
                  <a:pt x="0" y="13893"/>
                </a:lnTo>
                <a:lnTo>
                  <a:pt x="0" y="21564"/>
                </a:lnTo>
                <a:lnTo>
                  <a:pt x="6226" y="27787"/>
                </a:lnTo>
                <a:lnTo>
                  <a:pt x="13896" y="27787"/>
                </a:lnTo>
                <a:lnTo>
                  <a:pt x="21565" y="27787"/>
                </a:lnTo>
                <a:lnTo>
                  <a:pt x="27791" y="21564"/>
                </a:lnTo>
                <a:lnTo>
                  <a:pt x="27791" y="13893"/>
                </a:lnTo>
              </a:path>
            </a:pathLst>
          </a:custGeom>
          <a:ln w="11112">
            <a:solidFill>
              <a:srgbClr val="3E3E99"/>
            </a:solidFill>
          </a:ln>
        </p:spPr>
        <p:txBody>
          <a:bodyPr wrap="square" lIns="0" tIns="0" rIns="0" bIns="0" rtlCol="0"/>
          <a:lstStyle/>
          <a:p>
            <a:endParaRPr/>
          </a:p>
        </p:txBody>
      </p:sp>
      <p:sp>
        <p:nvSpPr>
          <p:cNvPr id="126" name="object 126"/>
          <p:cNvSpPr/>
          <p:nvPr/>
        </p:nvSpPr>
        <p:spPr>
          <a:xfrm>
            <a:off x="1202443" y="3905372"/>
            <a:ext cx="50079" cy="47181"/>
          </a:xfrm>
          <a:custGeom>
            <a:avLst/>
            <a:gdLst/>
            <a:ahLst/>
            <a:cxnLst/>
            <a:rect l="l" t="t" r="r" b="b"/>
            <a:pathLst>
              <a:path w="21590" h="21589">
                <a:moveTo>
                  <a:pt x="21436" y="10718"/>
                </a:moveTo>
                <a:lnTo>
                  <a:pt x="21436" y="4800"/>
                </a:lnTo>
                <a:lnTo>
                  <a:pt x="16638" y="0"/>
                </a:lnTo>
                <a:lnTo>
                  <a:pt x="10720" y="0"/>
                </a:lnTo>
                <a:lnTo>
                  <a:pt x="4801" y="0"/>
                </a:lnTo>
                <a:lnTo>
                  <a:pt x="0" y="4800"/>
                </a:lnTo>
                <a:lnTo>
                  <a:pt x="0" y="10718"/>
                </a:lnTo>
                <a:lnTo>
                  <a:pt x="0" y="16637"/>
                </a:lnTo>
                <a:lnTo>
                  <a:pt x="4801" y="21437"/>
                </a:lnTo>
                <a:lnTo>
                  <a:pt x="10720" y="21437"/>
                </a:lnTo>
                <a:lnTo>
                  <a:pt x="16638" y="21437"/>
                </a:lnTo>
                <a:lnTo>
                  <a:pt x="21436" y="16637"/>
                </a:lnTo>
                <a:lnTo>
                  <a:pt x="21436" y="10718"/>
                </a:lnTo>
              </a:path>
            </a:pathLst>
          </a:custGeom>
          <a:ln w="11112">
            <a:solidFill>
              <a:srgbClr val="4B4BA8"/>
            </a:solidFill>
          </a:ln>
        </p:spPr>
        <p:txBody>
          <a:bodyPr wrap="square" lIns="0" tIns="0" rIns="0" bIns="0" rtlCol="0"/>
          <a:lstStyle/>
          <a:p>
            <a:endParaRPr/>
          </a:p>
        </p:txBody>
      </p:sp>
      <p:sp>
        <p:nvSpPr>
          <p:cNvPr id="127" name="object 127"/>
          <p:cNvSpPr/>
          <p:nvPr/>
        </p:nvSpPr>
        <p:spPr>
          <a:xfrm>
            <a:off x="1208173" y="3910422"/>
            <a:ext cx="35350" cy="33304"/>
          </a:xfrm>
          <a:custGeom>
            <a:avLst/>
            <a:gdLst/>
            <a:ahLst/>
            <a:cxnLst/>
            <a:rect l="l" t="t" r="r" b="b"/>
            <a:pathLst>
              <a:path w="15240" h="15239">
                <a:moveTo>
                  <a:pt x="15086" y="7543"/>
                </a:moveTo>
                <a:lnTo>
                  <a:pt x="15086" y="3378"/>
                </a:lnTo>
                <a:lnTo>
                  <a:pt x="11703" y="0"/>
                </a:lnTo>
                <a:lnTo>
                  <a:pt x="7539" y="0"/>
                </a:lnTo>
                <a:lnTo>
                  <a:pt x="3378" y="0"/>
                </a:lnTo>
                <a:lnTo>
                  <a:pt x="0" y="3378"/>
                </a:lnTo>
                <a:lnTo>
                  <a:pt x="0" y="7543"/>
                </a:lnTo>
                <a:lnTo>
                  <a:pt x="0" y="11709"/>
                </a:lnTo>
                <a:lnTo>
                  <a:pt x="3378" y="15087"/>
                </a:lnTo>
                <a:lnTo>
                  <a:pt x="7539" y="15087"/>
                </a:lnTo>
                <a:lnTo>
                  <a:pt x="11703" y="15087"/>
                </a:lnTo>
                <a:lnTo>
                  <a:pt x="15086" y="11709"/>
                </a:lnTo>
                <a:lnTo>
                  <a:pt x="15086" y="7543"/>
                </a:lnTo>
              </a:path>
            </a:pathLst>
          </a:custGeom>
          <a:ln w="11112">
            <a:solidFill>
              <a:srgbClr val="5858B7"/>
            </a:solidFill>
          </a:ln>
        </p:spPr>
        <p:txBody>
          <a:bodyPr wrap="square" lIns="0" tIns="0" rIns="0" bIns="0" rtlCol="0"/>
          <a:lstStyle/>
          <a:p>
            <a:endParaRPr/>
          </a:p>
        </p:txBody>
      </p:sp>
      <p:sp>
        <p:nvSpPr>
          <p:cNvPr id="128" name="object 128"/>
          <p:cNvSpPr/>
          <p:nvPr/>
        </p:nvSpPr>
        <p:spPr>
          <a:xfrm>
            <a:off x="1200555" y="3902900"/>
            <a:ext cx="47133" cy="44406"/>
          </a:xfrm>
          <a:custGeom>
            <a:avLst/>
            <a:gdLst/>
            <a:ahLst/>
            <a:cxnLst/>
            <a:rect l="l" t="t" r="r" b="b"/>
            <a:pathLst>
              <a:path w="20320" h="20319">
                <a:moveTo>
                  <a:pt x="20239" y="10121"/>
                </a:moveTo>
                <a:lnTo>
                  <a:pt x="20239" y="4533"/>
                </a:lnTo>
                <a:lnTo>
                  <a:pt x="15706" y="0"/>
                </a:lnTo>
                <a:lnTo>
                  <a:pt x="10120" y="0"/>
                </a:lnTo>
                <a:lnTo>
                  <a:pt x="4533" y="0"/>
                </a:lnTo>
                <a:lnTo>
                  <a:pt x="0" y="4533"/>
                </a:lnTo>
                <a:lnTo>
                  <a:pt x="0" y="10121"/>
                </a:lnTo>
                <a:lnTo>
                  <a:pt x="0" y="15709"/>
                </a:lnTo>
                <a:lnTo>
                  <a:pt x="4533" y="20243"/>
                </a:lnTo>
                <a:lnTo>
                  <a:pt x="10120" y="20243"/>
                </a:lnTo>
                <a:lnTo>
                  <a:pt x="15706" y="20243"/>
                </a:lnTo>
                <a:lnTo>
                  <a:pt x="20239" y="15709"/>
                </a:lnTo>
                <a:lnTo>
                  <a:pt x="20239" y="10121"/>
                </a:lnTo>
              </a:path>
            </a:pathLst>
          </a:custGeom>
          <a:ln w="11112">
            <a:solidFill>
              <a:srgbClr val="6565C5"/>
            </a:solidFill>
          </a:ln>
        </p:spPr>
        <p:txBody>
          <a:bodyPr wrap="square" lIns="0" tIns="0" rIns="0" bIns="0" rtlCol="0"/>
          <a:lstStyle/>
          <a:p>
            <a:endParaRPr/>
          </a:p>
        </p:txBody>
      </p:sp>
      <p:sp>
        <p:nvSpPr>
          <p:cNvPr id="129" name="object 129"/>
          <p:cNvSpPr/>
          <p:nvPr/>
        </p:nvSpPr>
        <p:spPr>
          <a:xfrm>
            <a:off x="1206273" y="3907953"/>
            <a:ext cx="32404" cy="30529"/>
          </a:xfrm>
          <a:custGeom>
            <a:avLst/>
            <a:gdLst/>
            <a:ahLst/>
            <a:cxnLst/>
            <a:rect l="l" t="t" r="r" b="b"/>
            <a:pathLst>
              <a:path w="13970" h="13969">
                <a:moveTo>
                  <a:pt x="13896" y="6946"/>
                </a:moveTo>
                <a:lnTo>
                  <a:pt x="13896" y="3111"/>
                </a:lnTo>
                <a:lnTo>
                  <a:pt x="10786" y="0"/>
                </a:lnTo>
                <a:lnTo>
                  <a:pt x="6950" y="0"/>
                </a:lnTo>
                <a:lnTo>
                  <a:pt x="3116" y="0"/>
                </a:lnTo>
                <a:lnTo>
                  <a:pt x="0" y="3111"/>
                </a:lnTo>
                <a:lnTo>
                  <a:pt x="0" y="6946"/>
                </a:lnTo>
                <a:lnTo>
                  <a:pt x="0" y="10782"/>
                </a:lnTo>
                <a:lnTo>
                  <a:pt x="3116" y="13893"/>
                </a:lnTo>
                <a:lnTo>
                  <a:pt x="6950" y="13893"/>
                </a:lnTo>
                <a:lnTo>
                  <a:pt x="10786" y="13893"/>
                </a:lnTo>
                <a:lnTo>
                  <a:pt x="13896" y="10782"/>
                </a:lnTo>
                <a:lnTo>
                  <a:pt x="13896" y="6946"/>
                </a:lnTo>
              </a:path>
            </a:pathLst>
          </a:custGeom>
          <a:ln w="11112">
            <a:solidFill>
              <a:srgbClr val="7E7ECE"/>
            </a:solidFill>
          </a:ln>
        </p:spPr>
        <p:txBody>
          <a:bodyPr wrap="square" lIns="0" tIns="0" rIns="0" bIns="0" rtlCol="0"/>
          <a:lstStyle/>
          <a:p>
            <a:endParaRPr/>
          </a:p>
        </p:txBody>
      </p:sp>
      <p:sp>
        <p:nvSpPr>
          <p:cNvPr id="130" name="object 130"/>
          <p:cNvSpPr/>
          <p:nvPr/>
        </p:nvSpPr>
        <p:spPr>
          <a:xfrm>
            <a:off x="1212007" y="3913003"/>
            <a:ext cx="17675" cy="16652"/>
          </a:xfrm>
          <a:custGeom>
            <a:avLst/>
            <a:gdLst/>
            <a:ahLst/>
            <a:cxnLst/>
            <a:rect l="l" t="t" r="r" b="b"/>
            <a:pathLst>
              <a:path w="7620" h="7619">
                <a:moveTo>
                  <a:pt x="7539" y="3771"/>
                </a:moveTo>
                <a:lnTo>
                  <a:pt x="7539" y="1701"/>
                </a:lnTo>
                <a:lnTo>
                  <a:pt x="5848" y="0"/>
                </a:lnTo>
                <a:lnTo>
                  <a:pt x="3769" y="0"/>
                </a:lnTo>
                <a:lnTo>
                  <a:pt x="1691" y="0"/>
                </a:lnTo>
                <a:lnTo>
                  <a:pt x="0" y="1701"/>
                </a:lnTo>
                <a:lnTo>
                  <a:pt x="0" y="3771"/>
                </a:lnTo>
                <a:lnTo>
                  <a:pt x="0" y="5854"/>
                </a:lnTo>
                <a:lnTo>
                  <a:pt x="1691" y="7543"/>
                </a:lnTo>
                <a:lnTo>
                  <a:pt x="3769" y="7543"/>
                </a:lnTo>
                <a:lnTo>
                  <a:pt x="5848" y="7543"/>
                </a:lnTo>
                <a:lnTo>
                  <a:pt x="7539" y="5854"/>
                </a:lnTo>
                <a:lnTo>
                  <a:pt x="7539" y="3771"/>
                </a:lnTo>
              </a:path>
            </a:pathLst>
          </a:custGeom>
          <a:ln w="11112">
            <a:solidFill>
              <a:srgbClr val="9696D8"/>
            </a:solidFill>
          </a:ln>
        </p:spPr>
        <p:txBody>
          <a:bodyPr wrap="square" lIns="0" tIns="0" rIns="0" bIns="0" rtlCol="0"/>
          <a:lstStyle/>
          <a:p>
            <a:endParaRPr/>
          </a:p>
        </p:txBody>
      </p:sp>
      <p:sp>
        <p:nvSpPr>
          <p:cNvPr id="131" name="object 131"/>
          <p:cNvSpPr/>
          <p:nvPr/>
        </p:nvSpPr>
        <p:spPr>
          <a:xfrm>
            <a:off x="1217724" y="3918056"/>
            <a:ext cx="2946" cy="2775"/>
          </a:xfrm>
          <a:custGeom>
            <a:avLst/>
            <a:gdLst/>
            <a:ahLst/>
            <a:cxnLst/>
            <a:rect l="l" t="t" r="r" b="b"/>
            <a:pathLst>
              <a:path w="1270" h="1269">
                <a:moveTo>
                  <a:pt x="1196" y="596"/>
                </a:moveTo>
                <a:lnTo>
                  <a:pt x="1196" y="266"/>
                </a:lnTo>
                <a:lnTo>
                  <a:pt x="928" y="0"/>
                </a:lnTo>
                <a:lnTo>
                  <a:pt x="600" y="0"/>
                </a:lnTo>
                <a:lnTo>
                  <a:pt x="273" y="0"/>
                </a:lnTo>
                <a:lnTo>
                  <a:pt x="0" y="266"/>
                </a:lnTo>
                <a:lnTo>
                  <a:pt x="0" y="596"/>
                </a:lnTo>
                <a:lnTo>
                  <a:pt x="0" y="927"/>
                </a:lnTo>
                <a:lnTo>
                  <a:pt x="273" y="1193"/>
                </a:lnTo>
                <a:lnTo>
                  <a:pt x="600" y="1193"/>
                </a:lnTo>
                <a:lnTo>
                  <a:pt x="928" y="1193"/>
                </a:lnTo>
                <a:lnTo>
                  <a:pt x="1196" y="927"/>
                </a:lnTo>
                <a:lnTo>
                  <a:pt x="1196" y="596"/>
                </a:lnTo>
              </a:path>
            </a:pathLst>
          </a:custGeom>
          <a:ln w="11112">
            <a:solidFill>
              <a:srgbClr val="AFAFE1"/>
            </a:solidFill>
          </a:ln>
        </p:spPr>
        <p:txBody>
          <a:bodyPr wrap="square" lIns="0" tIns="0" rIns="0" bIns="0" rtlCol="0"/>
          <a:lstStyle/>
          <a:p>
            <a:endParaRPr/>
          </a:p>
        </p:txBody>
      </p:sp>
      <p:sp>
        <p:nvSpPr>
          <p:cNvPr id="132" name="object 132"/>
          <p:cNvSpPr/>
          <p:nvPr/>
        </p:nvSpPr>
        <p:spPr>
          <a:xfrm>
            <a:off x="1211500" y="3911866"/>
            <a:ext cx="13256" cy="12489"/>
          </a:xfrm>
          <a:custGeom>
            <a:avLst/>
            <a:gdLst/>
            <a:ahLst/>
            <a:cxnLst/>
            <a:rect l="l" t="t" r="r" b="b"/>
            <a:pathLst>
              <a:path w="5715" h="5714">
                <a:moveTo>
                  <a:pt x="0" y="2565"/>
                </a:moveTo>
                <a:lnTo>
                  <a:pt x="0" y="3987"/>
                </a:lnTo>
                <a:lnTo>
                  <a:pt x="1150" y="5143"/>
                </a:lnTo>
                <a:lnTo>
                  <a:pt x="2574" y="5143"/>
                </a:lnTo>
                <a:lnTo>
                  <a:pt x="3997" y="5143"/>
                </a:lnTo>
                <a:lnTo>
                  <a:pt x="5153" y="3987"/>
                </a:lnTo>
                <a:lnTo>
                  <a:pt x="5153" y="2565"/>
                </a:lnTo>
                <a:lnTo>
                  <a:pt x="5153" y="1143"/>
                </a:lnTo>
                <a:lnTo>
                  <a:pt x="3997" y="0"/>
                </a:lnTo>
                <a:lnTo>
                  <a:pt x="2574" y="0"/>
                </a:lnTo>
                <a:lnTo>
                  <a:pt x="1150" y="0"/>
                </a:lnTo>
                <a:lnTo>
                  <a:pt x="0" y="1143"/>
                </a:lnTo>
                <a:lnTo>
                  <a:pt x="0" y="2565"/>
                </a:lnTo>
              </a:path>
            </a:pathLst>
          </a:custGeom>
          <a:ln w="11112">
            <a:solidFill>
              <a:srgbClr val="C7C7EA"/>
            </a:solidFill>
          </a:ln>
        </p:spPr>
        <p:txBody>
          <a:bodyPr wrap="square" lIns="0" tIns="0" rIns="0" bIns="0" rtlCol="0"/>
          <a:lstStyle/>
          <a:p>
            <a:endParaRPr/>
          </a:p>
        </p:txBody>
      </p:sp>
      <p:sp>
        <p:nvSpPr>
          <p:cNvPr id="133" name="object 133"/>
          <p:cNvSpPr/>
          <p:nvPr/>
        </p:nvSpPr>
        <p:spPr>
          <a:xfrm>
            <a:off x="1201107" y="3901707"/>
            <a:ext cx="29458" cy="27754"/>
          </a:xfrm>
          <a:custGeom>
            <a:avLst/>
            <a:gdLst/>
            <a:ahLst/>
            <a:cxnLst/>
            <a:rect l="l" t="t" r="r" b="b"/>
            <a:pathLst>
              <a:path w="12700" h="12700">
                <a:moveTo>
                  <a:pt x="9852" y="0"/>
                </a:moveTo>
                <a:lnTo>
                  <a:pt x="2848" y="0"/>
                </a:lnTo>
                <a:lnTo>
                  <a:pt x="0" y="2857"/>
                </a:lnTo>
                <a:lnTo>
                  <a:pt x="0" y="9855"/>
                </a:lnTo>
                <a:lnTo>
                  <a:pt x="2848" y="12700"/>
                </a:lnTo>
                <a:lnTo>
                  <a:pt x="9852" y="12700"/>
                </a:lnTo>
                <a:lnTo>
                  <a:pt x="12700" y="9855"/>
                </a:lnTo>
                <a:lnTo>
                  <a:pt x="12700" y="2857"/>
                </a:lnTo>
                <a:lnTo>
                  <a:pt x="9852" y="0"/>
                </a:lnTo>
                <a:close/>
              </a:path>
            </a:pathLst>
          </a:custGeom>
          <a:solidFill>
            <a:srgbClr val="E0E0F3"/>
          </a:solidFill>
        </p:spPr>
        <p:txBody>
          <a:bodyPr wrap="square" lIns="0" tIns="0" rIns="0" bIns="0" rtlCol="0"/>
          <a:lstStyle/>
          <a:p>
            <a:endParaRPr/>
          </a:p>
        </p:txBody>
      </p:sp>
      <p:sp>
        <p:nvSpPr>
          <p:cNvPr id="134" name="object 134"/>
          <p:cNvSpPr/>
          <p:nvPr/>
        </p:nvSpPr>
        <p:spPr>
          <a:xfrm>
            <a:off x="1166554" y="4377847"/>
            <a:ext cx="145819" cy="99913"/>
          </a:xfrm>
          <a:custGeom>
            <a:avLst/>
            <a:gdLst/>
            <a:ahLst/>
            <a:cxnLst/>
            <a:rect l="l" t="t" r="r" b="b"/>
            <a:pathLst>
              <a:path w="62865" h="45719">
                <a:moveTo>
                  <a:pt x="2564" y="0"/>
                </a:moveTo>
                <a:lnTo>
                  <a:pt x="19930" y="42773"/>
                </a:lnTo>
                <a:lnTo>
                  <a:pt x="32632" y="45339"/>
                </a:lnTo>
                <a:lnTo>
                  <a:pt x="45336" y="42773"/>
                </a:lnTo>
                <a:lnTo>
                  <a:pt x="55711" y="35778"/>
                </a:lnTo>
                <a:lnTo>
                  <a:pt x="62706" y="25403"/>
                </a:lnTo>
              </a:path>
            </a:pathLst>
          </a:custGeom>
          <a:ln w="11112">
            <a:solidFill>
              <a:srgbClr val="FFFFFF"/>
            </a:solidFill>
          </a:ln>
        </p:spPr>
        <p:txBody>
          <a:bodyPr wrap="square" lIns="0" tIns="0" rIns="0" bIns="0" rtlCol="0"/>
          <a:lstStyle/>
          <a:p>
            <a:endParaRPr/>
          </a:p>
        </p:txBody>
      </p:sp>
      <p:sp>
        <p:nvSpPr>
          <p:cNvPr id="135" name="object 135"/>
          <p:cNvSpPr/>
          <p:nvPr/>
        </p:nvSpPr>
        <p:spPr>
          <a:xfrm>
            <a:off x="1173134" y="4340326"/>
            <a:ext cx="136982" cy="129054"/>
          </a:xfrm>
          <a:custGeom>
            <a:avLst/>
            <a:gdLst/>
            <a:ahLst/>
            <a:cxnLst/>
            <a:rect l="l" t="t" r="r" b="b"/>
            <a:pathLst>
              <a:path w="59054" h="59055">
                <a:moveTo>
                  <a:pt x="58921" y="29464"/>
                </a:moveTo>
                <a:lnTo>
                  <a:pt x="56606" y="17996"/>
                </a:lnTo>
                <a:lnTo>
                  <a:pt x="50292" y="8631"/>
                </a:lnTo>
                <a:lnTo>
                  <a:pt x="40929" y="2315"/>
                </a:lnTo>
                <a:lnTo>
                  <a:pt x="29464" y="0"/>
                </a:lnTo>
                <a:lnTo>
                  <a:pt x="17997" y="2315"/>
                </a:lnTo>
                <a:lnTo>
                  <a:pt x="8631" y="8631"/>
                </a:lnTo>
                <a:lnTo>
                  <a:pt x="2316" y="17996"/>
                </a:lnTo>
                <a:lnTo>
                  <a:pt x="0" y="29464"/>
                </a:lnTo>
                <a:lnTo>
                  <a:pt x="2316" y="40931"/>
                </a:lnTo>
                <a:lnTo>
                  <a:pt x="8631" y="50296"/>
                </a:lnTo>
                <a:lnTo>
                  <a:pt x="17997" y="56612"/>
                </a:lnTo>
                <a:lnTo>
                  <a:pt x="29464" y="58928"/>
                </a:lnTo>
                <a:lnTo>
                  <a:pt x="40929" y="56612"/>
                </a:lnTo>
                <a:lnTo>
                  <a:pt x="50292" y="50296"/>
                </a:lnTo>
                <a:lnTo>
                  <a:pt x="56606" y="40931"/>
                </a:lnTo>
                <a:lnTo>
                  <a:pt x="58921" y="29464"/>
                </a:lnTo>
              </a:path>
            </a:pathLst>
          </a:custGeom>
          <a:ln w="11112">
            <a:solidFill>
              <a:srgbClr val="D1D1DD"/>
            </a:solidFill>
          </a:ln>
        </p:spPr>
        <p:txBody>
          <a:bodyPr wrap="square" lIns="0" tIns="0" rIns="0" bIns="0" rtlCol="0"/>
          <a:lstStyle/>
          <a:p>
            <a:endParaRPr/>
          </a:p>
        </p:txBody>
      </p:sp>
      <p:sp>
        <p:nvSpPr>
          <p:cNvPr id="136" name="object 136"/>
          <p:cNvSpPr/>
          <p:nvPr/>
        </p:nvSpPr>
        <p:spPr>
          <a:xfrm>
            <a:off x="1179729" y="4346378"/>
            <a:ext cx="122252" cy="115177"/>
          </a:xfrm>
          <a:custGeom>
            <a:avLst/>
            <a:gdLst/>
            <a:ahLst/>
            <a:cxnLst/>
            <a:rect l="l" t="t" r="r" b="b"/>
            <a:pathLst>
              <a:path w="52704" h="52705">
                <a:moveTo>
                  <a:pt x="52570" y="26289"/>
                </a:moveTo>
                <a:lnTo>
                  <a:pt x="50504" y="16057"/>
                </a:lnTo>
                <a:lnTo>
                  <a:pt x="44870" y="7700"/>
                </a:lnTo>
                <a:lnTo>
                  <a:pt x="36514" y="2066"/>
                </a:lnTo>
                <a:lnTo>
                  <a:pt x="26282" y="0"/>
                </a:lnTo>
                <a:lnTo>
                  <a:pt x="16052" y="2066"/>
                </a:lnTo>
                <a:lnTo>
                  <a:pt x="7697" y="7700"/>
                </a:lnTo>
                <a:lnTo>
                  <a:pt x="2065" y="16057"/>
                </a:lnTo>
                <a:lnTo>
                  <a:pt x="0" y="26289"/>
                </a:lnTo>
                <a:lnTo>
                  <a:pt x="2065" y="36520"/>
                </a:lnTo>
                <a:lnTo>
                  <a:pt x="7697" y="44877"/>
                </a:lnTo>
                <a:lnTo>
                  <a:pt x="16052" y="50511"/>
                </a:lnTo>
                <a:lnTo>
                  <a:pt x="26282" y="52578"/>
                </a:lnTo>
                <a:lnTo>
                  <a:pt x="36514" y="50511"/>
                </a:lnTo>
                <a:lnTo>
                  <a:pt x="44870" y="44877"/>
                </a:lnTo>
                <a:lnTo>
                  <a:pt x="50504" y="36520"/>
                </a:lnTo>
                <a:lnTo>
                  <a:pt x="52570" y="26289"/>
                </a:lnTo>
              </a:path>
            </a:pathLst>
          </a:custGeom>
          <a:ln w="11112">
            <a:solidFill>
              <a:srgbClr val="A3A3BC"/>
            </a:solidFill>
          </a:ln>
        </p:spPr>
        <p:txBody>
          <a:bodyPr wrap="square" lIns="0" tIns="0" rIns="0" bIns="0" rtlCol="0"/>
          <a:lstStyle/>
          <a:p>
            <a:endParaRPr/>
          </a:p>
        </p:txBody>
      </p:sp>
      <p:sp>
        <p:nvSpPr>
          <p:cNvPr id="137" name="object 137"/>
          <p:cNvSpPr/>
          <p:nvPr/>
        </p:nvSpPr>
        <p:spPr>
          <a:xfrm>
            <a:off x="1186310" y="4352426"/>
            <a:ext cx="107523" cy="101301"/>
          </a:xfrm>
          <a:custGeom>
            <a:avLst/>
            <a:gdLst/>
            <a:ahLst/>
            <a:cxnLst/>
            <a:rect l="l" t="t" r="r" b="b"/>
            <a:pathLst>
              <a:path w="46354" h="46355">
                <a:moveTo>
                  <a:pt x="46221" y="23114"/>
                </a:moveTo>
                <a:lnTo>
                  <a:pt x="44405" y="14117"/>
                </a:lnTo>
                <a:lnTo>
                  <a:pt x="39452" y="6770"/>
                </a:lnTo>
                <a:lnTo>
                  <a:pt x="32106" y="1816"/>
                </a:lnTo>
                <a:lnTo>
                  <a:pt x="23112" y="0"/>
                </a:lnTo>
                <a:lnTo>
                  <a:pt x="14118" y="1816"/>
                </a:lnTo>
                <a:lnTo>
                  <a:pt x="6771" y="6770"/>
                </a:lnTo>
                <a:lnTo>
                  <a:pt x="1817" y="14117"/>
                </a:lnTo>
                <a:lnTo>
                  <a:pt x="0" y="23114"/>
                </a:lnTo>
                <a:lnTo>
                  <a:pt x="1817" y="32102"/>
                </a:lnTo>
                <a:lnTo>
                  <a:pt x="6771" y="39446"/>
                </a:lnTo>
                <a:lnTo>
                  <a:pt x="14118" y="44398"/>
                </a:lnTo>
                <a:lnTo>
                  <a:pt x="23112" y="46215"/>
                </a:lnTo>
                <a:lnTo>
                  <a:pt x="32106" y="44398"/>
                </a:lnTo>
                <a:lnTo>
                  <a:pt x="39452" y="39446"/>
                </a:lnTo>
                <a:lnTo>
                  <a:pt x="44405" y="32102"/>
                </a:lnTo>
                <a:lnTo>
                  <a:pt x="46221" y="23114"/>
                </a:lnTo>
              </a:path>
            </a:pathLst>
          </a:custGeom>
          <a:ln w="11112">
            <a:solidFill>
              <a:srgbClr val="75759B"/>
            </a:solidFill>
          </a:ln>
        </p:spPr>
        <p:txBody>
          <a:bodyPr wrap="square" lIns="0" tIns="0" rIns="0" bIns="0" rtlCol="0"/>
          <a:lstStyle/>
          <a:p>
            <a:endParaRPr/>
          </a:p>
        </p:txBody>
      </p:sp>
      <p:sp>
        <p:nvSpPr>
          <p:cNvPr id="138" name="object 138"/>
          <p:cNvSpPr/>
          <p:nvPr/>
        </p:nvSpPr>
        <p:spPr>
          <a:xfrm>
            <a:off x="1192904" y="4358477"/>
            <a:ext cx="92794" cy="87424"/>
          </a:xfrm>
          <a:custGeom>
            <a:avLst/>
            <a:gdLst/>
            <a:ahLst/>
            <a:cxnLst/>
            <a:rect l="l" t="t" r="r" b="b"/>
            <a:pathLst>
              <a:path w="40004" h="40005">
                <a:moveTo>
                  <a:pt x="39871" y="19926"/>
                </a:moveTo>
                <a:lnTo>
                  <a:pt x="38304" y="12167"/>
                </a:lnTo>
                <a:lnTo>
                  <a:pt x="34030" y="5834"/>
                </a:lnTo>
                <a:lnTo>
                  <a:pt x="27693" y="1565"/>
                </a:lnTo>
                <a:lnTo>
                  <a:pt x="19933" y="0"/>
                </a:lnTo>
                <a:lnTo>
                  <a:pt x="12175" y="1565"/>
                </a:lnTo>
                <a:lnTo>
                  <a:pt x="5838" y="5834"/>
                </a:lnTo>
                <a:lnTo>
                  <a:pt x="1566" y="12167"/>
                </a:lnTo>
                <a:lnTo>
                  <a:pt x="0" y="19926"/>
                </a:lnTo>
                <a:lnTo>
                  <a:pt x="1566" y="27686"/>
                </a:lnTo>
                <a:lnTo>
                  <a:pt x="5838" y="34024"/>
                </a:lnTo>
                <a:lnTo>
                  <a:pt x="12175" y="38298"/>
                </a:lnTo>
                <a:lnTo>
                  <a:pt x="19933" y="39865"/>
                </a:lnTo>
                <a:lnTo>
                  <a:pt x="27693" y="38298"/>
                </a:lnTo>
                <a:lnTo>
                  <a:pt x="34030" y="34024"/>
                </a:lnTo>
                <a:lnTo>
                  <a:pt x="38304" y="27686"/>
                </a:lnTo>
                <a:lnTo>
                  <a:pt x="39871" y="19926"/>
                </a:lnTo>
              </a:path>
            </a:pathLst>
          </a:custGeom>
          <a:ln w="11112">
            <a:solidFill>
              <a:srgbClr val="47477A"/>
            </a:solidFill>
          </a:ln>
        </p:spPr>
        <p:txBody>
          <a:bodyPr wrap="square" lIns="0" tIns="0" rIns="0" bIns="0" rtlCol="0"/>
          <a:lstStyle/>
          <a:p>
            <a:endParaRPr/>
          </a:p>
        </p:txBody>
      </p:sp>
      <p:sp>
        <p:nvSpPr>
          <p:cNvPr id="139" name="object 139"/>
          <p:cNvSpPr/>
          <p:nvPr/>
        </p:nvSpPr>
        <p:spPr>
          <a:xfrm>
            <a:off x="1173801" y="4340299"/>
            <a:ext cx="129617" cy="122116"/>
          </a:xfrm>
          <a:custGeom>
            <a:avLst/>
            <a:gdLst/>
            <a:ahLst/>
            <a:cxnLst/>
            <a:rect l="l" t="t" r="r" b="b"/>
            <a:pathLst>
              <a:path w="55879" h="55880">
                <a:moveTo>
                  <a:pt x="55671" y="27838"/>
                </a:moveTo>
                <a:lnTo>
                  <a:pt x="53483" y="17005"/>
                </a:lnTo>
                <a:lnTo>
                  <a:pt x="47516" y="8156"/>
                </a:lnTo>
                <a:lnTo>
                  <a:pt x="38668" y="2188"/>
                </a:lnTo>
                <a:lnTo>
                  <a:pt x="27835" y="0"/>
                </a:lnTo>
                <a:lnTo>
                  <a:pt x="17002" y="2188"/>
                </a:lnTo>
                <a:lnTo>
                  <a:pt x="8154" y="8156"/>
                </a:lnTo>
                <a:lnTo>
                  <a:pt x="2188" y="17005"/>
                </a:lnTo>
                <a:lnTo>
                  <a:pt x="0" y="27838"/>
                </a:lnTo>
                <a:lnTo>
                  <a:pt x="2188" y="38671"/>
                </a:lnTo>
                <a:lnTo>
                  <a:pt x="8154" y="47520"/>
                </a:lnTo>
                <a:lnTo>
                  <a:pt x="17002" y="53488"/>
                </a:lnTo>
                <a:lnTo>
                  <a:pt x="27835" y="55676"/>
                </a:lnTo>
                <a:lnTo>
                  <a:pt x="38668" y="53488"/>
                </a:lnTo>
                <a:lnTo>
                  <a:pt x="47516" y="47520"/>
                </a:lnTo>
                <a:lnTo>
                  <a:pt x="53483" y="38671"/>
                </a:lnTo>
                <a:lnTo>
                  <a:pt x="55671" y="27838"/>
                </a:lnTo>
              </a:path>
            </a:pathLst>
          </a:custGeom>
          <a:ln w="11112">
            <a:solidFill>
              <a:srgbClr val="191959"/>
            </a:solidFill>
          </a:ln>
        </p:spPr>
        <p:txBody>
          <a:bodyPr wrap="square" lIns="0" tIns="0" rIns="0" bIns="0" rtlCol="0"/>
          <a:lstStyle/>
          <a:p>
            <a:endParaRPr/>
          </a:p>
        </p:txBody>
      </p:sp>
      <p:sp>
        <p:nvSpPr>
          <p:cNvPr id="140" name="object 140"/>
          <p:cNvSpPr/>
          <p:nvPr/>
        </p:nvSpPr>
        <p:spPr>
          <a:xfrm>
            <a:off x="1185265" y="4349816"/>
            <a:ext cx="94267" cy="88811"/>
          </a:xfrm>
          <a:custGeom>
            <a:avLst/>
            <a:gdLst/>
            <a:ahLst/>
            <a:cxnLst/>
            <a:rect l="l" t="t" r="r" b="b"/>
            <a:pathLst>
              <a:path w="40640" h="40639">
                <a:moveTo>
                  <a:pt x="40490" y="20243"/>
                </a:moveTo>
                <a:lnTo>
                  <a:pt x="38898" y="12365"/>
                </a:lnTo>
                <a:lnTo>
                  <a:pt x="34559" y="5930"/>
                </a:lnTo>
                <a:lnTo>
                  <a:pt x="28123" y="1591"/>
                </a:lnTo>
                <a:lnTo>
                  <a:pt x="20245" y="0"/>
                </a:lnTo>
                <a:lnTo>
                  <a:pt x="12366" y="1591"/>
                </a:lnTo>
                <a:lnTo>
                  <a:pt x="5931" y="5930"/>
                </a:lnTo>
                <a:lnTo>
                  <a:pt x="1591" y="12365"/>
                </a:lnTo>
                <a:lnTo>
                  <a:pt x="0" y="20243"/>
                </a:lnTo>
                <a:lnTo>
                  <a:pt x="1591" y="28121"/>
                </a:lnTo>
                <a:lnTo>
                  <a:pt x="5931" y="34556"/>
                </a:lnTo>
                <a:lnTo>
                  <a:pt x="12366" y="38896"/>
                </a:lnTo>
                <a:lnTo>
                  <a:pt x="20245" y="40487"/>
                </a:lnTo>
                <a:lnTo>
                  <a:pt x="28123" y="38896"/>
                </a:lnTo>
                <a:lnTo>
                  <a:pt x="34559" y="34556"/>
                </a:lnTo>
                <a:lnTo>
                  <a:pt x="38898" y="28121"/>
                </a:lnTo>
                <a:lnTo>
                  <a:pt x="40490" y="20243"/>
                </a:lnTo>
              </a:path>
            </a:pathLst>
          </a:custGeom>
          <a:ln w="11112">
            <a:solidFill>
              <a:srgbClr val="23237C"/>
            </a:solidFill>
          </a:ln>
        </p:spPr>
        <p:txBody>
          <a:bodyPr wrap="square" lIns="0" tIns="0" rIns="0" bIns="0" rtlCol="0"/>
          <a:lstStyle/>
          <a:p>
            <a:endParaRPr/>
          </a:p>
        </p:txBody>
      </p:sp>
      <p:sp>
        <p:nvSpPr>
          <p:cNvPr id="141" name="object 141"/>
          <p:cNvSpPr/>
          <p:nvPr/>
        </p:nvSpPr>
        <p:spPr>
          <a:xfrm>
            <a:off x="1190994" y="4354868"/>
            <a:ext cx="79538" cy="74935"/>
          </a:xfrm>
          <a:custGeom>
            <a:avLst/>
            <a:gdLst/>
            <a:ahLst/>
            <a:cxnLst/>
            <a:rect l="l" t="t" r="r" b="b"/>
            <a:pathLst>
              <a:path w="34290" h="34289">
                <a:moveTo>
                  <a:pt x="34136" y="17068"/>
                </a:moveTo>
                <a:lnTo>
                  <a:pt x="34136" y="7645"/>
                </a:lnTo>
                <a:lnTo>
                  <a:pt x="26496" y="0"/>
                </a:lnTo>
                <a:lnTo>
                  <a:pt x="17070" y="0"/>
                </a:lnTo>
                <a:lnTo>
                  <a:pt x="7644" y="0"/>
                </a:lnTo>
                <a:lnTo>
                  <a:pt x="0" y="7645"/>
                </a:lnTo>
                <a:lnTo>
                  <a:pt x="0" y="17068"/>
                </a:lnTo>
                <a:lnTo>
                  <a:pt x="0" y="26492"/>
                </a:lnTo>
                <a:lnTo>
                  <a:pt x="7644" y="34137"/>
                </a:lnTo>
                <a:lnTo>
                  <a:pt x="17070" y="34137"/>
                </a:lnTo>
                <a:lnTo>
                  <a:pt x="26496" y="34137"/>
                </a:lnTo>
                <a:lnTo>
                  <a:pt x="34136" y="26492"/>
                </a:lnTo>
                <a:lnTo>
                  <a:pt x="34136" y="17068"/>
                </a:lnTo>
              </a:path>
            </a:pathLst>
          </a:custGeom>
          <a:ln w="11112">
            <a:solidFill>
              <a:srgbClr val="30308B"/>
            </a:solidFill>
          </a:ln>
        </p:spPr>
        <p:txBody>
          <a:bodyPr wrap="square" lIns="0" tIns="0" rIns="0" bIns="0" rtlCol="0"/>
          <a:lstStyle/>
          <a:p>
            <a:endParaRPr/>
          </a:p>
        </p:txBody>
      </p:sp>
      <p:sp>
        <p:nvSpPr>
          <p:cNvPr id="142" name="object 142"/>
          <p:cNvSpPr/>
          <p:nvPr/>
        </p:nvSpPr>
        <p:spPr>
          <a:xfrm>
            <a:off x="1196712" y="4359919"/>
            <a:ext cx="64808" cy="61058"/>
          </a:xfrm>
          <a:custGeom>
            <a:avLst/>
            <a:gdLst/>
            <a:ahLst/>
            <a:cxnLst/>
            <a:rect l="l" t="t" r="r" b="b"/>
            <a:pathLst>
              <a:path w="27940" h="27939">
                <a:moveTo>
                  <a:pt x="27791" y="13893"/>
                </a:moveTo>
                <a:lnTo>
                  <a:pt x="27791" y="6223"/>
                </a:lnTo>
                <a:lnTo>
                  <a:pt x="21565" y="0"/>
                </a:lnTo>
                <a:lnTo>
                  <a:pt x="13896" y="0"/>
                </a:lnTo>
                <a:lnTo>
                  <a:pt x="6226" y="0"/>
                </a:lnTo>
                <a:lnTo>
                  <a:pt x="0" y="6223"/>
                </a:lnTo>
                <a:lnTo>
                  <a:pt x="0" y="13893"/>
                </a:lnTo>
                <a:lnTo>
                  <a:pt x="0" y="21564"/>
                </a:lnTo>
                <a:lnTo>
                  <a:pt x="6226" y="27787"/>
                </a:lnTo>
                <a:lnTo>
                  <a:pt x="13896" y="27787"/>
                </a:lnTo>
                <a:lnTo>
                  <a:pt x="21565" y="27787"/>
                </a:lnTo>
                <a:lnTo>
                  <a:pt x="27791" y="21564"/>
                </a:lnTo>
                <a:lnTo>
                  <a:pt x="27791" y="13893"/>
                </a:lnTo>
              </a:path>
            </a:pathLst>
          </a:custGeom>
          <a:ln w="11112">
            <a:solidFill>
              <a:srgbClr val="3E3E99"/>
            </a:solidFill>
          </a:ln>
        </p:spPr>
        <p:txBody>
          <a:bodyPr wrap="square" lIns="0" tIns="0" rIns="0" bIns="0" rtlCol="0"/>
          <a:lstStyle/>
          <a:p>
            <a:endParaRPr/>
          </a:p>
        </p:txBody>
      </p:sp>
      <p:sp>
        <p:nvSpPr>
          <p:cNvPr id="143" name="object 143"/>
          <p:cNvSpPr/>
          <p:nvPr/>
        </p:nvSpPr>
        <p:spPr>
          <a:xfrm>
            <a:off x="1202443" y="4364971"/>
            <a:ext cx="50079" cy="47181"/>
          </a:xfrm>
          <a:custGeom>
            <a:avLst/>
            <a:gdLst/>
            <a:ahLst/>
            <a:cxnLst/>
            <a:rect l="l" t="t" r="r" b="b"/>
            <a:pathLst>
              <a:path w="21590" h="21589">
                <a:moveTo>
                  <a:pt x="21436" y="10718"/>
                </a:moveTo>
                <a:lnTo>
                  <a:pt x="21436" y="4800"/>
                </a:lnTo>
                <a:lnTo>
                  <a:pt x="16638" y="0"/>
                </a:lnTo>
                <a:lnTo>
                  <a:pt x="10720" y="0"/>
                </a:lnTo>
                <a:lnTo>
                  <a:pt x="4801" y="0"/>
                </a:lnTo>
                <a:lnTo>
                  <a:pt x="0" y="4800"/>
                </a:lnTo>
                <a:lnTo>
                  <a:pt x="0" y="10718"/>
                </a:lnTo>
                <a:lnTo>
                  <a:pt x="0" y="16637"/>
                </a:lnTo>
                <a:lnTo>
                  <a:pt x="4801" y="21437"/>
                </a:lnTo>
                <a:lnTo>
                  <a:pt x="10720" y="21437"/>
                </a:lnTo>
                <a:lnTo>
                  <a:pt x="16638" y="21437"/>
                </a:lnTo>
                <a:lnTo>
                  <a:pt x="21436" y="16637"/>
                </a:lnTo>
                <a:lnTo>
                  <a:pt x="21436" y="10718"/>
                </a:lnTo>
              </a:path>
            </a:pathLst>
          </a:custGeom>
          <a:ln w="11112">
            <a:solidFill>
              <a:srgbClr val="4B4BA8"/>
            </a:solidFill>
          </a:ln>
        </p:spPr>
        <p:txBody>
          <a:bodyPr wrap="square" lIns="0" tIns="0" rIns="0" bIns="0" rtlCol="0"/>
          <a:lstStyle/>
          <a:p>
            <a:endParaRPr/>
          </a:p>
        </p:txBody>
      </p:sp>
      <p:sp>
        <p:nvSpPr>
          <p:cNvPr id="144" name="object 144"/>
          <p:cNvSpPr/>
          <p:nvPr/>
        </p:nvSpPr>
        <p:spPr>
          <a:xfrm>
            <a:off x="1208173" y="4370022"/>
            <a:ext cx="35350" cy="33304"/>
          </a:xfrm>
          <a:custGeom>
            <a:avLst/>
            <a:gdLst/>
            <a:ahLst/>
            <a:cxnLst/>
            <a:rect l="l" t="t" r="r" b="b"/>
            <a:pathLst>
              <a:path w="15240" h="15239">
                <a:moveTo>
                  <a:pt x="15086" y="7543"/>
                </a:moveTo>
                <a:lnTo>
                  <a:pt x="15086" y="3390"/>
                </a:lnTo>
                <a:lnTo>
                  <a:pt x="11703" y="0"/>
                </a:lnTo>
                <a:lnTo>
                  <a:pt x="7539" y="0"/>
                </a:lnTo>
                <a:lnTo>
                  <a:pt x="3378" y="0"/>
                </a:lnTo>
                <a:lnTo>
                  <a:pt x="0" y="3390"/>
                </a:lnTo>
                <a:lnTo>
                  <a:pt x="0" y="7543"/>
                </a:lnTo>
                <a:lnTo>
                  <a:pt x="0" y="11709"/>
                </a:lnTo>
                <a:lnTo>
                  <a:pt x="3378" y="15087"/>
                </a:lnTo>
                <a:lnTo>
                  <a:pt x="7539" y="15087"/>
                </a:lnTo>
                <a:lnTo>
                  <a:pt x="11703" y="15087"/>
                </a:lnTo>
                <a:lnTo>
                  <a:pt x="15086" y="11709"/>
                </a:lnTo>
                <a:lnTo>
                  <a:pt x="15086" y="7543"/>
                </a:lnTo>
              </a:path>
            </a:pathLst>
          </a:custGeom>
          <a:ln w="11112">
            <a:solidFill>
              <a:srgbClr val="5858B7"/>
            </a:solidFill>
          </a:ln>
        </p:spPr>
        <p:txBody>
          <a:bodyPr wrap="square" lIns="0" tIns="0" rIns="0" bIns="0" rtlCol="0"/>
          <a:lstStyle/>
          <a:p>
            <a:endParaRPr/>
          </a:p>
        </p:txBody>
      </p:sp>
      <p:sp>
        <p:nvSpPr>
          <p:cNvPr id="145" name="object 145"/>
          <p:cNvSpPr/>
          <p:nvPr/>
        </p:nvSpPr>
        <p:spPr>
          <a:xfrm>
            <a:off x="1200555" y="4362500"/>
            <a:ext cx="47133" cy="44406"/>
          </a:xfrm>
          <a:custGeom>
            <a:avLst/>
            <a:gdLst/>
            <a:ahLst/>
            <a:cxnLst/>
            <a:rect l="l" t="t" r="r" b="b"/>
            <a:pathLst>
              <a:path w="20320" h="20319">
                <a:moveTo>
                  <a:pt x="20239" y="10121"/>
                </a:moveTo>
                <a:lnTo>
                  <a:pt x="20239" y="4533"/>
                </a:lnTo>
                <a:lnTo>
                  <a:pt x="15706" y="0"/>
                </a:lnTo>
                <a:lnTo>
                  <a:pt x="10120" y="0"/>
                </a:lnTo>
                <a:lnTo>
                  <a:pt x="4533" y="0"/>
                </a:lnTo>
                <a:lnTo>
                  <a:pt x="0" y="4533"/>
                </a:lnTo>
                <a:lnTo>
                  <a:pt x="0" y="10121"/>
                </a:lnTo>
                <a:lnTo>
                  <a:pt x="0" y="15709"/>
                </a:lnTo>
                <a:lnTo>
                  <a:pt x="4533" y="20243"/>
                </a:lnTo>
                <a:lnTo>
                  <a:pt x="10120" y="20243"/>
                </a:lnTo>
                <a:lnTo>
                  <a:pt x="15706" y="20243"/>
                </a:lnTo>
                <a:lnTo>
                  <a:pt x="20239" y="15709"/>
                </a:lnTo>
                <a:lnTo>
                  <a:pt x="20239" y="10121"/>
                </a:lnTo>
              </a:path>
            </a:pathLst>
          </a:custGeom>
          <a:ln w="11112">
            <a:solidFill>
              <a:srgbClr val="6565C5"/>
            </a:solidFill>
          </a:ln>
        </p:spPr>
        <p:txBody>
          <a:bodyPr wrap="square" lIns="0" tIns="0" rIns="0" bIns="0" rtlCol="0"/>
          <a:lstStyle/>
          <a:p>
            <a:endParaRPr/>
          </a:p>
        </p:txBody>
      </p:sp>
      <p:sp>
        <p:nvSpPr>
          <p:cNvPr id="146" name="object 146"/>
          <p:cNvSpPr/>
          <p:nvPr/>
        </p:nvSpPr>
        <p:spPr>
          <a:xfrm>
            <a:off x="1206273" y="4367552"/>
            <a:ext cx="32404" cy="30529"/>
          </a:xfrm>
          <a:custGeom>
            <a:avLst/>
            <a:gdLst/>
            <a:ahLst/>
            <a:cxnLst/>
            <a:rect l="l" t="t" r="r" b="b"/>
            <a:pathLst>
              <a:path w="13970" h="13969">
                <a:moveTo>
                  <a:pt x="13896" y="6946"/>
                </a:moveTo>
                <a:lnTo>
                  <a:pt x="13896" y="3111"/>
                </a:lnTo>
                <a:lnTo>
                  <a:pt x="10786" y="0"/>
                </a:lnTo>
                <a:lnTo>
                  <a:pt x="6950" y="0"/>
                </a:lnTo>
                <a:lnTo>
                  <a:pt x="3116" y="0"/>
                </a:lnTo>
                <a:lnTo>
                  <a:pt x="0" y="3111"/>
                </a:lnTo>
                <a:lnTo>
                  <a:pt x="0" y="6946"/>
                </a:lnTo>
                <a:lnTo>
                  <a:pt x="0" y="10782"/>
                </a:lnTo>
                <a:lnTo>
                  <a:pt x="3116" y="13893"/>
                </a:lnTo>
                <a:lnTo>
                  <a:pt x="6950" y="13893"/>
                </a:lnTo>
                <a:lnTo>
                  <a:pt x="10786" y="13893"/>
                </a:lnTo>
                <a:lnTo>
                  <a:pt x="13896" y="10782"/>
                </a:lnTo>
                <a:lnTo>
                  <a:pt x="13896" y="6946"/>
                </a:lnTo>
              </a:path>
            </a:pathLst>
          </a:custGeom>
          <a:ln w="11112">
            <a:solidFill>
              <a:srgbClr val="7E7ECE"/>
            </a:solidFill>
          </a:ln>
        </p:spPr>
        <p:txBody>
          <a:bodyPr wrap="square" lIns="0" tIns="0" rIns="0" bIns="0" rtlCol="0"/>
          <a:lstStyle/>
          <a:p>
            <a:endParaRPr/>
          </a:p>
        </p:txBody>
      </p:sp>
      <p:sp>
        <p:nvSpPr>
          <p:cNvPr id="147" name="object 147"/>
          <p:cNvSpPr/>
          <p:nvPr/>
        </p:nvSpPr>
        <p:spPr>
          <a:xfrm>
            <a:off x="1212007" y="4372603"/>
            <a:ext cx="17675" cy="16652"/>
          </a:xfrm>
          <a:custGeom>
            <a:avLst/>
            <a:gdLst/>
            <a:ahLst/>
            <a:cxnLst/>
            <a:rect l="l" t="t" r="r" b="b"/>
            <a:pathLst>
              <a:path w="7620" h="7619">
                <a:moveTo>
                  <a:pt x="7539" y="3771"/>
                </a:moveTo>
                <a:lnTo>
                  <a:pt x="7539" y="1701"/>
                </a:lnTo>
                <a:lnTo>
                  <a:pt x="5848" y="0"/>
                </a:lnTo>
                <a:lnTo>
                  <a:pt x="3769" y="0"/>
                </a:lnTo>
                <a:lnTo>
                  <a:pt x="1691" y="0"/>
                </a:lnTo>
                <a:lnTo>
                  <a:pt x="0" y="1701"/>
                </a:lnTo>
                <a:lnTo>
                  <a:pt x="0" y="3771"/>
                </a:lnTo>
                <a:lnTo>
                  <a:pt x="0" y="5854"/>
                </a:lnTo>
                <a:lnTo>
                  <a:pt x="1691" y="7543"/>
                </a:lnTo>
                <a:lnTo>
                  <a:pt x="3769" y="7543"/>
                </a:lnTo>
                <a:lnTo>
                  <a:pt x="5848" y="7543"/>
                </a:lnTo>
                <a:lnTo>
                  <a:pt x="7539" y="5854"/>
                </a:lnTo>
                <a:lnTo>
                  <a:pt x="7539" y="3771"/>
                </a:lnTo>
              </a:path>
            </a:pathLst>
          </a:custGeom>
          <a:ln w="11112">
            <a:solidFill>
              <a:srgbClr val="9696D8"/>
            </a:solidFill>
          </a:ln>
        </p:spPr>
        <p:txBody>
          <a:bodyPr wrap="square" lIns="0" tIns="0" rIns="0" bIns="0" rtlCol="0"/>
          <a:lstStyle/>
          <a:p>
            <a:endParaRPr/>
          </a:p>
        </p:txBody>
      </p:sp>
      <p:sp>
        <p:nvSpPr>
          <p:cNvPr id="148" name="object 148"/>
          <p:cNvSpPr/>
          <p:nvPr/>
        </p:nvSpPr>
        <p:spPr>
          <a:xfrm>
            <a:off x="1217724" y="4377681"/>
            <a:ext cx="2946" cy="2775"/>
          </a:xfrm>
          <a:custGeom>
            <a:avLst/>
            <a:gdLst/>
            <a:ahLst/>
            <a:cxnLst/>
            <a:rect l="l" t="t" r="r" b="b"/>
            <a:pathLst>
              <a:path w="1270" h="1269">
                <a:moveTo>
                  <a:pt x="1196" y="584"/>
                </a:moveTo>
                <a:lnTo>
                  <a:pt x="1196" y="266"/>
                </a:lnTo>
                <a:lnTo>
                  <a:pt x="928" y="0"/>
                </a:lnTo>
                <a:lnTo>
                  <a:pt x="600" y="0"/>
                </a:lnTo>
                <a:lnTo>
                  <a:pt x="273" y="0"/>
                </a:lnTo>
                <a:lnTo>
                  <a:pt x="0" y="266"/>
                </a:lnTo>
                <a:lnTo>
                  <a:pt x="0" y="584"/>
                </a:lnTo>
                <a:lnTo>
                  <a:pt x="0" y="914"/>
                </a:lnTo>
                <a:lnTo>
                  <a:pt x="273" y="1181"/>
                </a:lnTo>
                <a:lnTo>
                  <a:pt x="600" y="1181"/>
                </a:lnTo>
                <a:lnTo>
                  <a:pt x="928" y="1181"/>
                </a:lnTo>
                <a:lnTo>
                  <a:pt x="1196" y="914"/>
                </a:lnTo>
                <a:lnTo>
                  <a:pt x="1196" y="584"/>
                </a:lnTo>
              </a:path>
            </a:pathLst>
          </a:custGeom>
          <a:ln w="11112">
            <a:solidFill>
              <a:srgbClr val="AFAFE1"/>
            </a:solidFill>
          </a:ln>
        </p:spPr>
        <p:txBody>
          <a:bodyPr wrap="square" lIns="0" tIns="0" rIns="0" bIns="0" rtlCol="0"/>
          <a:lstStyle/>
          <a:p>
            <a:endParaRPr/>
          </a:p>
        </p:txBody>
      </p:sp>
      <p:sp>
        <p:nvSpPr>
          <p:cNvPr id="149" name="object 149"/>
          <p:cNvSpPr/>
          <p:nvPr/>
        </p:nvSpPr>
        <p:spPr>
          <a:xfrm>
            <a:off x="1211500" y="4371439"/>
            <a:ext cx="13256" cy="12489"/>
          </a:xfrm>
          <a:custGeom>
            <a:avLst/>
            <a:gdLst/>
            <a:ahLst/>
            <a:cxnLst/>
            <a:rect l="l" t="t" r="r" b="b"/>
            <a:pathLst>
              <a:path w="5715" h="5714">
                <a:moveTo>
                  <a:pt x="0" y="2578"/>
                </a:moveTo>
                <a:lnTo>
                  <a:pt x="0" y="4013"/>
                </a:lnTo>
                <a:lnTo>
                  <a:pt x="1150" y="5168"/>
                </a:lnTo>
                <a:lnTo>
                  <a:pt x="2574" y="5168"/>
                </a:lnTo>
                <a:lnTo>
                  <a:pt x="3997" y="5168"/>
                </a:lnTo>
                <a:lnTo>
                  <a:pt x="5153" y="4013"/>
                </a:lnTo>
                <a:lnTo>
                  <a:pt x="5153" y="2578"/>
                </a:lnTo>
                <a:lnTo>
                  <a:pt x="5153" y="1155"/>
                </a:lnTo>
                <a:lnTo>
                  <a:pt x="3997" y="0"/>
                </a:lnTo>
                <a:lnTo>
                  <a:pt x="2574" y="0"/>
                </a:lnTo>
                <a:lnTo>
                  <a:pt x="1150" y="0"/>
                </a:lnTo>
                <a:lnTo>
                  <a:pt x="0" y="1155"/>
                </a:lnTo>
                <a:lnTo>
                  <a:pt x="0" y="2578"/>
                </a:lnTo>
              </a:path>
            </a:pathLst>
          </a:custGeom>
          <a:ln w="11112">
            <a:solidFill>
              <a:srgbClr val="C7C7EA"/>
            </a:solidFill>
          </a:ln>
        </p:spPr>
        <p:txBody>
          <a:bodyPr wrap="square" lIns="0" tIns="0" rIns="0" bIns="0" rtlCol="0"/>
          <a:lstStyle/>
          <a:p>
            <a:endParaRPr/>
          </a:p>
        </p:txBody>
      </p:sp>
      <p:sp>
        <p:nvSpPr>
          <p:cNvPr id="150" name="object 150"/>
          <p:cNvSpPr/>
          <p:nvPr/>
        </p:nvSpPr>
        <p:spPr>
          <a:xfrm>
            <a:off x="1201107" y="4361306"/>
            <a:ext cx="29458" cy="27754"/>
          </a:xfrm>
          <a:custGeom>
            <a:avLst/>
            <a:gdLst/>
            <a:ahLst/>
            <a:cxnLst/>
            <a:rect l="l" t="t" r="r" b="b"/>
            <a:pathLst>
              <a:path w="12700" h="12700">
                <a:moveTo>
                  <a:pt x="9852" y="0"/>
                </a:moveTo>
                <a:lnTo>
                  <a:pt x="2848" y="0"/>
                </a:lnTo>
                <a:lnTo>
                  <a:pt x="0" y="2857"/>
                </a:lnTo>
                <a:lnTo>
                  <a:pt x="0" y="9855"/>
                </a:lnTo>
                <a:lnTo>
                  <a:pt x="2848" y="12700"/>
                </a:lnTo>
                <a:lnTo>
                  <a:pt x="9852" y="12700"/>
                </a:lnTo>
                <a:lnTo>
                  <a:pt x="12700" y="9855"/>
                </a:lnTo>
                <a:lnTo>
                  <a:pt x="12700" y="2857"/>
                </a:lnTo>
                <a:lnTo>
                  <a:pt x="9852" y="0"/>
                </a:lnTo>
                <a:close/>
              </a:path>
            </a:pathLst>
          </a:custGeom>
          <a:solidFill>
            <a:srgbClr val="E0E0F3"/>
          </a:solidFill>
        </p:spPr>
        <p:txBody>
          <a:bodyPr wrap="square" lIns="0" tIns="0" rIns="0" bIns="0" rtlCol="0"/>
          <a:lstStyle/>
          <a:p>
            <a:endParaRPr/>
          </a:p>
        </p:txBody>
      </p:sp>
      <p:sp>
        <p:nvSpPr>
          <p:cNvPr id="151" name="object 151"/>
          <p:cNvSpPr/>
          <p:nvPr/>
        </p:nvSpPr>
        <p:spPr>
          <a:xfrm>
            <a:off x="1166554" y="4834120"/>
            <a:ext cx="145819" cy="99913"/>
          </a:xfrm>
          <a:custGeom>
            <a:avLst/>
            <a:gdLst/>
            <a:ahLst/>
            <a:cxnLst/>
            <a:rect l="l" t="t" r="r" b="b"/>
            <a:pathLst>
              <a:path w="62865" h="45719">
                <a:moveTo>
                  <a:pt x="2564" y="0"/>
                </a:moveTo>
                <a:lnTo>
                  <a:pt x="19930" y="42771"/>
                </a:lnTo>
                <a:lnTo>
                  <a:pt x="32632" y="45336"/>
                </a:lnTo>
                <a:lnTo>
                  <a:pt x="45336" y="42771"/>
                </a:lnTo>
                <a:lnTo>
                  <a:pt x="55711" y="35778"/>
                </a:lnTo>
                <a:lnTo>
                  <a:pt x="62706" y="25405"/>
                </a:lnTo>
              </a:path>
            </a:pathLst>
          </a:custGeom>
          <a:ln w="11112">
            <a:solidFill>
              <a:srgbClr val="FFFFFF"/>
            </a:solidFill>
          </a:ln>
        </p:spPr>
        <p:txBody>
          <a:bodyPr wrap="square" lIns="0" tIns="0" rIns="0" bIns="0" rtlCol="0"/>
          <a:lstStyle/>
          <a:p>
            <a:endParaRPr/>
          </a:p>
        </p:txBody>
      </p:sp>
      <p:sp>
        <p:nvSpPr>
          <p:cNvPr id="152" name="object 152"/>
          <p:cNvSpPr/>
          <p:nvPr/>
        </p:nvSpPr>
        <p:spPr>
          <a:xfrm>
            <a:off x="1173134" y="4796606"/>
            <a:ext cx="136982" cy="129054"/>
          </a:xfrm>
          <a:custGeom>
            <a:avLst/>
            <a:gdLst/>
            <a:ahLst/>
            <a:cxnLst/>
            <a:rect l="l" t="t" r="r" b="b"/>
            <a:pathLst>
              <a:path w="59054" h="59055">
                <a:moveTo>
                  <a:pt x="58921" y="29458"/>
                </a:moveTo>
                <a:lnTo>
                  <a:pt x="56606" y="17993"/>
                </a:lnTo>
                <a:lnTo>
                  <a:pt x="50292" y="8629"/>
                </a:lnTo>
                <a:lnTo>
                  <a:pt x="40929" y="2315"/>
                </a:lnTo>
                <a:lnTo>
                  <a:pt x="29464" y="0"/>
                </a:lnTo>
                <a:lnTo>
                  <a:pt x="17997" y="2315"/>
                </a:lnTo>
                <a:lnTo>
                  <a:pt x="8631" y="8629"/>
                </a:lnTo>
                <a:lnTo>
                  <a:pt x="2316" y="17993"/>
                </a:lnTo>
                <a:lnTo>
                  <a:pt x="0" y="29458"/>
                </a:lnTo>
                <a:lnTo>
                  <a:pt x="2316" y="40924"/>
                </a:lnTo>
                <a:lnTo>
                  <a:pt x="8631" y="50290"/>
                </a:lnTo>
                <a:lnTo>
                  <a:pt x="17997" y="56605"/>
                </a:lnTo>
                <a:lnTo>
                  <a:pt x="29464" y="58921"/>
                </a:lnTo>
                <a:lnTo>
                  <a:pt x="40929" y="56605"/>
                </a:lnTo>
                <a:lnTo>
                  <a:pt x="50292" y="50290"/>
                </a:lnTo>
                <a:lnTo>
                  <a:pt x="56606" y="40924"/>
                </a:lnTo>
                <a:lnTo>
                  <a:pt x="58921" y="29458"/>
                </a:lnTo>
              </a:path>
            </a:pathLst>
          </a:custGeom>
          <a:ln w="11112">
            <a:solidFill>
              <a:srgbClr val="D1D1DD"/>
            </a:solidFill>
          </a:ln>
        </p:spPr>
        <p:txBody>
          <a:bodyPr wrap="square" lIns="0" tIns="0" rIns="0" bIns="0" rtlCol="0"/>
          <a:lstStyle/>
          <a:p>
            <a:endParaRPr/>
          </a:p>
        </p:txBody>
      </p:sp>
      <p:sp>
        <p:nvSpPr>
          <p:cNvPr id="153" name="object 153"/>
          <p:cNvSpPr/>
          <p:nvPr/>
        </p:nvSpPr>
        <p:spPr>
          <a:xfrm>
            <a:off x="1179729" y="4802646"/>
            <a:ext cx="122252" cy="115177"/>
          </a:xfrm>
          <a:custGeom>
            <a:avLst/>
            <a:gdLst/>
            <a:ahLst/>
            <a:cxnLst/>
            <a:rect l="l" t="t" r="r" b="b"/>
            <a:pathLst>
              <a:path w="52704" h="52705">
                <a:moveTo>
                  <a:pt x="52570" y="26287"/>
                </a:moveTo>
                <a:lnTo>
                  <a:pt x="50504" y="16056"/>
                </a:lnTo>
                <a:lnTo>
                  <a:pt x="44870" y="7700"/>
                </a:lnTo>
                <a:lnTo>
                  <a:pt x="36514" y="2066"/>
                </a:lnTo>
                <a:lnTo>
                  <a:pt x="26282" y="0"/>
                </a:lnTo>
                <a:lnTo>
                  <a:pt x="16052" y="2066"/>
                </a:lnTo>
                <a:lnTo>
                  <a:pt x="7697" y="7700"/>
                </a:lnTo>
                <a:lnTo>
                  <a:pt x="2065" y="16056"/>
                </a:lnTo>
                <a:lnTo>
                  <a:pt x="0" y="26287"/>
                </a:lnTo>
                <a:lnTo>
                  <a:pt x="2065" y="36518"/>
                </a:lnTo>
                <a:lnTo>
                  <a:pt x="7697" y="44873"/>
                </a:lnTo>
                <a:lnTo>
                  <a:pt x="16052" y="50506"/>
                </a:lnTo>
                <a:lnTo>
                  <a:pt x="26282" y="52571"/>
                </a:lnTo>
                <a:lnTo>
                  <a:pt x="36514" y="50506"/>
                </a:lnTo>
                <a:lnTo>
                  <a:pt x="44870" y="44873"/>
                </a:lnTo>
                <a:lnTo>
                  <a:pt x="50504" y="36518"/>
                </a:lnTo>
                <a:lnTo>
                  <a:pt x="52570" y="26287"/>
                </a:lnTo>
              </a:path>
            </a:pathLst>
          </a:custGeom>
          <a:ln w="11112">
            <a:solidFill>
              <a:srgbClr val="A3A3BC"/>
            </a:solidFill>
          </a:ln>
        </p:spPr>
        <p:txBody>
          <a:bodyPr wrap="square" lIns="0" tIns="0" rIns="0" bIns="0" rtlCol="0"/>
          <a:lstStyle/>
          <a:p>
            <a:endParaRPr/>
          </a:p>
        </p:txBody>
      </p:sp>
      <p:sp>
        <p:nvSpPr>
          <p:cNvPr id="154" name="object 154"/>
          <p:cNvSpPr/>
          <p:nvPr/>
        </p:nvSpPr>
        <p:spPr>
          <a:xfrm>
            <a:off x="1186310" y="4808695"/>
            <a:ext cx="107523" cy="101301"/>
          </a:xfrm>
          <a:custGeom>
            <a:avLst/>
            <a:gdLst/>
            <a:ahLst/>
            <a:cxnLst/>
            <a:rect l="l" t="t" r="r" b="b"/>
            <a:pathLst>
              <a:path w="46354" h="46355">
                <a:moveTo>
                  <a:pt x="46221" y="23107"/>
                </a:moveTo>
                <a:lnTo>
                  <a:pt x="44405" y="14114"/>
                </a:lnTo>
                <a:lnTo>
                  <a:pt x="39452" y="6768"/>
                </a:lnTo>
                <a:lnTo>
                  <a:pt x="32106" y="1816"/>
                </a:lnTo>
                <a:lnTo>
                  <a:pt x="23112" y="0"/>
                </a:lnTo>
                <a:lnTo>
                  <a:pt x="14118" y="1816"/>
                </a:lnTo>
                <a:lnTo>
                  <a:pt x="6771" y="6768"/>
                </a:lnTo>
                <a:lnTo>
                  <a:pt x="1817" y="14114"/>
                </a:lnTo>
                <a:lnTo>
                  <a:pt x="0" y="23107"/>
                </a:lnTo>
                <a:lnTo>
                  <a:pt x="1817" y="32102"/>
                </a:lnTo>
                <a:lnTo>
                  <a:pt x="6771" y="39448"/>
                </a:lnTo>
                <a:lnTo>
                  <a:pt x="14118" y="44403"/>
                </a:lnTo>
                <a:lnTo>
                  <a:pt x="23112" y="46220"/>
                </a:lnTo>
                <a:lnTo>
                  <a:pt x="32106" y="44403"/>
                </a:lnTo>
                <a:lnTo>
                  <a:pt x="39452" y="39448"/>
                </a:lnTo>
                <a:lnTo>
                  <a:pt x="44405" y="32102"/>
                </a:lnTo>
                <a:lnTo>
                  <a:pt x="46221" y="23107"/>
                </a:lnTo>
              </a:path>
            </a:pathLst>
          </a:custGeom>
          <a:ln w="11112">
            <a:solidFill>
              <a:srgbClr val="75759B"/>
            </a:solidFill>
          </a:ln>
        </p:spPr>
        <p:txBody>
          <a:bodyPr wrap="square" lIns="0" tIns="0" rIns="0" bIns="0" rtlCol="0"/>
          <a:lstStyle/>
          <a:p>
            <a:endParaRPr/>
          </a:p>
        </p:txBody>
      </p:sp>
      <p:sp>
        <p:nvSpPr>
          <p:cNvPr id="155" name="object 155"/>
          <p:cNvSpPr/>
          <p:nvPr/>
        </p:nvSpPr>
        <p:spPr>
          <a:xfrm>
            <a:off x="1192904" y="4814735"/>
            <a:ext cx="92794" cy="87424"/>
          </a:xfrm>
          <a:custGeom>
            <a:avLst/>
            <a:gdLst/>
            <a:ahLst/>
            <a:cxnLst/>
            <a:rect l="l" t="t" r="r" b="b"/>
            <a:pathLst>
              <a:path w="40004" h="40005">
                <a:moveTo>
                  <a:pt x="39871" y="19937"/>
                </a:moveTo>
                <a:lnTo>
                  <a:pt x="38304" y="12178"/>
                </a:lnTo>
                <a:lnTo>
                  <a:pt x="34030" y="5840"/>
                </a:lnTo>
                <a:lnTo>
                  <a:pt x="27693" y="1567"/>
                </a:lnTo>
                <a:lnTo>
                  <a:pt x="19933" y="0"/>
                </a:lnTo>
                <a:lnTo>
                  <a:pt x="12175" y="1567"/>
                </a:lnTo>
                <a:lnTo>
                  <a:pt x="5838" y="5840"/>
                </a:lnTo>
                <a:lnTo>
                  <a:pt x="1566" y="12178"/>
                </a:lnTo>
                <a:lnTo>
                  <a:pt x="0" y="19937"/>
                </a:lnTo>
                <a:lnTo>
                  <a:pt x="1566" y="27696"/>
                </a:lnTo>
                <a:lnTo>
                  <a:pt x="5838" y="34032"/>
                </a:lnTo>
                <a:lnTo>
                  <a:pt x="12175" y="38303"/>
                </a:lnTo>
                <a:lnTo>
                  <a:pt x="19933" y="39870"/>
                </a:lnTo>
                <a:lnTo>
                  <a:pt x="27693" y="38303"/>
                </a:lnTo>
                <a:lnTo>
                  <a:pt x="34030" y="34032"/>
                </a:lnTo>
                <a:lnTo>
                  <a:pt x="38304" y="27696"/>
                </a:lnTo>
                <a:lnTo>
                  <a:pt x="39871" y="19937"/>
                </a:lnTo>
              </a:path>
            </a:pathLst>
          </a:custGeom>
          <a:ln w="11112">
            <a:solidFill>
              <a:srgbClr val="47477A"/>
            </a:solidFill>
          </a:ln>
        </p:spPr>
        <p:txBody>
          <a:bodyPr wrap="square" lIns="0" tIns="0" rIns="0" bIns="0" rtlCol="0"/>
          <a:lstStyle/>
          <a:p>
            <a:endParaRPr/>
          </a:p>
        </p:txBody>
      </p:sp>
      <p:sp>
        <p:nvSpPr>
          <p:cNvPr id="156" name="object 156"/>
          <p:cNvSpPr/>
          <p:nvPr/>
        </p:nvSpPr>
        <p:spPr>
          <a:xfrm>
            <a:off x="1173801" y="4796574"/>
            <a:ext cx="129617" cy="122116"/>
          </a:xfrm>
          <a:custGeom>
            <a:avLst/>
            <a:gdLst/>
            <a:ahLst/>
            <a:cxnLst/>
            <a:rect l="l" t="t" r="r" b="b"/>
            <a:pathLst>
              <a:path w="55879" h="55880">
                <a:moveTo>
                  <a:pt x="55671" y="27835"/>
                </a:moveTo>
                <a:lnTo>
                  <a:pt x="53483" y="17002"/>
                </a:lnTo>
                <a:lnTo>
                  <a:pt x="47516" y="8154"/>
                </a:lnTo>
                <a:lnTo>
                  <a:pt x="38668" y="2188"/>
                </a:lnTo>
                <a:lnTo>
                  <a:pt x="27835" y="0"/>
                </a:lnTo>
                <a:lnTo>
                  <a:pt x="17002" y="2188"/>
                </a:lnTo>
                <a:lnTo>
                  <a:pt x="8154" y="8154"/>
                </a:lnTo>
                <a:lnTo>
                  <a:pt x="2188" y="17002"/>
                </a:lnTo>
                <a:lnTo>
                  <a:pt x="0" y="27835"/>
                </a:lnTo>
                <a:lnTo>
                  <a:pt x="2188" y="38668"/>
                </a:lnTo>
                <a:lnTo>
                  <a:pt x="8154" y="47516"/>
                </a:lnTo>
                <a:lnTo>
                  <a:pt x="17002" y="53483"/>
                </a:lnTo>
                <a:lnTo>
                  <a:pt x="27835" y="55671"/>
                </a:lnTo>
                <a:lnTo>
                  <a:pt x="38668" y="53483"/>
                </a:lnTo>
                <a:lnTo>
                  <a:pt x="47516" y="47516"/>
                </a:lnTo>
                <a:lnTo>
                  <a:pt x="53483" y="38668"/>
                </a:lnTo>
                <a:lnTo>
                  <a:pt x="55671" y="27835"/>
                </a:lnTo>
              </a:path>
            </a:pathLst>
          </a:custGeom>
          <a:ln w="11112">
            <a:solidFill>
              <a:srgbClr val="191959"/>
            </a:solidFill>
          </a:ln>
        </p:spPr>
        <p:txBody>
          <a:bodyPr wrap="square" lIns="0" tIns="0" rIns="0" bIns="0" rtlCol="0"/>
          <a:lstStyle/>
          <a:p>
            <a:endParaRPr/>
          </a:p>
        </p:txBody>
      </p:sp>
      <p:sp>
        <p:nvSpPr>
          <p:cNvPr id="157" name="object 157"/>
          <p:cNvSpPr/>
          <p:nvPr/>
        </p:nvSpPr>
        <p:spPr>
          <a:xfrm>
            <a:off x="1185265" y="4806092"/>
            <a:ext cx="94267" cy="88811"/>
          </a:xfrm>
          <a:custGeom>
            <a:avLst/>
            <a:gdLst/>
            <a:ahLst/>
            <a:cxnLst/>
            <a:rect l="l" t="t" r="r" b="b"/>
            <a:pathLst>
              <a:path w="40640" h="40639">
                <a:moveTo>
                  <a:pt x="40490" y="20246"/>
                </a:moveTo>
                <a:lnTo>
                  <a:pt x="38898" y="12367"/>
                </a:lnTo>
                <a:lnTo>
                  <a:pt x="34559" y="5931"/>
                </a:lnTo>
                <a:lnTo>
                  <a:pt x="28123" y="1591"/>
                </a:lnTo>
                <a:lnTo>
                  <a:pt x="20245" y="0"/>
                </a:lnTo>
                <a:lnTo>
                  <a:pt x="12366" y="1591"/>
                </a:lnTo>
                <a:lnTo>
                  <a:pt x="5931" y="5931"/>
                </a:lnTo>
                <a:lnTo>
                  <a:pt x="1591" y="12367"/>
                </a:lnTo>
                <a:lnTo>
                  <a:pt x="0" y="20246"/>
                </a:lnTo>
                <a:lnTo>
                  <a:pt x="1591" y="28124"/>
                </a:lnTo>
                <a:lnTo>
                  <a:pt x="5931" y="34557"/>
                </a:lnTo>
                <a:lnTo>
                  <a:pt x="12366" y="38895"/>
                </a:lnTo>
                <a:lnTo>
                  <a:pt x="20245" y="40486"/>
                </a:lnTo>
                <a:lnTo>
                  <a:pt x="28123" y="38895"/>
                </a:lnTo>
                <a:lnTo>
                  <a:pt x="34559" y="34557"/>
                </a:lnTo>
                <a:lnTo>
                  <a:pt x="38898" y="28124"/>
                </a:lnTo>
                <a:lnTo>
                  <a:pt x="40490" y="20246"/>
                </a:lnTo>
              </a:path>
            </a:pathLst>
          </a:custGeom>
          <a:ln w="11112">
            <a:solidFill>
              <a:srgbClr val="23237C"/>
            </a:solidFill>
          </a:ln>
        </p:spPr>
        <p:txBody>
          <a:bodyPr wrap="square" lIns="0" tIns="0" rIns="0" bIns="0" rtlCol="0"/>
          <a:lstStyle/>
          <a:p>
            <a:endParaRPr/>
          </a:p>
        </p:txBody>
      </p:sp>
      <p:sp>
        <p:nvSpPr>
          <p:cNvPr id="158" name="object 158"/>
          <p:cNvSpPr/>
          <p:nvPr/>
        </p:nvSpPr>
        <p:spPr>
          <a:xfrm>
            <a:off x="1190994" y="4811146"/>
            <a:ext cx="79538" cy="74935"/>
          </a:xfrm>
          <a:custGeom>
            <a:avLst/>
            <a:gdLst/>
            <a:ahLst/>
            <a:cxnLst/>
            <a:rect l="l" t="t" r="r" b="b"/>
            <a:pathLst>
              <a:path w="34290" h="34289">
                <a:moveTo>
                  <a:pt x="34136" y="17070"/>
                </a:moveTo>
                <a:lnTo>
                  <a:pt x="34136" y="7644"/>
                </a:lnTo>
                <a:lnTo>
                  <a:pt x="26496" y="0"/>
                </a:lnTo>
                <a:lnTo>
                  <a:pt x="17070" y="0"/>
                </a:lnTo>
                <a:lnTo>
                  <a:pt x="7644" y="0"/>
                </a:lnTo>
                <a:lnTo>
                  <a:pt x="0" y="7644"/>
                </a:lnTo>
                <a:lnTo>
                  <a:pt x="0" y="17070"/>
                </a:lnTo>
                <a:lnTo>
                  <a:pt x="0" y="26496"/>
                </a:lnTo>
                <a:lnTo>
                  <a:pt x="7644" y="34136"/>
                </a:lnTo>
                <a:lnTo>
                  <a:pt x="17070" y="34136"/>
                </a:lnTo>
                <a:lnTo>
                  <a:pt x="26496" y="34136"/>
                </a:lnTo>
                <a:lnTo>
                  <a:pt x="34136" y="26496"/>
                </a:lnTo>
                <a:lnTo>
                  <a:pt x="34136" y="17070"/>
                </a:lnTo>
              </a:path>
            </a:pathLst>
          </a:custGeom>
          <a:ln w="11112">
            <a:solidFill>
              <a:srgbClr val="30308B"/>
            </a:solidFill>
          </a:ln>
        </p:spPr>
        <p:txBody>
          <a:bodyPr wrap="square" lIns="0" tIns="0" rIns="0" bIns="0" rtlCol="0"/>
          <a:lstStyle/>
          <a:p>
            <a:endParaRPr/>
          </a:p>
        </p:txBody>
      </p:sp>
      <p:sp>
        <p:nvSpPr>
          <p:cNvPr id="159" name="object 159"/>
          <p:cNvSpPr/>
          <p:nvPr/>
        </p:nvSpPr>
        <p:spPr>
          <a:xfrm>
            <a:off x="1196712" y="4816196"/>
            <a:ext cx="64808" cy="61058"/>
          </a:xfrm>
          <a:custGeom>
            <a:avLst/>
            <a:gdLst/>
            <a:ahLst/>
            <a:cxnLst/>
            <a:rect l="l" t="t" r="r" b="b"/>
            <a:pathLst>
              <a:path w="27940" h="27939">
                <a:moveTo>
                  <a:pt x="27791" y="13889"/>
                </a:moveTo>
                <a:lnTo>
                  <a:pt x="27791" y="6220"/>
                </a:lnTo>
                <a:lnTo>
                  <a:pt x="21565" y="0"/>
                </a:lnTo>
                <a:lnTo>
                  <a:pt x="13896" y="0"/>
                </a:lnTo>
                <a:lnTo>
                  <a:pt x="6226" y="0"/>
                </a:lnTo>
                <a:lnTo>
                  <a:pt x="0" y="6220"/>
                </a:lnTo>
                <a:lnTo>
                  <a:pt x="0" y="13889"/>
                </a:lnTo>
                <a:lnTo>
                  <a:pt x="0" y="21560"/>
                </a:lnTo>
                <a:lnTo>
                  <a:pt x="6226" y="27786"/>
                </a:lnTo>
                <a:lnTo>
                  <a:pt x="13896" y="27786"/>
                </a:lnTo>
                <a:lnTo>
                  <a:pt x="21565" y="27786"/>
                </a:lnTo>
                <a:lnTo>
                  <a:pt x="27791" y="21560"/>
                </a:lnTo>
                <a:lnTo>
                  <a:pt x="27791" y="13889"/>
                </a:lnTo>
              </a:path>
            </a:pathLst>
          </a:custGeom>
          <a:ln w="11112">
            <a:solidFill>
              <a:srgbClr val="3E3E99"/>
            </a:solidFill>
          </a:ln>
        </p:spPr>
        <p:txBody>
          <a:bodyPr wrap="square" lIns="0" tIns="0" rIns="0" bIns="0" rtlCol="0"/>
          <a:lstStyle/>
          <a:p>
            <a:endParaRPr/>
          </a:p>
        </p:txBody>
      </p:sp>
      <p:sp>
        <p:nvSpPr>
          <p:cNvPr id="160" name="object 160"/>
          <p:cNvSpPr/>
          <p:nvPr/>
        </p:nvSpPr>
        <p:spPr>
          <a:xfrm>
            <a:off x="1202443" y="4821249"/>
            <a:ext cx="50079" cy="47181"/>
          </a:xfrm>
          <a:custGeom>
            <a:avLst/>
            <a:gdLst/>
            <a:ahLst/>
            <a:cxnLst/>
            <a:rect l="l" t="t" r="r" b="b"/>
            <a:pathLst>
              <a:path w="21590" h="21589">
                <a:moveTo>
                  <a:pt x="21436" y="10716"/>
                </a:moveTo>
                <a:lnTo>
                  <a:pt x="21436" y="4798"/>
                </a:lnTo>
                <a:lnTo>
                  <a:pt x="16638" y="0"/>
                </a:lnTo>
                <a:lnTo>
                  <a:pt x="10720" y="0"/>
                </a:lnTo>
                <a:lnTo>
                  <a:pt x="4801" y="0"/>
                </a:lnTo>
                <a:lnTo>
                  <a:pt x="0" y="4798"/>
                </a:lnTo>
                <a:lnTo>
                  <a:pt x="0" y="10716"/>
                </a:lnTo>
                <a:lnTo>
                  <a:pt x="0" y="16634"/>
                </a:lnTo>
                <a:lnTo>
                  <a:pt x="4801" y="21436"/>
                </a:lnTo>
                <a:lnTo>
                  <a:pt x="10720" y="21436"/>
                </a:lnTo>
                <a:lnTo>
                  <a:pt x="16638" y="21436"/>
                </a:lnTo>
                <a:lnTo>
                  <a:pt x="21436" y="16634"/>
                </a:lnTo>
                <a:lnTo>
                  <a:pt x="21436" y="10716"/>
                </a:lnTo>
              </a:path>
            </a:pathLst>
          </a:custGeom>
          <a:ln w="11112">
            <a:solidFill>
              <a:srgbClr val="4B4BA8"/>
            </a:solidFill>
          </a:ln>
        </p:spPr>
        <p:txBody>
          <a:bodyPr wrap="square" lIns="0" tIns="0" rIns="0" bIns="0" rtlCol="0"/>
          <a:lstStyle/>
          <a:p>
            <a:endParaRPr/>
          </a:p>
        </p:txBody>
      </p:sp>
      <p:sp>
        <p:nvSpPr>
          <p:cNvPr id="161" name="object 161"/>
          <p:cNvSpPr/>
          <p:nvPr/>
        </p:nvSpPr>
        <p:spPr>
          <a:xfrm>
            <a:off x="1208173" y="4826301"/>
            <a:ext cx="35350" cy="33304"/>
          </a:xfrm>
          <a:custGeom>
            <a:avLst/>
            <a:gdLst/>
            <a:ahLst/>
            <a:cxnLst/>
            <a:rect l="l" t="t" r="r" b="b"/>
            <a:pathLst>
              <a:path w="15240" h="15239">
                <a:moveTo>
                  <a:pt x="15086" y="7539"/>
                </a:moveTo>
                <a:lnTo>
                  <a:pt x="15086" y="3378"/>
                </a:lnTo>
                <a:lnTo>
                  <a:pt x="11703" y="0"/>
                </a:lnTo>
                <a:lnTo>
                  <a:pt x="7539" y="0"/>
                </a:lnTo>
                <a:lnTo>
                  <a:pt x="3378" y="0"/>
                </a:lnTo>
                <a:lnTo>
                  <a:pt x="0" y="3378"/>
                </a:lnTo>
                <a:lnTo>
                  <a:pt x="0" y="7539"/>
                </a:lnTo>
                <a:lnTo>
                  <a:pt x="0" y="11701"/>
                </a:lnTo>
                <a:lnTo>
                  <a:pt x="3378" y="15085"/>
                </a:lnTo>
                <a:lnTo>
                  <a:pt x="7539" y="15085"/>
                </a:lnTo>
                <a:lnTo>
                  <a:pt x="11703" y="15085"/>
                </a:lnTo>
                <a:lnTo>
                  <a:pt x="15086" y="11701"/>
                </a:lnTo>
                <a:lnTo>
                  <a:pt x="15086" y="7539"/>
                </a:lnTo>
              </a:path>
            </a:pathLst>
          </a:custGeom>
          <a:ln w="11112">
            <a:solidFill>
              <a:srgbClr val="5858B7"/>
            </a:solidFill>
          </a:ln>
        </p:spPr>
        <p:txBody>
          <a:bodyPr wrap="square" lIns="0" tIns="0" rIns="0" bIns="0" rtlCol="0"/>
          <a:lstStyle/>
          <a:p>
            <a:endParaRPr/>
          </a:p>
        </p:txBody>
      </p:sp>
      <p:sp>
        <p:nvSpPr>
          <p:cNvPr id="162" name="object 162"/>
          <p:cNvSpPr/>
          <p:nvPr/>
        </p:nvSpPr>
        <p:spPr>
          <a:xfrm>
            <a:off x="1200555" y="4818777"/>
            <a:ext cx="47133" cy="44406"/>
          </a:xfrm>
          <a:custGeom>
            <a:avLst/>
            <a:gdLst/>
            <a:ahLst/>
            <a:cxnLst/>
            <a:rect l="l" t="t" r="r" b="b"/>
            <a:pathLst>
              <a:path w="20320" h="20319">
                <a:moveTo>
                  <a:pt x="20239" y="10119"/>
                </a:moveTo>
                <a:lnTo>
                  <a:pt x="20239" y="4533"/>
                </a:lnTo>
                <a:lnTo>
                  <a:pt x="15706" y="0"/>
                </a:lnTo>
                <a:lnTo>
                  <a:pt x="10120" y="0"/>
                </a:lnTo>
                <a:lnTo>
                  <a:pt x="4533" y="0"/>
                </a:lnTo>
                <a:lnTo>
                  <a:pt x="0" y="4533"/>
                </a:lnTo>
                <a:lnTo>
                  <a:pt x="0" y="10119"/>
                </a:lnTo>
                <a:lnTo>
                  <a:pt x="0" y="15706"/>
                </a:lnTo>
                <a:lnTo>
                  <a:pt x="4533" y="20245"/>
                </a:lnTo>
                <a:lnTo>
                  <a:pt x="10120" y="20245"/>
                </a:lnTo>
                <a:lnTo>
                  <a:pt x="15706" y="20245"/>
                </a:lnTo>
                <a:lnTo>
                  <a:pt x="20239" y="15706"/>
                </a:lnTo>
                <a:lnTo>
                  <a:pt x="20239" y="10119"/>
                </a:lnTo>
              </a:path>
            </a:pathLst>
          </a:custGeom>
          <a:ln w="11112">
            <a:solidFill>
              <a:srgbClr val="6565C5"/>
            </a:solidFill>
          </a:ln>
        </p:spPr>
        <p:txBody>
          <a:bodyPr wrap="square" lIns="0" tIns="0" rIns="0" bIns="0" rtlCol="0"/>
          <a:lstStyle/>
          <a:p>
            <a:endParaRPr/>
          </a:p>
        </p:txBody>
      </p:sp>
      <p:sp>
        <p:nvSpPr>
          <p:cNvPr id="163" name="object 163"/>
          <p:cNvSpPr/>
          <p:nvPr/>
        </p:nvSpPr>
        <p:spPr>
          <a:xfrm>
            <a:off x="1206273" y="4823830"/>
            <a:ext cx="32404" cy="30529"/>
          </a:xfrm>
          <a:custGeom>
            <a:avLst/>
            <a:gdLst/>
            <a:ahLst/>
            <a:cxnLst/>
            <a:rect l="l" t="t" r="r" b="b"/>
            <a:pathLst>
              <a:path w="13970" h="13969">
                <a:moveTo>
                  <a:pt x="13896" y="6945"/>
                </a:moveTo>
                <a:lnTo>
                  <a:pt x="13896" y="3110"/>
                </a:lnTo>
                <a:lnTo>
                  <a:pt x="10786" y="0"/>
                </a:lnTo>
                <a:lnTo>
                  <a:pt x="6950" y="0"/>
                </a:lnTo>
                <a:lnTo>
                  <a:pt x="3116" y="0"/>
                </a:lnTo>
                <a:lnTo>
                  <a:pt x="0" y="3110"/>
                </a:lnTo>
                <a:lnTo>
                  <a:pt x="0" y="6945"/>
                </a:lnTo>
                <a:lnTo>
                  <a:pt x="0" y="10779"/>
                </a:lnTo>
                <a:lnTo>
                  <a:pt x="3116" y="13895"/>
                </a:lnTo>
                <a:lnTo>
                  <a:pt x="6950" y="13895"/>
                </a:lnTo>
                <a:lnTo>
                  <a:pt x="10786" y="13895"/>
                </a:lnTo>
                <a:lnTo>
                  <a:pt x="13896" y="10779"/>
                </a:lnTo>
                <a:lnTo>
                  <a:pt x="13896" y="6945"/>
                </a:lnTo>
              </a:path>
            </a:pathLst>
          </a:custGeom>
          <a:ln w="11112">
            <a:solidFill>
              <a:srgbClr val="7E7ECE"/>
            </a:solidFill>
          </a:ln>
        </p:spPr>
        <p:txBody>
          <a:bodyPr wrap="square" lIns="0" tIns="0" rIns="0" bIns="0" rtlCol="0"/>
          <a:lstStyle/>
          <a:p>
            <a:endParaRPr/>
          </a:p>
        </p:txBody>
      </p:sp>
      <p:sp>
        <p:nvSpPr>
          <p:cNvPr id="164" name="object 164"/>
          <p:cNvSpPr/>
          <p:nvPr/>
        </p:nvSpPr>
        <p:spPr>
          <a:xfrm>
            <a:off x="1212007" y="4828880"/>
            <a:ext cx="17675" cy="16652"/>
          </a:xfrm>
          <a:custGeom>
            <a:avLst/>
            <a:gdLst/>
            <a:ahLst/>
            <a:cxnLst/>
            <a:rect l="l" t="t" r="r" b="b"/>
            <a:pathLst>
              <a:path w="7620" h="7619">
                <a:moveTo>
                  <a:pt x="7539" y="3770"/>
                </a:moveTo>
                <a:lnTo>
                  <a:pt x="7539" y="1691"/>
                </a:lnTo>
                <a:lnTo>
                  <a:pt x="5848" y="0"/>
                </a:lnTo>
                <a:lnTo>
                  <a:pt x="3769" y="0"/>
                </a:lnTo>
                <a:lnTo>
                  <a:pt x="1691" y="0"/>
                </a:lnTo>
                <a:lnTo>
                  <a:pt x="0" y="1691"/>
                </a:lnTo>
                <a:lnTo>
                  <a:pt x="0" y="3770"/>
                </a:lnTo>
                <a:lnTo>
                  <a:pt x="0" y="5849"/>
                </a:lnTo>
                <a:lnTo>
                  <a:pt x="1691" y="7546"/>
                </a:lnTo>
                <a:lnTo>
                  <a:pt x="3769" y="7546"/>
                </a:lnTo>
                <a:lnTo>
                  <a:pt x="5848" y="7546"/>
                </a:lnTo>
                <a:lnTo>
                  <a:pt x="7539" y="5849"/>
                </a:lnTo>
                <a:lnTo>
                  <a:pt x="7539" y="3770"/>
                </a:lnTo>
              </a:path>
            </a:pathLst>
          </a:custGeom>
          <a:ln w="11112">
            <a:solidFill>
              <a:srgbClr val="9696D8"/>
            </a:solidFill>
          </a:ln>
        </p:spPr>
        <p:txBody>
          <a:bodyPr wrap="square" lIns="0" tIns="0" rIns="0" bIns="0" rtlCol="0"/>
          <a:lstStyle/>
          <a:p>
            <a:endParaRPr/>
          </a:p>
        </p:txBody>
      </p:sp>
      <p:sp>
        <p:nvSpPr>
          <p:cNvPr id="165" name="object 165"/>
          <p:cNvSpPr/>
          <p:nvPr/>
        </p:nvSpPr>
        <p:spPr>
          <a:xfrm>
            <a:off x="1217724" y="4833935"/>
            <a:ext cx="2946" cy="2775"/>
          </a:xfrm>
          <a:custGeom>
            <a:avLst/>
            <a:gdLst/>
            <a:ahLst/>
            <a:cxnLst/>
            <a:rect l="l" t="t" r="r" b="b"/>
            <a:pathLst>
              <a:path w="1270" h="1269">
                <a:moveTo>
                  <a:pt x="1196" y="594"/>
                </a:moveTo>
                <a:lnTo>
                  <a:pt x="1196" y="267"/>
                </a:lnTo>
                <a:lnTo>
                  <a:pt x="928" y="0"/>
                </a:lnTo>
                <a:lnTo>
                  <a:pt x="600" y="0"/>
                </a:lnTo>
                <a:lnTo>
                  <a:pt x="273" y="0"/>
                </a:lnTo>
                <a:lnTo>
                  <a:pt x="0" y="267"/>
                </a:lnTo>
                <a:lnTo>
                  <a:pt x="0" y="594"/>
                </a:lnTo>
                <a:lnTo>
                  <a:pt x="0" y="922"/>
                </a:lnTo>
                <a:lnTo>
                  <a:pt x="273" y="1195"/>
                </a:lnTo>
                <a:lnTo>
                  <a:pt x="600" y="1195"/>
                </a:lnTo>
                <a:lnTo>
                  <a:pt x="928" y="1195"/>
                </a:lnTo>
                <a:lnTo>
                  <a:pt x="1196" y="922"/>
                </a:lnTo>
                <a:lnTo>
                  <a:pt x="1196" y="594"/>
                </a:lnTo>
              </a:path>
            </a:pathLst>
          </a:custGeom>
          <a:ln w="11112">
            <a:solidFill>
              <a:srgbClr val="AFAFE1"/>
            </a:solidFill>
          </a:ln>
        </p:spPr>
        <p:txBody>
          <a:bodyPr wrap="square" lIns="0" tIns="0" rIns="0" bIns="0" rtlCol="0"/>
          <a:lstStyle/>
          <a:p>
            <a:endParaRPr/>
          </a:p>
        </p:txBody>
      </p:sp>
      <p:sp>
        <p:nvSpPr>
          <p:cNvPr id="166" name="object 166"/>
          <p:cNvSpPr/>
          <p:nvPr/>
        </p:nvSpPr>
        <p:spPr>
          <a:xfrm>
            <a:off x="1211500" y="4827721"/>
            <a:ext cx="13256" cy="12489"/>
          </a:xfrm>
          <a:custGeom>
            <a:avLst/>
            <a:gdLst/>
            <a:ahLst/>
            <a:cxnLst/>
            <a:rect l="l" t="t" r="r" b="b"/>
            <a:pathLst>
              <a:path w="5715" h="5714">
                <a:moveTo>
                  <a:pt x="0" y="2575"/>
                </a:moveTo>
                <a:lnTo>
                  <a:pt x="0" y="3999"/>
                </a:lnTo>
                <a:lnTo>
                  <a:pt x="1150" y="5154"/>
                </a:lnTo>
                <a:lnTo>
                  <a:pt x="2574" y="5154"/>
                </a:lnTo>
                <a:lnTo>
                  <a:pt x="3997" y="5154"/>
                </a:lnTo>
                <a:lnTo>
                  <a:pt x="5153" y="3999"/>
                </a:lnTo>
                <a:lnTo>
                  <a:pt x="5153" y="2575"/>
                </a:lnTo>
                <a:lnTo>
                  <a:pt x="5153" y="1151"/>
                </a:lnTo>
                <a:lnTo>
                  <a:pt x="3997" y="0"/>
                </a:lnTo>
                <a:lnTo>
                  <a:pt x="2574" y="0"/>
                </a:lnTo>
                <a:lnTo>
                  <a:pt x="1150" y="0"/>
                </a:lnTo>
                <a:lnTo>
                  <a:pt x="0" y="1151"/>
                </a:lnTo>
                <a:lnTo>
                  <a:pt x="0" y="2575"/>
                </a:lnTo>
              </a:path>
            </a:pathLst>
          </a:custGeom>
          <a:ln w="11112">
            <a:solidFill>
              <a:srgbClr val="C7C7EA"/>
            </a:solidFill>
          </a:ln>
        </p:spPr>
        <p:txBody>
          <a:bodyPr wrap="square" lIns="0" tIns="0" rIns="0" bIns="0" rtlCol="0"/>
          <a:lstStyle/>
          <a:p>
            <a:endParaRPr/>
          </a:p>
        </p:txBody>
      </p:sp>
      <p:sp>
        <p:nvSpPr>
          <p:cNvPr id="167" name="object 167"/>
          <p:cNvSpPr/>
          <p:nvPr/>
        </p:nvSpPr>
        <p:spPr>
          <a:xfrm>
            <a:off x="1201107" y="4817584"/>
            <a:ext cx="29458" cy="27754"/>
          </a:xfrm>
          <a:custGeom>
            <a:avLst/>
            <a:gdLst/>
            <a:ahLst/>
            <a:cxnLst/>
            <a:rect l="l" t="t" r="r" b="b"/>
            <a:pathLst>
              <a:path w="12700" h="12700">
                <a:moveTo>
                  <a:pt x="9852" y="0"/>
                </a:moveTo>
                <a:lnTo>
                  <a:pt x="2848" y="0"/>
                </a:lnTo>
                <a:lnTo>
                  <a:pt x="0" y="2847"/>
                </a:lnTo>
                <a:lnTo>
                  <a:pt x="0" y="9852"/>
                </a:lnTo>
                <a:lnTo>
                  <a:pt x="2848" y="12700"/>
                </a:lnTo>
                <a:lnTo>
                  <a:pt x="9852" y="12700"/>
                </a:lnTo>
                <a:lnTo>
                  <a:pt x="12700" y="9852"/>
                </a:lnTo>
                <a:lnTo>
                  <a:pt x="12700" y="2847"/>
                </a:lnTo>
                <a:lnTo>
                  <a:pt x="9852" y="0"/>
                </a:lnTo>
                <a:close/>
              </a:path>
            </a:pathLst>
          </a:custGeom>
          <a:solidFill>
            <a:srgbClr val="E0E0F3"/>
          </a:solidFill>
        </p:spPr>
        <p:txBody>
          <a:bodyPr wrap="square" lIns="0" tIns="0" rIns="0" bIns="0" rtlCol="0"/>
          <a:lstStyle/>
          <a:p>
            <a:endParaRPr/>
          </a:p>
        </p:txBody>
      </p:sp>
      <p:sp>
        <p:nvSpPr>
          <p:cNvPr id="168" name="object 168"/>
          <p:cNvSpPr/>
          <p:nvPr/>
        </p:nvSpPr>
        <p:spPr>
          <a:xfrm>
            <a:off x="1166554" y="5293715"/>
            <a:ext cx="145819" cy="99913"/>
          </a:xfrm>
          <a:custGeom>
            <a:avLst/>
            <a:gdLst/>
            <a:ahLst/>
            <a:cxnLst/>
            <a:rect l="l" t="t" r="r" b="b"/>
            <a:pathLst>
              <a:path w="62865" h="45719">
                <a:moveTo>
                  <a:pt x="2564" y="0"/>
                </a:moveTo>
                <a:lnTo>
                  <a:pt x="19930" y="42775"/>
                </a:lnTo>
                <a:lnTo>
                  <a:pt x="32632" y="45340"/>
                </a:lnTo>
                <a:lnTo>
                  <a:pt x="45336" y="42775"/>
                </a:lnTo>
                <a:lnTo>
                  <a:pt x="55711" y="35780"/>
                </a:lnTo>
                <a:lnTo>
                  <a:pt x="62706" y="25405"/>
                </a:lnTo>
              </a:path>
            </a:pathLst>
          </a:custGeom>
          <a:ln w="11112">
            <a:solidFill>
              <a:srgbClr val="FFFFFF"/>
            </a:solidFill>
          </a:ln>
        </p:spPr>
        <p:txBody>
          <a:bodyPr wrap="square" lIns="0" tIns="0" rIns="0" bIns="0" rtlCol="0"/>
          <a:lstStyle/>
          <a:p>
            <a:endParaRPr/>
          </a:p>
        </p:txBody>
      </p:sp>
      <p:sp>
        <p:nvSpPr>
          <p:cNvPr id="169" name="object 169"/>
          <p:cNvSpPr/>
          <p:nvPr/>
        </p:nvSpPr>
        <p:spPr>
          <a:xfrm>
            <a:off x="1173134" y="5256201"/>
            <a:ext cx="136982" cy="129054"/>
          </a:xfrm>
          <a:custGeom>
            <a:avLst/>
            <a:gdLst/>
            <a:ahLst/>
            <a:cxnLst/>
            <a:rect l="l" t="t" r="r" b="b"/>
            <a:pathLst>
              <a:path w="59054" h="59055">
                <a:moveTo>
                  <a:pt x="58921" y="29462"/>
                </a:moveTo>
                <a:lnTo>
                  <a:pt x="56606" y="17996"/>
                </a:lnTo>
                <a:lnTo>
                  <a:pt x="50292" y="8631"/>
                </a:lnTo>
                <a:lnTo>
                  <a:pt x="40929" y="2316"/>
                </a:lnTo>
                <a:lnTo>
                  <a:pt x="29464" y="0"/>
                </a:lnTo>
                <a:lnTo>
                  <a:pt x="17997" y="2316"/>
                </a:lnTo>
                <a:lnTo>
                  <a:pt x="8631" y="8631"/>
                </a:lnTo>
                <a:lnTo>
                  <a:pt x="2316" y="17996"/>
                </a:lnTo>
                <a:lnTo>
                  <a:pt x="0" y="29462"/>
                </a:lnTo>
                <a:lnTo>
                  <a:pt x="2316" y="40928"/>
                </a:lnTo>
                <a:lnTo>
                  <a:pt x="8631" y="50292"/>
                </a:lnTo>
                <a:lnTo>
                  <a:pt x="17997" y="56606"/>
                </a:lnTo>
                <a:lnTo>
                  <a:pt x="29464" y="58921"/>
                </a:lnTo>
                <a:lnTo>
                  <a:pt x="40929" y="56606"/>
                </a:lnTo>
                <a:lnTo>
                  <a:pt x="50292" y="50292"/>
                </a:lnTo>
                <a:lnTo>
                  <a:pt x="56606" y="40928"/>
                </a:lnTo>
                <a:lnTo>
                  <a:pt x="58921" y="29462"/>
                </a:lnTo>
              </a:path>
            </a:pathLst>
          </a:custGeom>
          <a:ln w="11112">
            <a:solidFill>
              <a:srgbClr val="D1D1DD"/>
            </a:solidFill>
          </a:ln>
        </p:spPr>
        <p:txBody>
          <a:bodyPr wrap="square" lIns="0" tIns="0" rIns="0" bIns="0" rtlCol="0"/>
          <a:lstStyle/>
          <a:p>
            <a:endParaRPr/>
          </a:p>
        </p:txBody>
      </p:sp>
      <p:sp>
        <p:nvSpPr>
          <p:cNvPr id="170" name="object 170"/>
          <p:cNvSpPr/>
          <p:nvPr/>
        </p:nvSpPr>
        <p:spPr>
          <a:xfrm>
            <a:off x="1179729" y="5262250"/>
            <a:ext cx="122252" cy="115177"/>
          </a:xfrm>
          <a:custGeom>
            <a:avLst/>
            <a:gdLst/>
            <a:ahLst/>
            <a:cxnLst/>
            <a:rect l="l" t="t" r="r" b="b"/>
            <a:pathLst>
              <a:path w="52704" h="52705">
                <a:moveTo>
                  <a:pt x="52570" y="26282"/>
                </a:moveTo>
                <a:lnTo>
                  <a:pt x="50504" y="16052"/>
                </a:lnTo>
                <a:lnTo>
                  <a:pt x="44870" y="7697"/>
                </a:lnTo>
                <a:lnTo>
                  <a:pt x="36514" y="2065"/>
                </a:lnTo>
                <a:lnTo>
                  <a:pt x="26282" y="0"/>
                </a:lnTo>
                <a:lnTo>
                  <a:pt x="16052" y="2065"/>
                </a:lnTo>
                <a:lnTo>
                  <a:pt x="7697" y="7697"/>
                </a:lnTo>
                <a:lnTo>
                  <a:pt x="2065" y="16052"/>
                </a:lnTo>
                <a:lnTo>
                  <a:pt x="0" y="26282"/>
                </a:lnTo>
                <a:lnTo>
                  <a:pt x="2065" y="36514"/>
                </a:lnTo>
                <a:lnTo>
                  <a:pt x="7697" y="44870"/>
                </a:lnTo>
                <a:lnTo>
                  <a:pt x="16052" y="50504"/>
                </a:lnTo>
                <a:lnTo>
                  <a:pt x="26282" y="52570"/>
                </a:lnTo>
                <a:lnTo>
                  <a:pt x="36514" y="50504"/>
                </a:lnTo>
                <a:lnTo>
                  <a:pt x="44870" y="44870"/>
                </a:lnTo>
                <a:lnTo>
                  <a:pt x="50504" y="36514"/>
                </a:lnTo>
                <a:lnTo>
                  <a:pt x="52570" y="26282"/>
                </a:lnTo>
              </a:path>
            </a:pathLst>
          </a:custGeom>
          <a:ln w="11112">
            <a:solidFill>
              <a:srgbClr val="A3A3BC"/>
            </a:solidFill>
          </a:ln>
        </p:spPr>
        <p:txBody>
          <a:bodyPr wrap="square" lIns="0" tIns="0" rIns="0" bIns="0" rtlCol="0"/>
          <a:lstStyle/>
          <a:p>
            <a:endParaRPr/>
          </a:p>
        </p:txBody>
      </p:sp>
      <p:sp>
        <p:nvSpPr>
          <p:cNvPr id="171" name="object 171"/>
          <p:cNvSpPr/>
          <p:nvPr/>
        </p:nvSpPr>
        <p:spPr>
          <a:xfrm>
            <a:off x="1186310" y="5268286"/>
            <a:ext cx="107523" cy="101301"/>
          </a:xfrm>
          <a:custGeom>
            <a:avLst/>
            <a:gdLst/>
            <a:ahLst/>
            <a:cxnLst/>
            <a:rect l="l" t="t" r="r" b="b"/>
            <a:pathLst>
              <a:path w="46354" h="46355">
                <a:moveTo>
                  <a:pt x="46221" y="23114"/>
                </a:moveTo>
                <a:lnTo>
                  <a:pt x="44405" y="14119"/>
                </a:lnTo>
                <a:lnTo>
                  <a:pt x="39452" y="6772"/>
                </a:lnTo>
                <a:lnTo>
                  <a:pt x="32106" y="1817"/>
                </a:lnTo>
                <a:lnTo>
                  <a:pt x="23112" y="0"/>
                </a:lnTo>
                <a:lnTo>
                  <a:pt x="14118" y="1817"/>
                </a:lnTo>
                <a:lnTo>
                  <a:pt x="6771" y="6772"/>
                </a:lnTo>
                <a:lnTo>
                  <a:pt x="1817" y="14119"/>
                </a:lnTo>
                <a:lnTo>
                  <a:pt x="0" y="23114"/>
                </a:lnTo>
                <a:lnTo>
                  <a:pt x="1817" y="32107"/>
                </a:lnTo>
                <a:lnTo>
                  <a:pt x="6771" y="39452"/>
                </a:lnTo>
                <a:lnTo>
                  <a:pt x="14118" y="44405"/>
                </a:lnTo>
                <a:lnTo>
                  <a:pt x="23112" y="46221"/>
                </a:lnTo>
                <a:lnTo>
                  <a:pt x="32106" y="44405"/>
                </a:lnTo>
                <a:lnTo>
                  <a:pt x="39452" y="39452"/>
                </a:lnTo>
                <a:lnTo>
                  <a:pt x="44405" y="32107"/>
                </a:lnTo>
                <a:lnTo>
                  <a:pt x="46221" y="23114"/>
                </a:lnTo>
              </a:path>
            </a:pathLst>
          </a:custGeom>
          <a:ln w="11112">
            <a:solidFill>
              <a:srgbClr val="75759B"/>
            </a:solidFill>
          </a:ln>
        </p:spPr>
        <p:txBody>
          <a:bodyPr wrap="square" lIns="0" tIns="0" rIns="0" bIns="0" rtlCol="0"/>
          <a:lstStyle/>
          <a:p>
            <a:endParaRPr/>
          </a:p>
        </p:txBody>
      </p:sp>
      <p:sp>
        <p:nvSpPr>
          <p:cNvPr id="172" name="object 172"/>
          <p:cNvSpPr/>
          <p:nvPr/>
        </p:nvSpPr>
        <p:spPr>
          <a:xfrm>
            <a:off x="1192904" y="5274337"/>
            <a:ext cx="92794" cy="87424"/>
          </a:xfrm>
          <a:custGeom>
            <a:avLst/>
            <a:gdLst/>
            <a:ahLst/>
            <a:cxnLst/>
            <a:rect l="l" t="t" r="r" b="b"/>
            <a:pathLst>
              <a:path w="40004" h="40005">
                <a:moveTo>
                  <a:pt x="39871" y="19932"/>
                </a:moveTo>
                <a:lnTo>
                  <a:pt x="38304" y="12174"/>
                </a:lnTo>
                <a:lnTo>
                  <a:pt x="34030" y="5838"/>
                </a:lnTo>
                <a:lnTo>
                  <a:pt x="27693" y="1566"/>
                </a:lnTo>
                <a:lnTo>
                  <a:pt x="19933" y="0"/>
                </a:lnTo>
                <a:lnTo>
                  <a:pt x="12175" y="1566"/>
                </a:lnTo>
                <a:lnTo>
                  <a:pt x="5838" y="5838"/>
                </a:lnTo>
                <a:lnTo>
                  <a:pt x="1566" y="12174"/>
                </a:lnTo>
                <a:lnTo>
                  <a:pt x="0" y="19932"/>
                </a:lnTo>
                <a:lnTo>
                  <a:pt x="1566" y="27692"/>
                </a:lnTo>
                <a:lnTo>
                  <a:pt x="5838" y="34030"/>
                </a:lnTo>
                <a:lnTo>
                  <a:pt x="12175" y="38304"/>
                </a:lnTo>
                <a:lnTo>
                  <a:pt x="19933" y="39871"/>
                </a:lnTo>
                <a:lnTo>
                  <a:pt x="27693" y="38304"/>
                </a:lnTo>
                <a:lnTo>
                  <a:pt x="34030" y="34030"/>
                </a:lnTo>
                <a:lnTo>
                  <a:pt x="38304" y="27692"/>
                </a:lnTo>
                <a:lnTo>
                  <a:pt x="39871" y="19932"/>
                </a:lnTo>
              </a:path>
            </a:pathLst>
          </a:custGeom>
          <a:ln w="11112">
            <a:solidFill>
              <a:srgbClr val="47477A"/>
            </a:solidFill>
          </a:ln>
        </p:spPr>
        <p:txBody>
          <a:bodyPr wrap="square" lIns="0" tIns="0" rIns="0" bIns="0" rtlCol="0"/>
          <a:lstStyle/>
          <a:p>
            <a:endParaRPr/>
          </a:p>
        </p:txBody>
      </p:sp>
      <p:sp>
        <p:nvSpPr>
          <p:cNvPr id="173" name="object 173"/>
          <p:cNvSpPr/>
          <p:nvPr/>
        </p:nvSpPr>
        <p:spPr>
          <a:xfrm>
            <a:off x="1173801" y="5256178"/>
            <a:ext cx="129617" cy="122116"/>
          </a:xfrm>
          <a:custGeom>
            <a:avLst/>
            <a:gdLst/>
            <a:ahLst/>
            <a:cxnLst/>
            <a:rect l="l" t="t" r="r" b="b"/>
            <a:pathLst>
              <a:path w="55879" h="55880">
                <a:moveTo>
                  <a:pt x="55671" y="27835"/>
                </a:moveTo>
                <a:lnTo>
                  <a:pt x="53483" y="17003"/>
                </a:lnTo>
                <a:lnTo>
                  <a:pt x="47516" y="8154"/>
                </a:lnTo>
                <a:lnTo>
                  <a:pt x="38668" y="2188"/>
                </a:lnTo>
                <a:lnTo>
                  <a:pt x="27835" y="0"/>
                </a:lnTo>
                <a:lnTo>
                  <a:pt x="17002" y="2188"/>
                </a:lnTo>
                <a:lnTo>
                  <a:pt x="8154" y="8154"/>
                </a:lnTo>
                <a:lnTo>
                  <a:pt x="2188" y="17003"/>
                </a:lnTo>
                <a:lnTo>
                  <a:pt x="0" y="27835"/>
                </a:lnTo>
                <a:lnTo>
                  <a:pt x="2188" y="38669"/>
                </a:lnTo>
                <a:lnTo>
                  <a:pt x="8154" y="47517"/>
                </a:lnTo>
                <a:lnTo>
                  <a:pt x="17002" y="53483"/>
                </a:lnTo>
                <a:lnTo>
                  <a:pt x="27835" y="55671"/>
                </a:lnTo>
                <a:lnTo>
                  <a:pt x="38668" y="53483"/>
                </a:lnTo>
                <a:lnTo>
                  <a:pt x="47516" y="47517"/>
                </a:lnTo>
                <a:lnTo>
                  <a:pt x="53483" y="38669"/>
                </a:lnTo>
                <a:lnTo>
                  <a:pt x="55671" y="27835"/>
                </a:lnTo>
              </a:path>
            </a:pathLst>
          </a:custGeom>
          <a:ln w="11112">
            <a:solidFill>
              <a:srgbClr val="191959"/>
            </a:solidFill>
          </a:ln>
        </p:spPr>
        <p:txBody>
          <a:bodyPr wrap="square" lIns="0" tIns="0" rIns="0" bIns="0" rtlCol="0"/>
          <a:lstStyle/>
          <a:p>
            <a:endParaRPr/>
          </a:p>
        </p:txBody>
      </p:sp>
      <p:sp>
        <p:nvSpPr>
          <p:cNvPr id="174" name="object 174"/>
          <p:cNvSpPr/>
          <p:nvPr/>
        </p:nvSpPr>
        <p:spPr>
          <a:xfrm>
            <a:off x="1185265" y="5265687"/>
            <a:ext cx="94267" cy="88811"/>
          </a:xfrm>
          <a:custGeom>
            <a:avLst/>
            <a:gdLst/>
            <a:ahLst/>
            <a:cxnLst/>
            <a:rect l="l" t="t" r="r" b="b"/>
            <a:pathLst>
              <a:path w="40640" h="40639">
                <a:moveTo>
                  <a:pt x="40490" y="20245"/>
                </a:moveTo>
                <a:lnTo>
                  <a:pt x="38898" y="12366"/>
                </a:lnTo>
                <a:lnTo>
                  <a:pt x="34559" y="5931"/>
                </a:lnTo>
                <a:lnTo>
                  <a:pt x="28123" y="1591"/>
                </a:lnTo>
                <a:lnTo>
                  <a:pt x="20245" y="0"/>
                </a:lnTo>
                <a:lnTo>
                  <a:pt x="12366" y="1591"/>
                </a:lnTo>
                <a:lnTo>
                  <a:pt x="5931" y="5931"/>
                </a:lnTo>
                <a:lnTo>
                  <a:pt x="1591" y="12366"/>
                </a:lnTo>
                <a:lnTo>
                  <a:pt x="0" y="20245"/>
                </a:lnTo>
                <a:lnTo>
                  <a:pt x="1591" y="28123"/>
                </a:lnTo>
                <a:lnTo>
                  <a:pt x="5931" y="34559"/>
                </a:lnTo>
                <a:lnTo>
                  <a:pt x="12366" y="38899"/>
                </a:lnTo>
                <a:lnTo>
                  <a:pt x="20245" y="40491"/>
                </a:lnTo>
                <a:lnTo>
                  <a:pt x="28123" y="38899"/>
                </a:lnTo>
                <a:lnTo>
                  <a:pt x="34559" y="34559"/>
                </a:lnTo>
                <a:lnTo>
                  <a:pt x="38898" y="28123"/>
                </a:lnTo>
                <a:lnTo>
                  <a:pt x="40490" y="20245"/>
                </a:lnTo>
              </a:path>
            </a:pathLst>
          </a:custGeom>
          <a:ln w="11112">
            <a:solidFill>
              <a:srgbClr val="23237C"/>
            </a:solidFill>
          </a:ln>
        </p:spPr>
        <p:txBody>
          <a:bodyPr wrap="square" lIns="0" tIns="0" rIns="0" bIns="0" rtlCol="0"/>
          <a:lstStyle/>
          <a:p>
            <a:endParaRPr/>
          </a:p>
        </p:txBody>
      </p:sp>
      <p:sp>
        <p:nvSpPr>
          <p:cNvPr id="175" name="object 175"/>
          <p:cNvSpPr/>
          <p:nvPr/>
        </p:nvSpPr>
        <p:spPr>
          <a:xfrm>
            <a:off x="1190994" y="5270736"/>
            <a:ext cx="79538" cy="74935"/>
          </a:xfrm>
          <a:custGeom>
            <a:avLst/>
            <a:gdLst/>
            <a:ahLst/>
            <a:cxnLst/>
            <a:rect l="l" t="t" r="r" b="b"/>
            <a:pathLst>
              <a:path w="34290" h="34289">
                <a:moveTo>
                  <a:pt x="34136" y="17071"/>
                </a:moveTo>
                <a:lnTo>
                  <a:pt x="34136" y="7645"/>
                </a:lnTo>
                <a:lnTo>
                  <a:pt x="26496" y="0"/>
                </a:lnTo>
                <a:lnTo>
                  <a:pt x="17070" y="0"/>
                </a:lnTo>
                <a:lnTo>
                  <a:pt x="7644" y="0"/>
                </a:lnTo>
                <a:lnTo>
                  <a:pt x="0" y="7645"/>
                </a:lnTo>
                <a:lnTo>
                  <a:pt x="0" y="17071"/>
                </a:lnTo>
                <a:lnTo>
                  <a:pt x="0" y="26497"/>
                </a:lnTo>
                <a:lnTo>
                  <a:pt x="7644" y="34141"/>
                </a:lnTo>
                <a:lnTo>
                  <a:pt x="17070" y="34141"/>
                </a:lnTo>
                <a:lnTo>
                  <a:pt x="26496" y="34141"/>
                </a:lnTo>
                <a:lnTo>
                  <a:pt x="34136" y="26497"/>
                </a:lnTo>
                <a:lnTo>
                  <a:pt x="34136" y="17071"/>
                </a:lnTo>
              </a:path>
            </a:pathLst>
          </a:custGeom>
          <a:ln w="11112">
            <a:solidFill>
              <a:srgbClr val="30308B"/>
            </a:solidFill>
          </a:ln>
        </p:spPr>
        <p:txBody>
          <a:bodyPr wrap="square" lIns="0" tIns="0" rIns="0" bIns="0" rtlCol="0"/>
          <a:lstStyle/>
          <a:p>
            <a:endParaRPr/>
          </a:p>
        </p:txBody>
      </p:sp>
      <p:sp>
        <p:nvSpPr>
          <p:cNvPr id="176" name="object 176"/>
          <p:cNvSpPr/>
          <p:nvPr/>
        </p:nvSpPr>
        <p:spPr>
          <a:xfrm>
            <a:off x="1196712" y="5275791"/>
            <a:ext cx="64808" cy="61058"/>
          </a:xfrm>
          <a:custGeom>
            <a:avLst/>
            <a:gdLst/>
            <a:ahLst/>
            <a:cxnLst/>
            <a:rect l="l" t="t" r="r" b="b"/>
            <a:pathLst>
              <a:path w="27940" h="27939">
                <a:moveTo>
                  <a:pt x="27791" y="13895"/>
                </a:moveTo>
                <a:lnTo>
                  <a:pt x="27791" y="6225"/>
                </a:lnTo>
                <a:lnTo>
                  <a:pt x="21565" y="0"/>
                </a:lnTo>
                <a:lnTo>
                  <a:pt x="13896" y="0"/>
                </a:lnTo>
                <a:lnTo>
                  <a:pt x="6226" y="0"/>
                </a:lnTo>
                <a:lnTo>
                  <a:pt x="0" y="6225"/>
                </a:lnTo>
                <a:lnTo>
                  <a:pt x="0" y="13895"/>
                </a:lnTo>
                <a:lnTo>
                  <a:pt x="0" y="21564"/>
                </a:lnTo>
                <a:lnTo>
                  <a:pt x="6226" y="27790"/>
                </a:lnTo>
                <a:lnTo>
                  <a:pt x="13896" y="27790"/>
                </a:lnTo>
                <a:lnTo>
                  <a:pt x="21565" y="27790"/>
                </a:lnTo>
                <a:lnTo>
                  <a:pt x="27791" y="21564"/>
                </a:lnTo>
                <a:lnTo>
                  <a:pt x="27791" y="13895"/>
                </a:lnTo>
              </a:path>
            </a:pathLst>
          </a:custGeom>
          <a:ln w="11112">
            <a:solidFill>
              <a:srgbClr val="3E3E99"/>
            </a:solidFill>
          </a:ln>
        </p:spPr>
        <p:txBody>
          <a:bodyPr wrap="square" lIns="0" tIns="0" rIns="0" bIns="0" rtlCol="0"/>
          <a:lstStyle/>
          <a:p>
            <a:endParaRPr/>
          </a:p>
        </p:txBody>
      </p:sp>
      <p:sp>
        <p:nvSpPr>
          <p:cNvPr id="177" name="object 177"/>
          <p:cNvSpPr/>
          <p:nvPr/>
        </p:nvSpPr>
        <p:spPr>
          <a:xfrm>
            <a:off x="1202443" y="5280842"/>
            <a:ext cx="50079" cy="47181"/>
          </a:xfrm>
          <a:custGeom>
            <a:avLst/>
            <a:gdLst/>
            <a:ahLst/>
            <a:cxnLst/>
            <a:rect l="l" t="t" r="r" b="b"/>
            <a:pathLst>
              <a:path w="21590" h="21589">
                <a:moveTo>
                  <a:pt x="21436" y="10720"/>
                </a:moveTo>
                <a:lnTo>
                  <a:pt x="21436" y="4801"/>
                </a:lnTo>
                <a:lnTo>
                  <a:pt x="16638" y="0"/>
                </a:lnTo>
                <a:lnTo>
                  <a:pt x="10720" y="0"/>
                </a:lnTo>
                <a:lnTo>
                  <a:pt x="4801" y="0"/>
                </a:lnTo>
                <a:lnTo>
                  <a:pt x="0" y="4801"/>
                </a:lnTo>
                <a:lnTo>
                  <a:pt x="0" y="10720"/>
                </a:lnTo>
                <a:lnTo>
                  <a:pt x="0" y="16638"/>
                </a:lnTo>
                <a:lnTo>
                  <a:pt x="4801" y="21441"/>
                </a:lnTo>
                <a:lnTo>
                  <a:pt x="10720" y="21441"/>
                </a:lnTo>
                <a:lnTo>
                  <a:pt x="16638" y="21441"/>
                </a:lnTo>
                <a:lnTo>
                  <a:pt x="21436" y="16638"/>
                </a:lnTo>
                <a:lnTo>
                  <a:pt x="21436" y="10720"/>
                </a:lnTo>
              </a:path>
            </a:pathLst>
          </a:custGeom>
          <a:ln w="11112">
            <a:solidFill>
              <a:srgbClr val="4B4BA8"/>
            </a:solidFill>
          </a:ln>
        </p:spPr>
        <p:txBody>
          <a:bodyPr wrap="square" lIns="0" tIns="0" rIns="0" bIns="0" rtlCol="0"/>
          <a:lstStyle/>
          <a:p>
            <a:endParaRPr/>
          </a:p>
        </p:txBody>
      </p:sp>
      <p:sp>
        <p:nvSpPr>
          <p:cNvPr id="178" name="object 178"/>
          <p:cNvSpPr/>
          <p:nvPr/>
        </p:nvSpPr>
        <p:spPr>
          <a:xfrm>
            <a:off x="1208173" y="5285892"/>
            <a:ext cx="35350" cy="33304"/>
          </a:xfrm>
          <a:custGeom>
            <a:avLst/>
            <a:gdLst/>
            <a:ahLst/>
            <a:cxnLst/>
            <a:rect l="l" t="t" r="r" b="b"/>
            <a:pathLst>
              <a:path w="15240" h="15239">
                <a:moveTo>
                  <a:pt x="15086" y="7546"/>
                </a:moveTo>
                <a:lnTo>
                  <a:pt x="15086" y="3383"/>
                </a:lnTo>
                <a:lnTo>
                  <a:pt x="11703" y="0"/>
                </a:lnTo>
                <a:lnTo>
                  <a:pt x="7539" y="0"/>
                </a:lnTo>
                <a:lnTo>
                  <a:pt x="3378" y="0"/>
                </a:lnTo>
                <a:lnTo>
                  <a:pt x="0" y="3383"/>
                </a:lnTo>
                <a:lnTo>
                  <a:pt x="0" y="7546"/>
                </a:lnTo>
                <a:lnTo>
                  <a:pt x="0" y="11708"/>
                </a:lnTo>
                <a:lnTo>
                  <a:pt x="3378" y="15091"/>
                </a:lnTo>
                <a:lnTo>
                  <a:pt x="7539" y="15091"/>
                </a:lnTo>
                <a:lnTo>
                  <a:pt x="11703" y="15091"/>
                </a:lnTo>
                <a:lnTo>
                  <a:pt x="15086" y="11708"/>
                </a:lnTo>
                <a:lnTo>
                  <a:pt x="15086" y="7546"/>
                </a:lnTo>
              </a:path>
            </a:pathLst>
          </a:custGeom>
          <a:ln w="11112">
            <a:solidFill>
              <a:srgbClr val="5858B7"/>
            </a:solidFill>
          </a:ln>
        </p:spPr>
        <p:txBody>
          <a:bodyPr wrap="square" lIns="0" tIns="0" rIns="0" bIns="0" rtlCol="0"/>
          <a:lstStyle/>
          <a:p>
            <a:endParaRPr/>
          </a:p>
        </p:txBody>
      </p:sp>
      <p:sp>
        <p:nvSpPr>
          <p:cNvPr id="179" name="object 179"/>
          <p:cNvSpPr/>
          <p:nvPr/>
        </p:nvSpPr>
        <p:spPr>
          <a:xfrm>
            <a:off x="1200555" y="5278381"/>
            <a:ext cx="47133" cy="44406"/>
          </a:xfrm>
          <a:custGeom>
            <a:avLst/>
            <a:gdLst/>
            <a:ahLst/>
            <a:cxnLst/>
            <a:rect l="l" t="t" r="r" b="b"/>
            <a:pathLst>
              <a:path w="20320" h="20319">
                <a:moveTo>
                  <a:pt x="20239" y="10120"/>
                </a:moveTo>
                <a:lnTo>
                  <a:pt x="20239" y="4535"/>
                </a:lnTo>
                <a:lnTo>
                  <a:pt x="15706" y="0"/>
                </a:lnTo>
                <a:lnTo>
                  <a:pt x="10120" y="0"/>
                </a:lnTo>
                <a:lnTo>
                  <a:pt x="4533" y="0"/>
                </a:lnTo>
                <a:lnTo>
                  <a:pt x="0" y="4535"/>
                </a:lnTo>
                <a:lnTo>
                  <a:pt x="0" y="10120"/>
                </a:lnTo>
                <a:lnTo>
                  <a:pt x="0" y="15706"/>
                </a:lnTo>
                <a:lnTo>
                  <a:pt x="4533" y="20241"/>
                </a:lnTo>
                <a:lnTo>
                  <a:pt x="10120" y="20241"/>
                </a:lnTo>
                <a:lnTo>
                  <a:pt x="15706" y="20241"/>
                </a:lnTo>
                <a:lnTo>
                  <a:pt x="20239" y="15706"/>
                </a:lnTo>
                <a:lnTo>
                  <a:pt x="20239" y="10120"/>
                </a:lnTo>
              </a:path>
            </a:pathLst>
          </a:custGeom>
          <a:ln w="11112">
            <a:solidFill>
              <a:srgbClr val="6565C5"/>
            </a:solidFill>
          </a:ln>
        </p:spPr>
        <p:txBody>
          <a:bodyPr wrap="square" lIns="0" tIns="0" rIns="0" bIns="0" rtlCol="0"/>
          <a:lstStyle/>
          <a:p>
            <a:endParaRPr/>
          </a:p>
        </p:txBody>
      </p:sp>
      <p:sp>
        <p:nvSpPr>
          <p:cNvPr id="180" name="object 180"/>
          <p:cNvSpPr/>
          <p:nvPr/>
        </p:nvSpPr>
        <p:spPr>
          <a:xfrm>
            <a:off x="1206273" y="5283433"/>
            <a:ext cx="32404" cy="30529"/>
          </a:xfrm>
          <a:custGeom>
            <a:avLst/>
            <a:gdLst/>
            <a:ahLst/>
            <a:cxnLst/>
            <a:rect l="l" t="t" r="r" b="b"/>
            <a:pathLst>
              <a:path w="13970" h="13969">
                <a:moveTo>
                  <a:pt x="13896" y="6944"/>
                </a:moveTo>
                <a:lnTo>
                  <a:pt x="13896" y="3110"/>
                </a:lnTo>
                <a:lnTo>
                  <a:pt x="10786" y="0"/>
                </a:lnTo>
                <a:lnTo>
                  <a:pt x="6950" y="0"/>
                </a:lnTo>
                <a:lnTo>
                  <a:pt x="3116" y="0"/>
                </a:lnTo>
                <a:lnTo>
                  <a:pt x="0" y="3110"/>
                </a:lnTo>
                <a:lnTo>
                  <a:pt x="0" y="6944"/>
                </a:lnTo>
                <a:lnTo>
                  <a:pt x="0" y="10779"/>
                </a:lnTo>
                <a:lnTo>
                  <a:pt x="3116" y="13889"/>
                </a:lnTo>
                <a:lnTo>
                  <a:pt x="6950" y="13889"/>
                </a:lnTo>
                <a:lnTo>
                  <a:pt x="10786" y="13889"/>
                </a:lnTo>
                <a:lnTo>
                  <a:pt x="13896" y="10779"/>
                </a:lnTo>
                <a:lnTo>
                  <a:pt x="13896" y="6944"/>
                </a:lnTo>
              </a:path>
            </a:pathLst>
          </a:custGeom>
          <a:ln w="11112">
            <a:solidFill>
              <a:srgbClr val="7E7ECE"/>
            </a:solidFill>
          </a:ln>
        </p:spPr>
        <p:txBody>
          <a:bodyPr wrap="square" lIns="0" tIns="0" rIns="0" bIns="0" rtlCol="0"/>
          <a:lstStyle/>
          <a:p>
            <a:endParaRPr/>
          </a:p>
        </p:txBody>
      </p:sp>
      <p:sp>
        <p:nvSpPr>
          <p:cNvPr id="181" name="object 181"/>
          <p:cNvSpPr/>
          <p:nvPr/>
        </p:nvSpPr>
        <p:spPr>
          <a:xfrm>
            <a:off x="1212007" y="5288486"/>
            <a:ext cx="17675" cy="16652"/>
          </a:xfrm>
          <a:custGeom>
            <a:avLst/>
            <a:gdLst/>
            <a:ahLst/>
            <a:cxnLst/>
            <a:rect l="l" t="t" r="r" b="b"/>
            <a:pathLst>
              <a:path w="7620" h="7619">
                <a:moveTo>
                  <a:pt x="7539" y="3770"/>
                </a:moveTo>
                <a:lnTo>
                  <a:pt x="7539" y="1691"/>
                </a:lnTo>
                <a:lnTo>
                  <a:pt x="5848" y="0"/>
                </a:lnTo>
                <a:lnTo>
                  <a:pt x="3769" y="0"/>
                </a:lnTo>
                <a:lnTo>
                  <a:pt x="1691" y="0"/>
                </a:lnTo>
                <a:lnTo>
                  <a:pt x="0" y="1691"/>
                </a:lnTo>
                <a:lnTo>
                  <a:pt x="0" y="3770"/>
                </a:lnTo>
                <a:lnTo>
                  <a:pt x="0" y="5848"/>
                </a:lnTo>
                <a:lnTo>
                  <a:pt x="1691" y="7539"/>
                </a:lnTo>
                <a:lnTo>
                  <a:pt x="3769" y="7539"/>
                </a:lnTo>
                <a:lnTo>
                  <a:pt x="5848" y="7539"/>
                </a:lnTo>
                <a:lnTo>
                  <a:pt x="7539" y="5848"/>
                </a:lnTo>
                <a:lnTo>
                  <a:pt x="7539" y="3770"/>
                </a:lnTo>
              </a:path>
            </a:pathLst>
          </a:custGeom>
          <a:ln w="11112">
            <a:solidFill>
              <a:srgbClr val="9696D8"/>
            </a:solidFill>
          </a:ln>
        </p:spPr>
        <p:txBody>
          <a:bodyPr wrap="square" lIns="0" tIns="0" rIns="0" bIns="0" rtlCol="0"/>
          <a:lstStyle/>
          <a:p>
            <a:endParaRPr/>
          </a:p>
        </p:txBody>
      </p:sp>
      <p:sp>
        <p:nvSpPr>
          <p:cNvPr id="182" name="object 182"/>
          <p:cNvSpPr/>
          <p:nvPr/>
        </p:nvSpPr>
        <p:spPr>
          <a:xfrm>
            <a:off x="1217724" y="5293536"/>
            <a:ext cx="2946" cy="2775"/>
          </a:xfrm>
          <a:custGeom>
            <a:avLst/>
            <a:gdLst/>
            <a:ahLst/>
            <a:cxnLst/>
            <a:rect l="l" t="t" r="r" b="b"/>
            <a:pathLst>
              <a:path w="1270" h="1269">
                <a:moveTo>
                  <a:pt x="1196" y="595"/>
                </a:moveTo>
                <a:lnTo>
                  <a:pt x="1196" y="267"/>
                </a:lnTo>
                <a:lnTo>
                  <a:pt x="928" y="0"/>
                </a:lnTo>
                <a:lnTo>
                  <a:pt x="600" y="0"/>
                </a:lnTo>
                <a:lnTo>
                  <a:pt x="273" y="0"/>
                </a:lnTo>
                <a:lnTo>
                  <a:pt x="0" y="267"/>
                </a:lnTo>
                <a:lnTo>
                  <a:pt x="0" y="595"/>
                </a:lnTo>
                <a:lnTo>
                  <a:pt x="0" y="923"/>
                </a:lnTo>
                <a:lnTo>
                  <a:pt x="273" y="1191"/>
                </a:lnTo>
                <a:lnTo>
                  <a:pt x="600" y="1191"/>
                </a:lnTo>
                <a:lnTo>
                  <a:pt x="928" y="1191"/>
                </a:lnTo>
                <a:lnTo>
                  <a:pt x="1196" y="923"/>
                </a:lnTo>
                <a:lnTo>
                  <a:pt x="1196" y="595"/>
                </a:lnTo>
              </a:path>
            </a:pathLst>
          </a:custGeom>
          <a:ln w="11112">
            <a:solidFill>
              <a:srgbClr val="AFAFE1"/>
            </a:solidFill>
          </a:ln>
        </p:spPr>
        <p:txBody>
          <a:bodyPr wrap="square" lIns="0" tIns="0" rIns="0" bIns="0" rtlCol="0"/>
          <a:lstStyle/>
          <a:p>
            <a:endParaRPr/>
          </a:p>
        </p:txBody>
      </p:sp>
      <p:sp>
        <p:nvSpPr>
          <p:cNvPr id="183" name="object 183"/>
          <p:cNvSpPr/>
          <p:nvPr/>
        </p:nvSpPr>
        <p:spPr>
          <a:xfrm>
            <a:off x="1211500" y="5287316"/>
            <a:ext cx="13256" cy="12489"/>
          </a:xfrm>
          <a:custGeom>
            <a:avLst/>
            <a:gdLst/>
            <a:ahLst/>
            <a:cxnLst/>
            <a:rect l="l" t="t" r="r" b="b"/>
            <a:pathLst>
              <a:path w="5715" h="5714">
                <a:moveTo>
                  <a:pt x="0" y="2579"/>
                </a:moveTo>
                <a:lnTo>
                  <a:pt x="0" y="4003"/>
                </a:lnTo>
                <a:lnTo>
                  <a:pt x="1150" y="5158"/>
                </a:lnTo>
                <a:lnTo>
                  <a:pt x="2574" y="5158"/>
                </a:lnTo>
                <a:lnTo>
                  <a:pt x="3997" y="5158"/>
                </a:lnTo>
                <a:lnTo>
                  <a:pt x="5153" y="4003"/>
                </a:lnTo>
                <a:lnTo>
                  <a:pt x="5153" y="2579"/>
                </a:lnTo>
                <a:lnTo>
                  <a:pt x="5153" y="1155"/>
                </a:lnTo>
                <a:lnTo>
                  <a:pt x="3997" y="0"/>
                </a:lnTo>
                <a:lnTo>
                  <a:pt x="2574" y="0"/>
                </a:lnTo>
                <a:lnTo>
                  <a:pt x="1150" y="0"/>
                </a:lnTo>
                <a:lnTo>
                  <a:pt x="0" y="1155"/>
                </a:lnTo>
                <a:lnTo>
                  <a:pt x="0" y="2579"/>
                </a:lnTo>
              </a:path>
            </a:pathLst>
          </a:custGeom>
          <a:ln w="11112">
            <a:solidFill>
              <a:srgbClr val="C7C7EA"/>
            </a:solidFill>
          </a:ln>
        </p:spPr>
        <p:txBody>
          <a:bodyPr wrap="square" lIns="0" tIns="0" rIns="0" bIns="0" rtlCol="0"/>
          <a:lstStyle/>
          <a:p>
            <a:endParaRPr/>
          </a:p>
        </p:txBody>
      </p:sp>
      <p:sp>
        <p:nvSpPr>
          <p:cNvPr id="184" name="object 184"/>
          <p:cNvSpPr/>
          <p:nvPr/>
        </p:nvSpPr>
        <p:spPr>
          <a:xfrm>
            <a:off x="1201107" y="5277190"/>
            <a:ext cx="29458" cy="27754"/>
          </a:xfrm>
          <a:custGeom>
            <a:avLst/>
            <a:gdLst/>
            <a:ahLst/>
            <a:cxnLst/>
            <a:rect l="l" t="t" r="r" b="b"/>
            <a:pathLst>
              <a:path w="12700" h="12700">
                <a:moveTo>
                  <a:pt x="9852" y="0"/>
                </a:moveTo>
                <a:lnTo>
                  <a:pt x="2848" y="0"/>
                </a:lnTo>
                <a:lnTo>
                  <a:pt x="0" y="2847"/>
                </a:lnTo>
                <a:lnTo>
                  <a:pt x="0" y="9851"/>
                </a:lnTo>
                <a:lnTo>
                  <a:pt x="2848" y="12700"/>
                </a:lnTo>
                <a:lnTo>
                  <a:pt x="9852" y="12700"/>
                </a:lnTo>
                <a:lnTo>
                  <a:pt x="12700" y="9851"/>
                </a:lnTo>
                <a:lnTo>
                  <a:pt x="12700" y="2847"/>
                </a:lnTo>
                <a:lnTo>
                  <a:pt x="9852" y="0"/>
                </a:lnTo>
                <a:close/>
              </a:path>
            </a:pathLst>
          </a:custGeom>
          <a:solidFill>
            <a:srgbClr val="E0E0F3"/>
          </a:solidFill>
        </p:spPr>
        <p:txBody>
          <a:bodyPr wrap="square" lIns="0" tIns="0" rIns="0" bIns="0" rtlCol="0"/>
          <a:lstStyle/>
          <a:p>
            <a:endParaRPr/>
          </a:p>
        </p:txBody>
      </p:sp>
      <p:sp>
        <p:nvSpPr>
          <p:cNvPr id="185" name="object 185"/>
          <p:cNvSpPr txBox="1"/>
          <p:nvPr/>
        </p:nvSpPr>
        <p:spPr>
          <a:xfrm>
            <a:off x="804799" y="2036933"/>
            <a:ext cx="9076134" cy="4924810"/>
          </a:xfrm>
          <a:prstGeom prst="rect">
            <a:avLst/>
          </a:prstGeom>
        </p:spPr>
        <p:txBody>
          <a:bodyPr vert="horz" wrap="square" lIns="0" tIns="0" rIns="0" bIns="0" rtlCol="0">
            <a:spAutoFit/>
          </a:bodyPr>
          <a:lstStyle/>
          <a:p>
            <a:pPr marL="28575" marR="11430">
              <a:lnSpc>
                <a:spcPct val="103000"/>
              </a:lnSpc>
            </a:pPr>
            <a:r>
              <a:rPr sz="2800" spc="-34" dirty="0">
                <a:latin typeface="Tahoma" panose="020B0604030504040204"/>
                <a:cs typeface="Tahoma" panose="020B0604030504040204"/>
              </a:rPr>
              <a:t>Let </a:t>
            </a:r>
            <a:r>
              <a:rPr sz="2800" i="1" spc="-11" dirty="0">
                <a:latin typeface="Calibri" panose="020F0502020204030204"/>
                <a:cs typeface="Calibri" panose="020F0502020204030204"/>
              </a:rPr>
              <a:t>f </a:t>
            </a:r>
            <a:r>
              <a:rPr sz="2800" spc="11" dirty="0">
                <a:latin typeface="Tahoma" panose="020B0604030504040204"/>
                <a:cs typeface="Tahoma" panose="020B0604030504040204"/>
              </a:rPr>
              <a:t>(</a:t>
            </a:r>
            <a:r>
              <a:rPr sz="2800" i="1" spc="11" dirty="0">
                <a:latin typeface="Calibri" panose="020F0502020204030204"/>
                <a:cs typeface="Calibri" panose="020F0502020204030204"/>
              </a:rPr>
              <a:t>n</a:t>
            </a:r>
            <a:r>
              <a:rPr sz="2800" spc="11" dirty="0">
                <a:latin typeface="Tahoma" panose="020B0604030504040204"/>
                <a:cs typeface="Tahoma" panose="020B0604030504040204"/>
              </a:rPr>
              <a:t>) </a:t>
            </a:r>
            <a:r>
              <a:rPr sz="2800" spc="-113" dirty="0">
                <a:latin typeface="Tahoma" panose="020B0604030504040204"/>
                <a:cs typeface="Tahoma" panose="020B0604030504040204"/>
              </a:rPr>
              <a:t>be </a:t>
            </a:r>
            <a:r>
              <a:rPr sz="2800" spc="-90" dirty="0">
                <a:latin typeface="Tahoma" panose="020B0604030504040204"/>
                <a:cs typeface="Tahoma" panose="020B0604030504040204"/>
              </a:rPr>
              <a:t>the </a:t>
            </a:r>
            <a:r>
              <a:rPr sz="2800" spc="-113" dirty="0">
                <a:latin typeface="Tahoma" panose="020B0604030504040204"/>
                <a:cs typeface="Tahoma" panose="020B0604030504040204"/>
              </a:rPr>
              <a:t>(worst-case) </a:t>
            </a:r>
            <a:r>
              <a:rPr sz="2800" spc="-68" dirty="0">
                <a:latin typeface="Tahoma" panose="020B0604030504040204"/>
                <a:cs typeface="Tahoma" panose="020B0604030504040204"/>
              </a:rPr>
              <a:t>time </a:t>
            </a:r>
            <a:r>
              <a:rPr sz="2800" spc="-90" dirty="0">
                <a:latin typeface="Tahoma" panose="020B0604030504040204"/>
                <a:cs typeface="Tahoma" panose="020B0604030504040204"/>
              </a:rPr>
              <a:t>of sorting </a:t>
            </a:r>
            <a:r>
              <a:rPr sz="2800" spc="-113" dirty="0">
                <a:latin typeface="Tahoma" panose="020B0604030504040204"/>
                <a:cs typeface="Tahoma" panose="020B0604030504040204"/>
              </a:rPr>
              <a:t>an </a:t>
            </a:r>
            <a:r>
              <a:rPr sz="2800" spc="-124" dirty="0">
                <a:latin typeface="Tahoma" panose="020B0604030504040204"/>
                <a:cs typeface="Tahoma" panose="020B0604030504040204"/>
              </a:rPr>
              <a:t>array </a:t>
            </a:r>
            <a:r>
              <a:rPr sz="2800" i="1" spc="192" dirty="0">
                <a:latin typeface="Calibri" panose="020F0502020204030204"/>
                <a:cs typeface="Calibri" panose="020F0502020204030204"/>
              </a:rPr>
              <a:t>A </a:t>
            </a:r>
            <a:r>
              <a:rPr sz="2800" spc="-90" dirty="0">
                <a:latin typeface="Tahoma" panose="020B0604030504040204"/>
                <a:cs typeface="Tahoma" panose="020B0604030504040204"/>
              </a:rPr>
              <a:t>of </a:t>
            </a:r>
            <a:r>
              <a:rPr sz="2800" spc="-102" dirty="0">
                <a:latin typeface="Tahoma" panose="020B0604030504040204"/>
                <a:cs typeface="Tahoma" panose="020B0604030504040204"/>
              </a:rPr>
              <a:t>size </a:t>
            </a:r>
            <a:r>
              <a:rPr sz="2800" i="1" spc="-11" dirty="0">
                <a:latin typeface="Calibri" panose="020F0502020204030204"/>
                <a:cs typeface="Calibri" panose="020F0502020204030204"/>
              </a:rPr>
              <a:t>n</a:t>
            </a:r>
            <a:r>
              <a:rPr sz="2800" spc="-11" dirty="0">
                <a:latin typeface="Tahoma" panose="020B0604030504040204"/>
                <a:cs typeface="Tahoma" panose="020B0604030504040204"/>
              </a:rPr>
              <a:t>. </a:t>
            </a:r>
            <a:r>
              <a:rPr sz="2800" spc="-147" dirty="0">
                <a:latin typeface="Tahoma" panose="020B0604030504040204"/>
                <a:cs typeface="Tahoma" panose="020B0604030504040204"/>
              </a:rPr>
              <a:t>If  </a:t>
            </a:r>
            <a:r>
              <a:rPr sz="2800" i="1" spc="-11" dirty="0">
                <a:latin typeface="Calibri" panose="020F0502020204030204"/>
                <a:cs typeface="Calibri" panose="020F0502020204030204"/>
              </a:rPr>
              <a:t>n </a:t>
            </a:r>
            <a:r>
              <a:rPr sz="2800" spc="102" dirty="0">
                <a:latin typeface="Tahoma" panose="020B0604030504040204"/>
                <a:cs typeface="Tahoma" panose="020B0604030504040204"/>
              </a:rPr>
              <a:t>= </a:t>
            </a:r>
            <a:r>
              <a:rPr sz="2800" spc="-113" dirty="0">
                <a:latin typeface="Tahoma" panose="020B0604030504040204"/>
                <a:cs typeface="Tahoma" panose="020B0604030504040204"/>
              </a:rPr>
              <a:t>1, </a:t>
            </a:r>
            <a:r>
              <a:rPr sz="2800" i="1" spc="-11" dirty="0">
                <a:latin typeface="Calibri" panose="020F0502020204030204"/>
                <a:cs typeface="Calibri" panose="020F0502020204030204"/>
              </a:rPr>
              <a:t>f </a:t>
            </a:r>
            <a:r>
              <a:rPr sz="2800" spc="11" dirty="0">
                <a:latin typeface="Tahoma" panose="020B0604030504040204"/>
                <a:cs typeface="Tahoma" panose="020B0604030504040204"/>
              </a:rPr>
              <a:t>(</a:t>
            </a:r>
            <a:r>
              <a:rPr sz="2800" i="1" spc="11" dirty="0">
                <a:latin typeface="Calibri" panose="020F0502020204030204"/>
                <a:cs typeface="Calibri" panose="020F0502020204030204"/>
              </a:rPr>
              <a:t>n</a:t>
            </a:r>
            <a:r>
              <a:rPr sz="2800" spc="11" dirty="0">
                <a:latin typeface="Tahoma" panose="020B0604030504040204"/>
                <a:cs typeface="Tahoma" panose="020B0604030504040204"/>
              </a:rPr>
              <a:t>) </a:t>
            </a:r>
            <a:r>
              <a:rPr sz="2800" spc="-79" dirty="0">
                <a:latin typeface="Tahoma" panose="020B0604030504040204"/>
                <a:cs typeface="Tahoma" panose="020B0604030504040204"/>
              </a:rPr>
              <a:t>is </a:t>
            </a:r>
            <a:r>
              <a:rPr sz="2800" spc="-90" dirty="0">
                <a:latin typeface="Tahoma" panose="020B0604030504040204"/>
                <a:cs typeface="Tahoma" panose="020B0604030504040204"/>
              </a:rPr>
              <a:t>obviously </a:t>
            </a:r>
            <a:r>
              <a:rPr sz="2800" i="1" spc="23" dirty="0">
                <a:latin typeface="Calibri" panose="020F0502020204030204"/>
                <a:cs typeface="Calibri" panose="020F0502020204030204"/>
              </a:rPr>
              <a:t>O</a:t>
            </a:r>
            <a:r>
              <a:rPr sz="2800" spc="23" dirty="0">
                <a:latin typeface="Tahoma" panose="020B0604030504040204"/>
                <a:cs typeface="Tahoma" panose="020B0604030504040204"/>
              </a:rPr>
              <a:t>(1). </a:t>
            </a:r>
            <a:r>
              <a:rPr sz="2800" spc="-57" dirty="0">
                <a:latin typeface="Tahoma" panose="020B0604030504040204"/>
                <a:cs typeface="Tahoma" panose="020B0604030504040204"/>
              </a:rPr>
              <a:t>Next, </a:t>
            </a:r>
            <a:r>
              <a:rPr sz="2800" spc="-226" dirty="0">
                <a:latin typeface="Tahoma" panose="020B0604030504040204"/>
                <a:cs typeface="Tahoma" panose="020B0604030504040204"/>
              </a:rPr>
              <a:t>we </a:t>
            </a:r>
            <a:r>
              <a:rPr sz="2800" spc="-102" dirty="0">
                <a:latin typeface="Tahoma" panose="020B0604030504040204"/>
                <a:cs typeface="Tahoma" panose="020B0604030504040204"/>
              </a:rPr>
              <a:t>consider </a:t>
            </a:r>
            <a:r>
              <a:rPr sz="2800" i="1" spc="-11" dirty="0">
                <a:latin typeface="Calibri" panose="020F0502020204030204"/>
                <a:cs typeface="Calibri" panose="020F0502020204030204"/>
              </a:rPr>
              <a:t>n </a:t>
            </a:r>
            <a:r>
              <a:rPr sz="2800" spc="-68" dirty="0">
                <a:latin typeface="Lucida Sans Unicode" panose="020B0602030504020204"/>
                <a:cs typeface="Lucida Sans Unicode" panose="020B0602030504020204"/>
              </a:rPr>
              <a:t>&gt; </a:t>
            </a:r>
            <a:r>
              <a:rPr sz="2800" spc="-113" dirty="0">
                <a:latin typeface="Tahoma" panose="020B0604030504040204"/>
                <a:cs typeface="Tahoma" panose="020B0604030504040204"/>
              </a:rPr>
              <a:t>1. </a:t>
            </a:r>
            <a:r>
              <a:rPr sz="2800" spc="-90" dirty="0">
                <a:latin typeface="Tahoma" panose="020B0604030504040204"/>
                <a:cs typeface="Tahoma" panose="020B0604030504040204"/>
              </a:rPr>
              <a:t>For  </a:t>
            </a:r>
            <a:r>
              <a:rPr sz="2800" spc="-79" dirty="0">
                <a:latin typeface="Tahoma" panose="020B0604030504040204"/>
                <a:cs typeface="Tahoma" panose="020B0604030504040204"/>
              </a:rPr>
              <a:t>simplicity, </a:t>
            </a:r>
            <a:r>
              <a:rPr sz="2800" spc="-57" dirty="0">
                <a:latin typeface="Tahoma" panose="020B0604030504040204"/>
                <a:cs typeface="Tahoma" panose="020B0604030504040204"/>
              </a:rPr>
              <a:t>let </a:t>
            </a:r>
            <a:r>
              <a:rPr sz="2800" spc="-136" dirty="0">
                <a:latin typeface="Tahoma" panose="020B0604030504040204"/>
                <a:cs typeface="Tahoma" panose="020B0604030504040204"/>
              </a:rPr>
              <a:t>us </a:t>
            </a:r>
            <a:r>
              <a:rPr sz="2800" spc="-147" dirty="0">
                <a:latin typeface="Tahoma" panose="020B0604030504040204"/>
                <a:cs typeface="Tahoma" panose="020B0604030504040204"/>
              </a:rPr>
              <a:t>assume </a:t>
            </a:r>
            <a:r>
              <a:rPr sz="2800" spc="-34" dirty="0">
                <a:latin typeface="Tahoma" panose="020B0604030504040204"/>
                <a:cs typeface="Tahoma" panose="020B0604030504040204"/>
              </a:rPr>
              <a:t>that </a:t>
            </a:r>
            <a:r>
              <a:rPr sz="2800" i="1" spc="-11" dirty="0">
                <a:latin typeface="Calibri" panose="020F0502020204030204"/>
                <a:cs typeface="Calibri" panose="020F0502020204030204"/>
              </a:rPr>
              <a:t>n  </a:t>
            </a:r>
            <a:r>
              <a:rPr sz="2800" spc="-79" dirty="0">
                <a:latin typeface="Tahoma" panose="020B0604030504040204"/>
                <a:cs typeface="Tahoma" panose="020B0604030504040204"/>
              </a:rPr>
              <a:t>is </a:t>
            </a:r>
            <a:r>
              <a:rPr sz="2800" spc="-124" dirty="0">
                <a:latin typeface="Tahoma" panose="020B0604030504040204"/>
                <a:cs typeface="Tahoma" panose="020B0604030504040204"/>
              </a:rPr>
              <a:t>a </a:t>
            </a:r>
            <a:r>
              <a:rPr sz="2800" spc="-158" dirty="0">
                <a:latin typeface="Tahoma" panose="020B0604030504040204"/>
                <a:cs typeface="Tahoma" panose="020B0604030504040204"/>
              </a:rPr>
              <a:t>power </a:t>
            </a:r>
            <a:r>
              <a:rPr sz="2800" spc="-90" dirty="0">
                <a:latin typeface="Tahoma" panose="020B0604030504040204"/>
                <a:cs typeface="Tahoma" panose="020B0604030504040204"/>
              </a:rPr>
              <a:t>of  </a:t>
            </a:r>
            <a:r>
              <a:rPr sz="2800" spc="45" dirty="0">
                <a:latin typeface="Tahoma" panose="020B0604030504040204"/>
                <a:cs typeface="Tahoma" panose="020B0604030504040204"/>
              </a:rPr>
              <a:t> </a:t>
            </a:r>
            <a:r>
              <a:rPr sz="2800" spc="-113" dirty="0">
                <a:latin typeface="Tahoma" panose="020B0604030504040204"/>
                <a:cs typeface="Tahoma" panose="020B0604030504040204"/>
              </a:rPr>
              <a:t>2.</a:t>
            </a:r>
            <a:endParaRPr sz="2800" dirty="0">
              <a:latin typeface="Tahoma" panose="020B0604030504040204"/>
              <a:cs typeface="Tahoma" panose="020B0604030504040204"/>
            </a:endParaRPr>
          </a:p>
          <a:p>
            <a:pPr marL="654685" marR="922020">
              <a:lnSpc>
                <a:spcPct val="125000"/>
              </a:lnSpc>
            </a:pPr>
            <a:r>
              <a:rPr sz="2800" spc="-45" dirty="0">
                <a:latin typeface="Tahoma" panose="020B0604030504040204"/>
                <a:cs typeface="Tahoma" panose="020B0604030504040204"/>
              </a:rPr>
              <a:t>Dividing </a:t>
            </a:r>
            <a:r>
              <a:rPr sz="2800" i="1" spc="192" dirty="0">
                <a:latin typeface="Calibri" panose="020F0502020204030204"/>
                <a:cs typeface="Calibri" panose="020F0502020204030204"/>
              </a:rPr>
              <a:t>A </a:t>
            </a:r>
            <a:r>
              <a:rPr sz="2800" spc="-45" dirty="0">
                <a:latin typeface="Tahoma" panose="020B0604030504040204"/>
                <a:cs typeface="Tahoma" panose="020B0604030504040204"/>
              </a:rPr>
              <a:t>into </a:t>
            </a:r>
            <a:r>
              <a:rPr sz="2800" spc="-136" dirty="0">
                <a:latin typeface="Tahoma" panose="020B0604030504040204"/>
                <a:cs typeface="Tahoma" panose="020B0604030504040204"/>
              </a:rPr>
              <a:t>two </a:t>
            </a:r>
            <a:r>
              <a:rPr sz="2800" spc="-113" dirty="0">
                <a:latin typeface="Tahoma" panose="020B0604030504040204"/>
                <a:cs typeface="Tahoma" panose="020B0604030504040204"/>
              </a:rPr>
              <a:t>halves </a:t>
            </a:r>
            <a:r>
              <a:rPr sz="2800" i="1" dirty="0">
                <a:latin typeface="Calibri" panose="020F0502020204030204"/>
                <a:cs typeface="Calibri" panose="020F0502020204030204"/>
              </a:rPr>
              <a:t>A</a:t>
            </a:r>
            <a:r>
              <a:rPr sz="2800" baseline="-10000" dirty="0">
                <a:latin typeface="Verdana" panose="020B0604030504040204"/>
                <a:cs typeface="Verdana" panose="020B0604030504040204"/>
              </a:rPr>
              <a:t>1 </a:t>
            </a:r>
            <a:r>
              <a:rPr sz="2800" spc="-113" dirty="0">
                <a:latin typeface="Tahoma" panose="020B0604030504040204"/>
                <a:cs typeface="Tahoma" panose="020B0604030504040204"/>
              </a:rPr>
              <a:t>and </a:t>
            </a:r>
            <a:r>
              <a:rPr sz="2800" i="1" dirty="0">
                <a:latin typeface="Calibri" panose="020F0502020204030204"/>
                <a:cs typeface="Calibri" panose="020F0502020204030204"/>
              </a:rPr>
              <a:t>A</a:t>
            </a:r>
            <a:r>
              <a:rPr sz="2800" baseline="-10000" dirty="0">
                <a:latin typeface="Verdana" panose="020B0604030504040204"/>
                <a:cs typeface="Verdana" panose="020B0604030504040204"/>
              </a:rPr>
              <a:t>2 </a:t>
            </a:r>
            <a:r>
              <a:rPr sz="2800" spc="-124" dirty="0">
                <a:latin typeface="Tahoma" panose="020B0604030504040204"/>
                <a:cs typeface="Tahoma" panose="020B0604030504040204"/>
              </a:rPr>
              <a:t>takes </a:t>
            </a:r>
            <a:r>
              <a:rPr sz="2800" i="1" spc="102" dirty="0">
                <a:latin typeface="Calibri" panose="020F0502020204030204"/>
                <a:cs typeface="Calibri" panose="020F0502020204030204"/>
              </a:rPr>
              <a:t>O</a:t>
            </a:r>
            <a:r>
              <a:rPr sz="2800" spc="102" dirty="0">
                <a:latin typeface="Tahoma" panose="020B0604030504040204"/>
                <a:cs typeface="Tahoma" panose="020B0604030504040204"/>
              </a:rPr>
              <a:t>(</a:t>
            </a:r>
            <a:r>
              <a:rPr sz="2800" i="1" spc="102" dirty="0">
                <a:latin typeface="Calibri" panose="020F0502020204030204"/>
                <a:cs typeface="Calibri" panose="020F0502020204030204"/>
              </a:rPr>
              <a:t>n</a:t>
            </a:r>
            <a:r>
              <a:rPr sz="2800" spc="102" dirty="0">
                <a:latin typeface="Tahoma" panose="020B0604030504040204"/>
                <a:cs typeface="Tahoma" panose="020B0604030504040204"/>
              </a:rPr>
              <a:t>) </a:t>
            </a:r>
            <a:r>
              <a:rPr sz="2800" spc="-79" dirty="0">
                <a:latin typeface="Tahoma" panose="020B0604030504040204"/>
                <a:cs typeface="Tahoma" panose="020B0604030504040204"/>
              </a:rPr>
              <a:t>time.  </a:t>
            </a:r>
            <a:r>
              <a:rPr sz="2800" spc="-68" dirty="0">
                <a:latin typeface="Tahoma" panose="020B0604030504040204"/>
                <a:cs typeface="Tahoma" panose="020B0604030504040204"/>
              </a:rPr>
              <a:t>Sorting </a:t>
            </a:r>
            <a:r>
              <a:rPr sz="2800" i="1" dirty="0">
                <a:latin typeface="Calibri" panose="020F0502020204030204"/>
                <a:cs typeface="Calibri" panose="020F0502020204030204"/>
              </a:rPr>
              <a:t>A</a:t>
            </a:r>
            <a:r>
              <a:rPr sz="2800" baseline="-10000" dirty="0">
                <a:latin typeface="Verdana" panose="020B0604030504040204"/>
                <a:cs typeface="Verdana" panose="020B0604030504040204"/>
              </a:rPr>
              <a:t>1 </a:t>
            </a:r>
            <a:r>
              <a:rPr sz="2800" spc="-124" dirty="0">
                <a:latin typeface="Tahoma" panose="020B0604030504040204"/>
                <a:cs typeface="Tahoma" panose="020B0604030504040204"/>
              </a:rPr>
              <a:t>takes </a:t>
            </a:r>
            <a:r>
              <a:rPr sz="2800" spc="-34" dirty="0">
                <a:latin typeface="Tahoma" panose="020B0604030504040204"/>
                <a:cs typeface="Tahoma" panose="020B0604030504040204"/>
              </a:rPr>
              <a:t>at </a:t>
            </a:r>
            <a:r>
              <a:rPr sz="2800" spc="-102" dirty="0">
                <a:latin typeface="Tahoma" panose="020B0604030504040204"/>
                <a:cs typeface="Tahoma" panose="020B0604030504040204"/>
              </a:rPr>
              <a:t>most </a:t>
            </a:r>
            <a:r>
              <a:rPr sz="2800" i="1" spc="-11" dirty="0">
                <a:latin typeface="Calibri" panose="020F0502020204030204"/>
                <a:cs typeface="Calibri" panose="020F0502020204030204"/>
              </a:rPr>
              <a:t>f </a:t>
            </a:r>
            <a:r>
              <a:rPr sz="2800" spc="-45" dirty="0">
                <a:latin typeface="Tahoma" panose="020B0604030504040204"/>
                <a:cs typeface="Tahoma" panose="020B0604030504040204"/>
              </a:rPr>
              <a:t>(</a:t>
            </a:r>
            <a:r>
              <a:rPr sz="2800" i="1" spc="-45" dirty="0">
                <a:latin typeface="Calibri" panose="020F0502020204030204"/>
                <a:cs typeface="Calibri" panose="020F0502020204030204"/>
              </a:rPr>
              <a:t>n</a:t>
            </a:r>
            <a:r>
              <a:rPr sz="2800" spc="-45" dirty="0">
                <a:latin typeface="Lucida Sans Unicode" panose="020B0602030504020204"/>
                <a:cs typeface="Lucida Sans Unicode" panose="020B0602030504020204"/>
              </a:rPr>
              <a:t>/</a:t>
            </a:r>
            <a:r>
              <a:rPr sz="2800" spc="-45" dirty="0">
                <a:latin typeface="Tahoma" panose="020B0604030504040204"/>
                <a:cs typeface="Tahoma" panose="020B0604030504040204"/>
              </a:rPr>
              <a:t>2) </a:t>
            </a:r>
            <a:r>
              <a:rPr sz="2800" spc="362" dirty="0">
                <a:latin typeface="Tahoma" panose="020B0604030504040204"/>
                <a:cs typeface="Tahoma" panose="020B0604030504040204"/>
              </a:rPr>
              <a:t> </a:t>
            </a:r>
            <a:r>
              <a:rPr sz="2800" spc="-79" dirty="0">
                <a:latin typeface="Tahoma" panose="020B0604030504040204"/>
                <a:cs typeface="Tahoma" panose="020B0604030504040204"/>
              </a:rPr>
              <a:t>time.</a:t>
            </a:r>
            <a:endParaRPr sz="2800" dirty="0">
              <a:latin typeface="Tahoma" panose="020B0604030504040204"/>
              <a:cs typeface="Tahoma" panose="020B0604030504040204"/>
            </a:endParaRPr>
          </a:p>
          <a:p>
            <a:pPr marL="654685">
              <a:spcBef>
                <a:spcPts val="760"/>
              </a:spcBef>
            </a:pPr>
            <a:r>
              <a:rPr sz="2800" spc="-68" dirty="0">
                <a:latin typeface="Tahoma" panose="020B0604030504040204"/>
                <a:cs typeface="Tahoma" panose="020B0604030504040204"/>
              </a:rPr>
              <a:t>Sorting </a:t>
            </a:r>
            <a:r>
              <a:rPr sz="2800" i="1" dirty="0">
                <a:latin typeface="Calibri" panose="020F0502020204030204"/>
                <a:cs typeface="Calibri" panose="020F0502020204030204"/>
              </a:rPr>
              <a:t>A</a:t>
            </a:r>
            <a:r>
              <a:rPr sz="2800" baseline="-10000" dirty="0">
                <a:latin typeface="Verdana" panose="020B0604030504040204"/>
                <a:cs typeface="Verdana" panose="020B0604030504040204"/>
              </a:rPr>
              <a:t>2 </a:t>
            </a:r>
            <a:r>
              <a:rPr sz="2800" spc="-124" dirty="0">
                <a:latin typeface="Tahoma" panose="020B0604030504040204"/>
                <a:cs typeface="Tahoma" panose="020B0604030504040204"/>
              </a:rPr>
              <a:t>takes </a:t>
            </a:r>
            <a:r>
              <a:rPr sz="2800" spc="-34" dirty="0">
                <a:latin typeface="Tahoma" panose="020B0604030504040204"/>
                <a:cs typeface="Tahoma" panose="020B0604030504040204"/>
              </a:rPr>
              <a:t>at </a:t>
            </a:r>
            <a:r>
              <a:rPr sz="2800" spc="-102" dirty="0">
                <a:latin typeface="Tahoma" panose="020B0604030504040204"/>
                <a:cs typeface="Tahoma" panose="020B0604030504040204"/>
              </a:rPr>
              <a:t>most </a:t>
            </a:r>
            <a:r>
              <a:rPr sz="2800" i="1" spc="-11" dirty="0">
                <a:latin typeface="Calibri" panose="020F0502020204030204"/>
                <a:cs typeface="Calibri" panose="020F0502020204030204"/>
              </a:rPr>
              <a:t>f </a:t>
            </a:r>
            <a:r>
              <a:rPr sz="2800" spc="-45" dirty="0">
                <a:latin typeface="Tahoma" panose="020B0604030504040204"/>
                <a:cs typeface="Tahoma" panose="020B0604030504040204"/>
              </a:rPr>
              <a:t>(</a:t>
            </a:r>
            <a:r>
              <a:rPr sz="2800" i="1" spc="-45" dirty="0">
                <a:latin typeface="Calibri" panose="020F0502020204030204"/>
                <a:cs typeface="Calibri" panose="020F0502020204030204"/>
              </a:rPr>
              <a:t>n</a:t>
            </a:r>
            <a:r>
              <a:rPr sz="2800" spc="-45" dirty="0">
                <a:latin typeface="Lucida Sans Unicode" panose="020B0602030504020204"/>
                <a:cs typeface="Lucida Sans Unicode" panose="020B0602030504020204"/>
              </a:rPr>
              <a:t>/</a:t>
            </a:r>
            <a:r>
              <a:rPr sz="2800" spc="-45" dirty="0">
                <a:latin typeface="Tahoma" panose="020B0604030504040204"/>
                <a:cs typeface="Tahoma" panose="020B0604030504040204"/>
              </a:rPr>
              <a:t>2) </a:t>
            </a:r>
            <a:r>
              <a:rPr sz="2800" spc="362" dirty="0">
                <a:latin typeface="Tahoma" panose="020B0604030504040204"/>
                <a:cs typeface="Tahoma" panose="020B0604030504040204"/>
              </a:rPr>
              <a:t> </a:t>
            </a:r>
            <a:r>
              <a:rPr sz="2800" spc="-79" dirty="0">
                <a:latin typeface="Tahoma" panose="020B0604030504040204"/>
                <a:cs typeface="Tahoma" panose="020B0604030504040204"/>
              </a:rPr>
              <a:t>time.</a:t>
            </a:r>
            <a:endParaRPr sz="2800" dirty="0">
              <a:latin typeface="Tahoma" panose="020B0604030504040204"/>
              <a:cs typeface="Tahoma" panose="020B0604030504040204"/>
            </a:endParaRPr>
          </a:p>
          <a:p>
            <a:pPr marL="654685" marR="1904365">
              <a:lnSpc>
                <a:spcPts val="3755"/>
              </a:lnSpc>
              <a:spcBef>
                <a:spcPts val="215"/>
              </a:spcBef>
            </a:pPr>
            <a:r>
              <a:rPr sz="2800" spc="-68" dirty="0">
                <a:latin typeface="Tahoma" panose="020B0604030504040204"/>
                <a:cs typeface="Tahoma" panose="020B0604030504040204"/>
              </a:rPr>
              <a:t>Merging </a:t>
            </a:r>
            <a:r>
              <a:rPr sz="2800" spc="-90" dirty="0">
                <a:latin typeface="Tahoma" panose="020B0604030504040204"/>
                <a:cs typeface="Tahoma" panose="020B0604030504040204"/>
              </a:rPr>
              <a:t>the </a:t>
            </a:r>
            <a:r>
              <a:rPr sz="2800" spc="-124" dirty="0">
                <a:latin typeface="Tahoma" panose="020B0604030504040204"/>
                <a:cs typeface="Tahoma" panose="020B0604030504040204"/>
              </a:rPr>
              <a:t>sorted </a:t>
            </a:r>
            <a:r>
              <a:rPr sz="2800" i="1" dirty="0">
                <a:latin typeface="Calibri" panose="020F0502020204030204"/>
                <a:cs typeface="Calibri" panose="020F0502020204030204"/>
              </a:rPr>
              <a:t>A</a:t>
            </a:r>
            <a:r>
              <a:rPr sz="2800" baseline="-10000" dirty="0">
                <a:latin typeface="Verdana" panose="020B0604030504040204"/>
                <a:cs typeface="Verdana" panose="020B0604030504040204"/>
              </a:rPr>
              <a:t>1 </a:t>
            </a:r>
            <a:r>
              <a:rPr sz="2800" spc="-113" dirty="0">
                <a:latin typeface="Tahoma" panose="020B0604030504040204"/>
                <a:cs typeface="Tahoma" panose="020B0604030504040204"/>
              </a:rPr>
              <a:t>and </a:t>
            </a:r>
            <a:r>
              <a:rPr sz="2800" i="1" dirty="0">
                <a:latin typeface="Calibri" panose="020F0502020204030204"/>
                <a:cs typeface="Calibri" panose="020F0502020204030204"/>
              </a:rPr>
              <a:t>A</a:t>
            </a:r>
            <a:r>
              <a:rPr sz="2800" baseline="-10000" dirty="0">
                <a:latin typeface="Verdana" panose="020B0604030504040204"/>
                <a:cs typeface="Verdana" panose="020B0604030504040204"/>
              </a:rPr>
              <a:t>2 </a:t>
            </a:r>
            <a:r>
              <a:rPr sz="2800" spc="-124" dirty="0">
                <a:latin typeface="Tahoma" panose="020B0604030504040204"/>
                <a:cs typeface="Tahoma" panose="020B0604030504040204"/>
              </a:rPr>
              <a:t>takes </a:t>
            </a:r>
            <a:r>
              <a:rPr sz="2800" i="1" spc="102" dirty="0">
                <a:latin typeface="Calibri" panose="020F0502020204030204"/>
                <a:cs typeface="Calibri" panose="020F0502020204030204"/>
              </a:rPr>
              <a:t>O</a:t>
            </a:r>
            <a:r>
              <a:rPr sz="2800" spc="102" dirty="0">
                <a:latin typeface="Tahoma" panose="020B0604030504040204"/>
                <a:cs typeface="Tahoma" panose="020B0604030504040204"/>
              </a:rPr>
              <a:t>(</a:t>
            </a:r>
            <a:r>
              <a:rPr sz="2800" i="1" spc="102" dirty="0">
                <a:latin typeface="Calibri" panose="020F0502020204030204"/>
                <a:cs typeface="Calibri" panose="020F0502020204030204"/>
              </a:rPr>
              <a:t>n</a:t>
            </a:r>
            <a:r>
              <a:rPr sz="2800" spc="102" dirty="0">
                <a:latin typeface="Tahoma" panose="020B0604030504040204"/>
                <a:cs typeface="Tahoma" panose="020B0604030504040204"/>
              </a:rPr>
              <a:t>) </a:t>
            </a:r>
            <a:r>
              <a:rPr sz="2800" spc="-79" dirty="0">
                <a:latin typeface="Tahoma" panose="020B0604030504040204"/>
                <a:cs typeface="Tahoma" panose="020B0604030504040204"/>
              </a:rPr>
              <a:t>time.  </a:t>
            </a:r>
            <a:r>
              <a:rPr sz="2800" spc="-113" dirty="0">
                <a:latin typeface="Tahoma" panose="020B0604030504040204"/>
                <a:cs typeface="Tahoma" panose="020B0604030504040204"/>
              </a:rPr>
              <a:t>Therefore:</a:t>
            </a:r>
            <a:endParaRPr sz="2800" dirty="0">
              <a:latin typeface="Tahoma" panose="020B0604030504040204"/>
              <a:cs typeface="Tahoma" panose="020B0604030504040204"/>
            </a:endParaRPr>
          </a:p>
          <a:p>
            <a:pPr marL="3195955">
              <a:lnSpc>
                <a:spcPts val="2815"/>
              </a:lnSpc>
            </a:pPr>
            <a:r>
              <a:rPr sz="2800" i="1" spc="-11" dirty="0">
                <a:latin typeface="Calibri" panose="020F0502020204030204"/>
                <a:cs typeface="Calibri" panose="020F0502020204030204"/>
              </a:rPr>
              <a:t>f </a:t>
            </a:r>
            <a:r>
              <a:rPr sz="2800" spc="11" dirty="0">
                <a:latin typeface="Tahoma" panose="020B0604030504040204"/>
                <a:cs typeface="Tahoma" panose="020B0604030504040204"/>
              </a:rPr>
              <a:t>(</a:t>
            </a:r>
            <a:r>
              <a:rPr sz="2800" i="1" spc="11" dirty="0">
                <a:latin typeface="Calibri" panose="020F0502020204030204"/>
                <a:cs typeface="Calibri" panose="020F0502020204030204"/>
              </a:rPr>
              <a:t>n</a:t>
            </a:r>
            <a:r>
              <a:rPr sz="2800" spc="11" dirty="0">
                <a:latin typeface="Tahoma" panose="020B0604030504040204"/>
                <a:cs typeface="Tahoma" panose="020B0604030504040204"/>
              </a:rPr>
              <a:t>)</a:t>
            </a:r>
            <a:r>
              <a:rPr sz="2800" spc="-113" dirty="0">
                <a:latin typeface="Tahoma" panose="020B0604030504040204"/>
                <a:cs typeface="Tahoma" panose="020B0604030504040204"/>
              </a:rPr>
              <a:t> </a:t>
            </a:r>
            <a:r>
              <a:rPr sz="2800" spc="102" dirty="0">
                <a:latin typeface="Tahoma" panose="020B0604030504040204"/>
                <a:cs typeface="Tahoma" panose="020B0604030504040204"/>
              </a:rPr>
              <a:t>≤</a:t>
            </a:r>
            <a:r>
              <a:rPr sz="2800" spc="-90" dirty="0">
                <a:latin typeface="Tahoma" panose="020B0604030504040204"/>
                <a:cs typeface="Tahoma" panose="020B0604030504040204"/>
              </a:rPr>
              <a:t> </a:t>
            </a:r>
            <a:r>
              <a:rPr sz="2800" spc="-79" dirty="0">
                <a:latin typeface="Tahoma" panose="020B0604030504040204"/>
                <a:cs typeface="Tahoma" panose="020B0604030504040204"/>
              </a:rPr>
              <a:t>2</a:t>
            </a:r>
            <a:r>
              <a:rPr sz="2800" i="1" spc="-79" dirty="0">
                <a:latin typeface="Calibri" panose="020F0502020204030204"/>
                <a:cs typeface="Calibri" panose="020F0502020204030204"/>
              </a:rPr>
              <a:t>f</a:t>
            </a:r>
            <a:r>
              <a:rPr sz="2800" i="1" spc="-11" dirty="0">
                <a:latin typeface="Calibri" panose="020F0502020204030204"/>
                <a:cs typeface="Calibri" panose="020F0502020204030204"/>
              </a:rPr>
              <a:t> </a:t>
            </a:r>
            <a:r>
              <a:rPr sz="2800" spc="-45" dirty="0">
                <a:latin typeface="Tahoma" panose="020B0604030504040204"/>
                <a:cs typeface="Tahoma" panose="020B0604030504040204"/>
              </a:rPr>
              <a:t>(</a:t>
            </a:r>
            <a:r>
              <a:rPr sz="2800" i="1" spc="-45" dirty="0">
                <a:latin typeface="Calibri" panose="020F0502020204030204"/>
                <a:cs typeface="Calibri" panose="020F0502020204030204"/>
              </a:rPr>
              <a:t>n</a:t>
            </a:r>
            <a:r>
              <a:rPr sz="2800" spc="-45" dirty="0">
                <a:latin typeface="Lucida Sans Unicode" panose="020B0602030504020204"/>
                <a:cs typeface="Lucida Sans Unicode" panose="020B0602030504020204"/>
              </a:rPr>
              <a:t>/</a:t>
            </a:r>
            <a:r>
              <a:rPr sz="2800" spc="-45" dirty="0">
                <a:latin typeface="Tahoma" panose="020B0604030504040204"/>
                <a:cs typeface="Tahoma" panose="020B0604030504040204"/>
              </a:rPr>
              <a:t>2)</a:t>
            </a:r>
            <a:r>
              <a:rPr sz="2800" spc="-204" dirty="0">
                <a:latin typeface="Tahoma" panose="020B0604030504040204"/>
                <a:cs typeface="Tahoma" panose="020B0604030504040204"/>
              </a:rPr>
              <a:t> </a:t>
            </a:r>
            <a:r>
              <a:rPr sz="2800" spc="102" dirty="0">
                <a:latin typeface="Tahoma" panose="020B0604030504040204"/>
                <a:cs typeface="Tahoma" panose="020B0604030504040204"/>
              </a:rPr>
              <a:t>+</a:t>
            </a:r>
            <a:r>
              <a:rPr sz="2800" spc="-215" dirty="0">
                <a:latin typeface="Tahoma" panose="020B0604030504040204"/>
                <a:cs typeface="Tahoma" panose="020B0604030504040204"/>
              </a:rPr>
              <a:t> </a:t>
            </a:r>
            <a:r>
              <a:rPr sz="2800" i="1" spc="102" dirty="0">
                <a:latin typeface="Calibri" panose="020F0502020204030204"/>
                <a:cs typeface="Calibri" panose="020F0502020204030204"/>
              </a:rPr>
              <a:t>O</a:t>
            </a:r>
            <a:r>
              <a:rPr sz="2800" spc="102" dirty="0">
                <a:latin typeface="Tahoma" panose="020B0604030504040204"/>
                <a:cs typeface="Tahoma" panose="020B0604030504040204"/>
              </a:rPr>
              <a:t>(</a:t>
            </a:r>
            <a:r>
              <a:rPr sz="2800" i="1" spc="102" dirty="0">
                <a:latin typeface="Calibri" panose="020F0502020204030204"/>
                <a:cs typeface="Calibri" panose="020F0502020204030204"/>
              </a:rPr>
              <a:t>n</a:t>
            </a:r>
            <a:r>
              <a:rPr sz="2800" spc="102" dirty="0">
                <a:latin typeface="Tahoma" panose="020B0604030504040204"/>
                <a:cs typeface="Tahoma" panose="020B0604030504040204"/>
              </a:rPr>
              <a:t>)</a:t>
            </a:r>
            <a:endParaRPr sz="2800" dirty="0">
              <a:latin typeface="Tahoma" panose="020B0604030504040204"/>
              <a:cs typeface="Tahoma" panose="020B0604030504040204"/>
            </a:endParaRPr>
          </a:p>
          <a:p>
            <a:pPr marL="28575">
              <a:spcBef>
                <a:spcPts val="1540"/>
              </a:spcBef>
            </a:pPr>
            <a:r>
              <a:rPr sz="2800" spc="-34" dirty="0">
                <a:latin typeface="Tahoma" panose="020B0604030504040204"/>
                <a:cs typeface="Tahoma" panose="020B0604030504040204"/>
              </a:rPr>
              <a:t>The </a:t>
            </a:r>
            <a:r>
              <a:rPr sz="2800" spc="-90" dirty="0">
                <a:latin typeface="Tahoma" panose="020B0604030504040204"/>
                <a:cs typeface="Tahoma" panose="020B0604030504040204"/>
              </a:rPr>
              <a:t>next slide </a:t>
            </a:r>
            <a:r>
              <a:rPr sz="2800" spc="-147" dirty="0">
                <a:latin typeface="Tahoma" panose="020B0604030504040204"/>
                <a:cs typeface="Tahoma" panose="020B0604030504040204"/>
              </a:rPr>
              <a:t>proves </a:t>
            </a:r>
            <a:r>
              <a:rPr sz="2800" spc="-34" dirty="0">
                <a:latin typeface="Tahoma" panose="020B0604030504040204"/>
                <a:cs typeface="Tahoma" panose="020B0604030504040204"/>
              </a:rPr>
              <a:t>that </a:t>
            </a:r>
            <a:r>
              <a:rPr sz="2800" i="1" spc="-11" dirty="0">
                <a:latin typeface="Calibri" panose="020F0502020204030204"/>
                <a:cs typeface="Calibri" panose="020F0502020204030204"/>
              </a:rPr>
              <a:t>f </a:t>
            </a:r>
            <a:r>
              <a:rPr sz="2800" spc="11" dirty="0">
                <a:latin typeface="Tahoma" panose="020B0604030504040204"/>
                <a:cs typeface="Tahoma" panose="020B0604030504040204"/>
              </a:rPr>
              <a:t>(</a:t>
            </a:r>
            <a:r>
              <a:rPr sz="2800" i="1" spc="11" dirty="0">
                <a:latin typeface="Calibri" panose="020F0502020204030204"/>
                <a:cs typeface="Calibri" panose="020F0502020204030204"/>
              </a:rPr>
              <a:t>n</a:t>
            </a:r>
            <a:r>
              <a:rPr sz="2800" spc="11" dirty="0">
                <a:latin typeface="Tahoma" panose="020B0604030504040204"/>
                <a:cs typeface="Tahoma" panose="020B0604030504040204"/>
              </a:rPr>
              <a:t>) </a:t>
            </a:r>
            <a:r>
              <a:rPr sz="2800" spc="102" dirty="0">
                <a:latin typeface="Tahoma" panose="020B0604030504040204"/>
                <a:cs typeface="Tahoma" panose="020B0604030504040204"/>
              </a:rPr>
              <a:t>= </a:t>
            </a:r>
            <a:r>
              <a:rPr sz="2800" i="1" spc="113" dirty="0">
                <a:latin typeface="Calibri" panose="020F0502020204030204"/>
                <a:cs typeface="Calibri" panose="020F0502020204030204"/>
              </a:rPr>
              <a:t>O</a:t>
            </a:r>
            <a:r>
              <a:rPr sz="2800" spc="113" dirty="0">
                <a:latin typeface="Tahoma" panose="020B0604030504040204"/>
                <a:cs typeface="Tahoma" panose="020B0604030504040204"/>
              </a:rPr>
              <a:t>(</a:t>
            </a:r>
            <a:r>
              <a:rPr sz="2800" i="1" spc="113" dirty="0">
                <a:latin typeface="Calibri" panose="020F0502020204030204"/>
                <a:cs typeface="Calibri" panose="020F0502020204030204"/>
              </a:rPr>
              <a:t>n </a:t>
            </a:r>
            <a:r>
              <a:rPr sz="2800" spc="-90" dirty="0">
                <a:latin typeface="Tahoma" panose="020B0604030504040204"/>
                <a:cs typeface="Tahoma" panose="020B0604030504040204"/>
              </a:rPr>
              <a:t>log</a:t>
            </a:r>
            <a:r>
              <a:rPr sz="2800" dirty="0">
                <a:latin typeface="Tahoma" panose="020B0604030504040204"/>
                <a:cs typeface="Tahoma" panose="020B0604030504040204"/>
              </a:rPr>
              <a:t> </a:t>
            </a:r>
            <a:r>
              <a:rPr sz="2800" i="1" spc="-11" dirty="0">
                <a:latin typeface="Calibri" panose="020F0502020204030204"/>
                <a:cs typeface="Calibri" panose="020F0502020204030204"/>
              </a:rPr>
              <a:t>n</a:t>
            </a:r>
            <a:r>
              <a:rPr sz="2800" spc="-11" dirty="0">
                <a:latin typeface="Tahoma" panose="020B0604030504040204"/>
                <a:cs typeface="Tahoma" panose="020B0604030504040204"/>
              </a:rPr>
              <a:t>).</a:t>
            </a:r>
            <a:endParaRPr sz="2800" dirty="0">
              <a:latin typeface="Tahoma" panose="020B0604030504040204"/>
              <a:cs typeface="Tahoma" panose="020B0604030504040204"/>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 y="1302"/>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1" name="object 11"/>
          <p:cNvSpPr/>
          <p:nvPr/>
        </p:nvSpPr>
        <p:spPr>
          <a:xfrm>
            <a:off x="1" y="15179"/>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2" name="object 12"/>
          <p:cNvSpPr/>
          <p:nvPr/>
        </p:nvSpPr>
        <p:spPr>
          <a:xfrm>
            <a:off x="1" y="29056"/>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3" name="object 13"/>
          <p:cNvSpPr/>
          <p:nvPr/>
        </p:nvSpPr>
        <p:spPr>
          <a:xfrm>
            <a:off x="1" y="42933"/>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4" name="object 14"/>
          <p:cNvSpPr/>
          <p:nvPr/>
        </p:nvSpPr>
        <p:spPr>
          <a:xfrm>
            <a:off x="1" y="56810"/>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5" name="object 15"/>
          <p:cNvSpPr/>
          <p:nvPr/>
        </p:nvSpPr>
        <p:spPr>
          <a:xfrm>
            <a:off x="1" y="70686"/>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6" name="object 16"/>
          <p:cNvSpPr/>
          <p:nvPr/>
        </p:nvSpPr>
        <p:spPr>
          <a:xfrm>
            <a:off x="1" y="84563"/>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7" name="object 17"/>
          <p:cNvSpPr/>
          <p:nvPr/>
        </p:nvSpPr>
        <p:spPr>
          <a:xfrm>
            <a:off x="1" y="98440"/>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8" name="object 18"/>
          <p:cNvSpPr/>
          <p:nvPr/>
        </p:nvSpPr>
        <p:spPr>
          <a:xfrm>
            <a:off x="1" y="112317"/>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19" name="object 19"/>
          <p:cNvSpPr/>
          <p:nvPr/>
        </p:nvSpPr>
        <p:spPr>
          <a:xfrm>
            <a:off x="1" y="126194"/>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0" name="object 20"/>
          <p:cNvSpPr/>
          <p:nvPr/>
        </p:nvSpPr>
        <p:spPr>
          <a:xfrm>
            <a:off x="1" y="140070"/>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1" name="object 21"/>
          <p:cNvSpPr/>
          <p:nvPr/>
        </p:nvSpPr>
        <p:spPr>
          <a:xfrm>
            <a:off x="1" y="153947"/>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2" name="object 22"/>
          <p:cNvSpPr/>
          <p:nvPr/>
        </p:nvSpPr>
        <p:spPr>
          <a:xfrm>
            <a:off x="1" y="167824"/>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3" name="object 23"/>
          <p:cNvSpPr/>
          <p:nvPr/>
        </p:nvSpPr>
        <p:spPr>
          <a:xfrm>
            <a:off x="1" y="181701"/>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4" name="object 24"/>
          <p:cNvSpPr/>
          <p:nvPr/>
        </p:nvSpPr>
        <p:spPr>
          <a:xfrm>
            <a:off x="1" y="195577"/>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5" name="object 25"/>
          <p:cNvSpPr/>
          <p:nvPr/>
        </p:nvSpPr>
        <p:spPr>
          <a:xfrm>
            <a:off x="1" y="209454"/>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6" name="object 26"/>
          <p:cNvSpPr/>
          <p:nvPr/>
        </p:nvSpPr>
        <p:spPr>
          <a:xfrm>
            <a:off x="1" y="223331"/>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7" name="object 27"/>
          <p:cNvSpPr/>
          <p:nvPr/>
        </p:nvSpPr>
        <p:spPr>
          <a:xfrm>
            <a:off x="1" y="237208"/>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8" name="object 28"/>
          <p:cNvSpPr/>
          <p:nvPr/>
        </p:nvSpPr>
        <p:spPr>
          <a:xfrm>
            <a:off x="1" y="251085"/>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29" name="object 29"/>
          <p:cNvSpPr/>
          <p:nvPr/>
        </p:nvSpPr>
        <p:spPr>
          <a:xfrm>
            <a:off x="1" y="264961"/>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0" name="object 30"/>
          <p:cNvSpPr/>
          <p:nvPr/>
        </p:nvSpPr>
        <p:spPr>
          <a:xfrm>
            <a:off x="1" y="278838"/>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1" name="object 31"/>
          <p:cNvSpPr/>
          <p:nvPr/>
        </p:nvSpPr>
        <p:spPr>
          <a:xfrm>
            <a:off x="1" y="292715"/>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2" name="object 32"/>
          <p:cNvSpPr/>
          <p:nvPr/>
        </p:nvSpPr>
        <p:spPr>
          <a:xfrm>
            <a:off x="1" y="306592"/>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3" name="object 33"/>
          <p:cNvSpPr/>
          <p:nvPr/>
        </p:nvSpPr>
        <p:spPr>
          <a:xfrm>
            <a:off x="1" y="320469"/>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4" name="object 34"/>
          <p:cNvSpPr/>
          <p:nvPr/>
        </p:nvSpPr>
        <p:spPr>
          <a:xfrm>
            <a:off x="1" y="334345"/>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5" name="object 35"/>
          <p:cNvSpPr/>
          <p:nvPr/>
        </p:nvSpPr>
        <p:spPr>
          <a:xfrm>
            <a:off x="1" y="348222"/>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6" name="object 36"/>
          <p:cNvSpPr/>
          <p:nvPr/>
        </p:nvSpPr>
        <p:spPr>
          <a:xfrm>
            <a:off x="1" y="362099"/>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7" name="object 37"/>
          <p:cNvSpPr/>
          <p:nvPr/>
        </p:nvSpPr>
        <p:spPr>
          <a:xfrm>
            <a:off x="1" y="375976"/>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8" name="object 38"/>
          <p:cNvSpPr/>
          <p:nvPr/>
        </p:nvSpPr>
        <p:spPr>
          <a:xfrm>
            <a:off x="1" y="389853"/>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39" name="object 39"/>
          <p:cNvSpPr/>
          <p:nvPr/>
        </p:nvSpPr>
        <p:spPr>
          <a:xfrm>
            <a:off x="1" y="403729"/>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40" name="object 40"/>
          <p:cNvSpPr/>
          <p:nvPr/>
        </p:nvSpPr>
        <p:spPr>
          <a:xfrm>
            <a:off x="1" y="417606"/>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41" name="object 41"/>
          <p:cNvSpPr/>
          <p:nvPr/>
        </p:nvSpPr>
        <p:spPr>
          <a:xfrm>
            <a:off x="1" y="406839"/>
            <a:ext cx="10688981" cy="0"/>
          </a:xfrm>
          <a:custGeom>
            <a:avLst/>
            <a:gdLst/>
            <a:ahLst/>
            <a:cxnLst/>
            <a:rect l="l" t="t" r="r" b="b"/>
            <a:pathLst>
              <a:path w="4608195">
                <a:moveTo>
                  <a:pt x="0" y="0"/>
                </a:moveTo>
                <a:lnTo>
                  <a:pt x="4608055" y="0"/>
                </a:lnTo>
              </a:path>
            </a:pathLst>
          </a:custGeom>
          <a:ln w="9525">
            <a:solidFill>
              <a:srgbClr val="000000"/>
            </a:solidFill>
          </a:ln>
        </p:spPr>
        <p:txBody>
          <a:bodyPr wrap="square" lIns="0" tIns="0" rIns="0" bIns="0" rtlCol="0"/>
          <a:lstStyle/>
          <a:p>
            <a:endParaRPr/>
          </a:p>
        </p:txBody>
      </p:sp>
      <p:sp>
        <p:nvSpPr>
          <p:cNvPr id="42" name="object 42"/>
          <p:cNvSpPr/>
          <p:nvPr/>
        </p:nvSpPr>
        <p:spPr>
          <a:xfrm>
            <a:off x="1" y="420716"/>
            <a:ext cx="10688981" cy="0"/>
          </a:xfrm>
          <a:custGeom>
            <a:avLst/>
            <a:gdLst/>
            <a:ahLst/>
            <a:cxnLst/>
            <a:rect l="l" t="t" r="r" b="b"/>
            <a:pathLst>
              <a:path w="4608195">
                <a:moveTo>
                  <a:pt x="0" y="0"/>
                </a:moveTo>
                <a:lnTo>
                  <a:pt x="4608055" y="0"/>
                </a:lnTo>
              </a:path>
            </a:pathLst>
          </a:custGeom>
          <a:ln w="9525">
            <a:solidFill>
              <a:srgbClr val="07071A"/>
            </a:solidFill>
          </a:ln>
        </p:spPr>
        <p:txBody>
          <a:bodyPr wrap="square" lIns="0" tIns="0" rIns="0" bIns="0" rtlCol="0"/>
          <a:lstStyle/>
          <a:p>
            <a:endParaRPr/>
          </a:p>
        </p:txBody>
      </p:sp>
      <p:sp>
        <p:nvSpPr>
          <p:cNvPr id="43" name="object 43"/>
          <p:cNvSpPr/>
          <p:nvPr/>
        </p:nvSpPr>
        <p:spPr>
          <a:xfrm>
            <a:off x="1" y="434593"/>
            <a:ext cx="10688981" cy="0"/>
          </a:xfrm>
          <a:custGeom>
            <a:avLst/>
            <a:gdLst/>
            <a:ahLst/>
            <a:cxnLst/>
            <a:rect l="l" t="t" r="r" b="b"/>
            <a:pathLst>
              <a:path w="4608195">
                <a:moveTo>
                  <a:pt x="0" y="0"/>
                </a:moveTo>
                <a:lnTo>
                  <a:pt x="4608055" y="0"/>
                </a:lnTo>
              </a:path>
            </a:pathLst>
          </a:custGeom>
          <a:ln w="9525">
            <a:solidFill>
              <a:srgbClr val="0F0F35"/>
            </a:solidFill>
          </a:ln>
        </p:spPr>
        <p:txBody>
          <a:bodyPr wrap="square" lIns="0" tIns="0" rIns="0" bIns="0" rtlCol="0"/>
          <a:lstStyle/>
          <a:p>
            <a:endParaRPr/>
          </a:p>
        </p:txBody>
      </p:sp>
      <p:sp>
        <p:nvSpPr>
          <p:cNvPr id="44" name="object 44"/>
          <p:cNvSpPr/>
          <p:nvPr/>
        </p:nvSpPr>
        <p:spPr>
          <a:xfrm>
            <a:off x="1" y="448469"/>
            <a:ext cx="10688981" cy="0"/>
          </a:xfrm>
          <a:custGeom>
            <a:avLst/>
            <a:gdLst/>
            <a:ahLst/>
            <a:cxnLst/>
            <a:rect l="l" t="t" r="r" b="b"/>
            <a:pathLst>
              <a:path w="4608195">
                <a:moveTo>
                  <a:pt x="0" y="0"/>
                </a:moveTo>
                <a:lnTo>
                  <a:pt x="4608055" y="0"/>
                </a:lnTo>
              </a:path>
            </a:pathLst>
          </a:custGeom>
          <a:ln w="9525">
            <a:solidFill>
              <a:srgbClr val="161650"/>
            </a:solidFill>
          </a:ln>
        </p:spPr>
        <p:txBody>
          <a:bodyPr wrap="square" lIns="0" tIns="0" rIns="0" bIns="0" rtlCol="0"/>
          <a:lstStyle/>
          <a:p>
            <a:endParaRPr/>
          </a:p>
        </p:txBody>
      </p:sp>
      <p:sp>
        <p:nvSpPr>
          <p:cNvPr id="45" name="object 45"/>
          <p:cNvSpPr/>
          <p:nvPr/>
        </p:nvSpPr>
        <p:spPr>
          <a:xfrm>
            <a:off x="1" y="462346"/>
            <a:ext cx="10688981" cy="0"/>
          </a:xfrm>
          <a:custGeom>
            <a:avLst/>
            <a:gdLst/>
            <a:ahLst/>
            <a:cxnLst/>
            <a:rect l="l" t="t" r="r" b="b"/>
            <a:pathLst>
              <a:path w="4608195">
                <a:moveTo>
                  <a:pt x="0" y="0"/>
                </a:moveTo>
                <a:lnTo>
                  <a:pt x="4608055" y="0"/>
                </a:lnTo>
              </a:path>
            </a:pathLst>
          </a:custGeom>
          <a:ln w="9525">
            <a:solidFill>
              <a:srgbClr val="1E1E6B"/>
            </a:solidFill>
          </a:ln>
        </p:spPr>
        <p:txBody>
          <a:bodyPr wrap="square" lIns="0" tIns="0" rIns="0" bIns="0" rtlCol="0"/>
          <a:lstStyle/>
          <a:p>
            <a:endParaRPr/>
          </a:p>
        </p:txBody>
      </p:sp>
      <p:sp>
        <p:nvSpPr>
          <p:cNvPr id="46" name="object 46"/>
          <p:cNvSpPr/>
          <p:nvPr/>
        </p:nvSpPr>
        <p:spPr>
          <a:xfrm>
            <a:off x="1" y="480581"/>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47" name="object 47"/>
          <p:cNvSpPr/>
          <p:nvPr/>
        </p:nvSpPr>
        <p:spPr>
          <a:xfrm>
            <a:off x="1" y="494457"/>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48" name="object 48"/>
          <p:cNvSpPr/>
          <p:nvPr/>
        </p:nvSpPr>
        <p:spPr>
          <a:xfrm>
            <a:off x="1" y="508334"/>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49" name="object 49"/>
          <p:cNvSpPr/>
          <p:nvPr/>
        </p:nvSpPr>
        <p:spPr>
          <a:xfrm>
            <a:off x="1" y="522211"/>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0" name="object 50"/>
          <p:cNvSpPr/>
          <p:nvPr/>
        </p:nvSpPr>
        <p:spPr>
          <a:xfrm>
            <a:off x="1" y="536088"/>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1" name="object 51"/>
          <p:cNvSpPr/>
          <p:nvPr/>
        </p:nvSpPr>
        <p:spPr>
          <a:xfrm>
            <a:off x="1" y="549964"/>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2" name="object 52"/>
          <p:cNvSpPr/>
          <p:nvPr/>
        </p:nvSpPr>
        <p:spPr>
          <a:xfrm>
            <a:off x="1" y="563841"/>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3" name="object 53"/>
          <p:cNvSpPr/>
          <p:nvPr/>
        </p:nvSpPr>
        <p:spPr>
          <a:xfrm>
            <a:off x="1" y="577718"/>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4" name="object 54"/>
          <p:cNvSpPr/>
          <p:nvPr/>
        </p:nvSpPr>
        <p:spPr>
          <a:xfrm>
            <a:off x="1" y="591595"/>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5" name="object 55"/>
          <p:cNvSpPr/>
          <p:nvPr/>
        </p:nvSpPr>
        <p:spPr>
          <a:xfrm>
            <a:off x="1" y="605472"/>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6" name="object 56"/>
          <p:cNvSpPr/>
          <p:nvPr/>
        </p:nvSpPr>
        <p:spPr>
          <a:xfrm>
            <a:off x="1" y="619348"/>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7" name="object 57"/>
          <p:cNvSpPr/>
          <p:nvPr/>
        </p:nvSpPr>
        <p:spPr>
          <a:xfrm>
            <a:off x="1" y="633225"/>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8" name="object 58"/>
          <p:cNvSpPr/>
          <p:nvPr/>
        </p:nvSpPr>
        <p:spPr>
          <a:xfrm>
            <a:off x="1" y="647102"/>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59" name="object 59"/>
          <p:cNvSpPr/>
          <p:nvPr/>
        </p:nvSpPr>
        <p:spPr>
          <a:xfrm>
            <a:off x="1" y="646464"/>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60" name="object 60"/>
          <p:cNvSpPr/>
          <p:nvPr/>
        </p:nvSpPr>
        <p:spPr>
          <a:xfrm>
            <a:off x="1" y="660341"/>
            <a:ext cx="10688981" cy="0"/>
          </a:xfrm>
          <a:custGeom>
            <a:avLst/>
            <a:gdLst/>
            <a:ahLst/>
            <a:cxnLst/>
            <a:rect l="l" t="t" r="r" b="b"/>
            <a:pathLst>
              <a:path w="4608195">
                <a:moveTo>
                  <a:pt x="0" y="0"/>
                </a:moveTo>
                <a:lnTo>
                  <a:pt x="4608055" y="0"/>
                </a:lnTo>
              </a:path>
            </a:pathLst>
          </a:custGeom>
          <a:ln w="9525">
            <a:solidFill>
              <a:srgbClr val="454597"/>
            </a:solidFill>
          </a:ln>
        </p:spPr>
        <p:txBody>
          <a:bodyPr wrap="square" lIns="0" tIns="0" rIns="0" bIns="0" rtlCol="0"/>
          <a:lstStyle/>
          <a:p>
            <a:endParaRPr/>
          </a:p>
        </p:txBody>
      </p:sp>
      <p:sp>
        <p:nvSpPr>
          <p:cNvPr id="61" name="object 61"/>
          <p:cNvSpPr/>
          <p:nvPr/>
        </p:nvSpPr>
        <p:spPr>
          <a:xfrm>
            <a:off x="1" y="674217"/>
            <a:ext cx="10688981" cy="0"/>
          </a:xfrm>
          <a:custGeom>
            <a:avLst/>
            <a:gdLst/>
            <a:ahLst/>
            <a:cxnLst/>
            <a:rect l="l" t="t" r="r" b="b"/>
            <a:pathLst>
              <a:path w="4608195">
                <a:moveTo>
                  <a:pt x="0" y="0"/>
                </a:moveTo>
                <a:lnTo>
                  <a:pt x="4608055" y="0"/>
                </a:lnTo>
              </a:path>
            </a:pathLst>
          </a:custGeom>
          <a:ln w="9525">
            <a:solidFill>
              <a:srgbClr val="6464A8"/>
            </a:solidFill>
          </a:ln>
        </p:spPr>
        <p:txBody>
          <a:bodyPr wrap="square" lIns="0" tIns="0" rIns="0" bIns="0" rtlCol="0"/>
          <a:lstStyle/>
          <a:p>
            <a:endParaRPr/>
          </a:p>
        </p:txBody>
      </p:sp>
      <p:sp>
        <p:nvSpPr>
          <p:cNvPr id="62" name="object 62"/>
          <p:cNvSpPr/>
          <p:nvPr/>
        </p:nvSpPr>
        <p:spPr>
          <a:xfrm>
            <a:off x="1" y="688094"/>
            <a:ext cx="10688981" cy="0"/>
          </a:xfrm>
          <a:custGeom>
            <a:avLst/>
            <a:gdLst/>
            <a:ahLst/>
            <a:cxnLst/>
            <a:rect l="l" t="t" r="r" b="b"/>
            <a:pathLst>
              <a:path w="4608195">
                <a:moveTo>
                  <a:pt x="0" y="0"/>
                </a:moveTo>
                <a:lnTo>
                  <a:pt x="4608055" y="0"/>
                </a:lnTo>
              </a:path>
            </a:pathLst>
          </a:custGeom>
          <a:ln w="9525">
            <a:solidFill>
              <a:srgbClr val="8282B9"/>
            </a:solidFill>
          </a:ln>
        </p:spPr>
        <p:txBody>
          <a:bodyPr wrap="square" lIns="0" tIns="0" rIns="0" bIns="0" rtlCol="0"/>
          <a:lstStyle/>
          <a:p>
            <a:endParaRPr/>
          </a:p>
        </p:txBody>
      </p:sp>
      <p:sp>
        <p:nvSpPr>
          <p:cNvPr id="63" name="object 63"/>
          <p:cNvSpPr/>
          <p:nvPr/>
        </p:nvSpPr>
        <p:spPr>
          <a:xfrm>
            <a:off x="1" y="701971"/>
            <a:ext cx="10688981" cy="0"/>
          </a:xfrm>
          <a:custGeom>
            <a:avLst/>
            <a:gdLst/>
            <a:ahLst/>
            <a:cxnLst/>
            <a:rect l="l" t="t" r="r" b="b"/>
            <a:pathLst>
              <a:path w="4608195">
                <a:moveTo>
                  <a:pt x="0" y="0"/>
                </a:moveTo>
                <a:lnTo>
                  <a:pt x="4608055" y="0"/>
                </a:lnTo>
              </a:path>
            </a:pathLst>
          </a:custGeom>
          <a:ln w="9525">
            <a:solidFill>
              <a:srgbClr val="A1A1CB"/>
            </a:solidFill>
          </a:ln>
        </p:spPr>
        <p:txBody>
          <a:bodyPr wrap="square" lIns="0" tIns="0" rIns="0" bIns="0" rtlCol="0"/>
          <a:lstStyle/>
          <a:p>
            <a:endParaRPr/>
          </a:p>
        </p:txBody>
      </p:sp>
      <p:sp>
        <p:nvSpPr>
          <p:cNvPr id="64" name="object 64"/>
          <p:cNvSpPr/>
          <p:nvPr/>
        </p:nvSpPr>
        <p:spPr>
          <a:xfrm>
            <a:off x="1" y="715848"/>
            <a:ext cx="10688981" cy="0"/>
          </a:xfrm>
          <a:custGeom>
            <a:avLst/>
            <a:gdLst/>
            <a:ahLst/>
            <a:cxnLst/>
            <a:rect l="l" t="t" r="r" b="b"/>
            <a:pathLst>
              <a:path w="4608195">
                <a:moveTo>
                  <a:pt x="0" y="0"/>
                </a:moveTo>
                <a:lnTo>
                  <a:pt x="4608055" y="0"/>
                </a:lnTo>
              </a:path>
            </a:pathLst>
          </a:custGeom>
          <a:ln w="9525">
            <a:solidFill>
              <a:srgbClr val="C1C1DC"/>
            </a:solidFill>
          </a:ln>
        </p:spPr>
        <p:txBody>
          <a:bodyPr wrap="square" lIns="0" tIns="0" rIns="0" bIns="0" rtlCol="0"/>
          <a:lstStyle/>
          <a:p>
            <a:endParaRPr/>
          </a:p>
        </p:txBody>
      </p:sp>
      <p:sp>
        <p:nvSpPr>
          <p:cNvPr id="65" name="object 65"/>
          <p:cNvSpPr txBox="1"/>
          <p:nvPr/>
        </p:nvSpPr>
        <p:spPr>
          <a:xfrm>
            <a:off x="221523" y="832"/>
            <a:ext cx="709947" cy="215444"/>
          </a:xfrm>
          <a:prstGeom prst="rect">
            <a:avLst/>
          </a:prstGeom>
        </p:spPr>
        <p:txBody>
          <a:bodyPr vert="horz" wrap="square" lIns="0" tIns="0" rIns="0" bIns="0" rtlCol="0">
            <a:spAutoFit/>
          </a:bodyPr>
          <a:lstStyle/>
          <a:p>
            <a:pPr marL="28575"/>
            <a:r>
              <a:rPr sz="1400" spc="90" dirty="0">
                <a:solidFill>
                  <a:srgbClr val="7F7F7F"/>
                </a:solidFill>
                <a:latin typeface="Verdana" panose="020B0604030504040204"/>
                <a:cs typeface="Verdana" panose="020B0604030504040204"/>
              </a:rPr>
              <a:t>P</a:t>
            </a:r>
            <a:r>
              <a:rPr sz="1400" spc="-102" dirty="0">
                <a:solidFill>
                  <a:srgbClr val="7F7F7F"/>
                </a:solidFill>
                <a:latin typeface="Verdana" panose="020B0604030504040204"/>
                <a:cs typeface="Verdana" panose="020B0604030504040204"/>
              </a:rPr>
              <a:t>r</a:t>
            </a:r>
            <a:r>
              <a:rPr sz="1400" spc="-136" dirty="0">
                <a:solidFill>
                  <a:srgbClr val="7F7F7F"/>
                </a:solidFill>
                <a:latin typeface="Verdana" panose="020B0604030504040204"/>
                <a:cs typeface="Verdana" panose="020B0604030504040204"/>
              </a:rPr>
              <a:t>o</a:t>
            </a:r>
            <a:r>
              <a:rPr sz="1400" spc="-124" dirty="0">
                <a:solidFill>
                  <a:srgbClr val="7F7F7F"/>
                </a:solidFill>
                <a:latin typeface="Verdana" panose="020B0604030504040204"/>
                <a:cs typeface="Verdana" panose="020B0604030504040204"/>
              </a:rPr>
              <a:t>b</a:t>
            </a:r>
            <a:r>
              <a:rPr sz="1400" spc="-34" dirty="0">
                <a:solidFill>
                  <a:srgbClr val="7F7F7F"/>
                </a:solidFill>
                <a:latin typeface="Verdana" panose="020B0604030504040204"/>
                <a:cs typeface="Verdana" panose="020B0604030504040204"/>
              </a:rPr>
              <a:t>l</a:t>
            </a:r>
            <a:r>
              <a:rPr sz="1400" spc="-170" dirty="0">
                <a:solidFill>
                  <a:srgbClr val="7F7F7F"/>
                </a:solidFill>
                <a:latin typeface="Verdana" panose="020B0604030504040204"/>
                <a:cs typeface="Verdana" panose="020B0604030504040204"/>
              </a:rPr>
              <a:t>e</a:t>
            </a:r>
            <a:r>
              <a:rPr sz="1400" spc="-181" dirty="0">
                <a:solidFill>
                  <a:srgbClr val="7F7F7F"/>
                </a:solidFill>
                <a:latin typeface="Verdana" panose="020B0604030504040204"/>
                <a:cs typeface="Verdana" panose="020B0604030504040204"/>
              </a:rPr>
              <a:t>m</a:t>
            </a:r>
            <a:endParaRPr sz="1400" dirty="0">
              <a:latin typeface="Verdana" panose="020B0604030504040204"/>
              <a:cs typeface="Verdana" panose="020B0604030504040204"/>
            </a:endParaRPr>
          </a:p>
        </p:txBody>
      </p:sp>
      <p:sp>
        <p:nvSpPr>
          <p:cNvPr id="66" name="object 66"/>
          <p:cNvSpPr/>
          <p:nvPr/>
        </p:nvSpPr>
        <p:spPr>
          <a:xfrm>
            <a:off x="3284024"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67" name="object 67"/>
          <p:cNvSpPr/>
          <p:nvPr/>
        </p:nvSpPr>
        <p:spPr>
          <a:xfrm>
            <a:off x="3404214"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68" name="object 68"/>
          <p:cNvSpPr/>
          <p:nvPr/>
        </p:nvSpPr>
        <p:spPr>
          <a:xfrm>
            <a:off x="3520870" y="261855"/>
            <a:ext cx="83956" cy="79098"/>
          </a:xfrm>
          <a:custGeom>
            <a:avLst/>
            <a:gdLst/>
            <a:ahLst/>
            <a:cxnLst/>
            <a:rect l="l" t="t" r="r" b="b"/>
            <a:pathLst>
              <a:path w="36194" h="36194">
                <a:moveTo>
                  <a:pt x="36004" y="18008"/>
                </a:moveTo>
                <a:lnTo>
                  <a:pt x="34596" y="10978"/>
                </a:lnTo>
                <a:lnTo>
                  <a:pt x="30749" y="5256"/>
                </a:lnTo>
                <a:lnTo>
                  <a:pt x="25031" y="1408"/>
                </a:lnTo>
                <a:lnTo>
                  <a:pt x="18008" y="0"/>
                </a:lnTo>
                <a:lnTo>
                  <a:pt x="10978" y="1408"/>
                </a:lnTo>
                <a:lnTo>
                  <a:pt x="5256" y="5256"/>
                </a:lnTo>
                <a:lnTo>
                  <a:pt x="1408" y="10978"/>
                </a:lnTo>
                <a:lnTo>
                  <a:pt x="0" y="18008"/>
                </a:lnTo>
                <a:lnTo>
                  <a:pt x="1408" y="25031"/>
                </a:lnTo>
                <a:lnTo>
                  <a:pt x="5256" y="30749"/>
                </a:lnTo>
                <a:lnTo>
                  <a:pt x="10978" y="34596"/>
                </a:lnTo>
                <a:lnTo>
                  <a:pt x="18008" y="36004"/>
                </a:lnTo>
                <a:lnTo>
                  <a:pt x="25031" y="34596"/>
                </a:lnTo>
                <a:lnTo>
                  <a:pt x="30749"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69" name="object 69"/>
          <p:cNvSpPr/>
          <p:nvPr/>
        </p:nvSpPr>
        <p:spPr>
          <a:xfrm>
            <a:off x="3637525"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70" name="object 70"/>
          <p:cNvSpPr txBox="1"/>
          <p:nvPr/>
        </p:nvSpPr>
        <p:spPr>
          <a:xfrm>
            <a:off x="3226282" y="832"/>
            <a:ext cx="954452" cy="215444"/>
          </a:xfrm>
          <a:prstGeom prst="rect">
            <a:avLst/>
          </a:prstGeom>
        </p:spPr>
        <p:txBody>
          <a:bodyPr vert="horz" wrap="square" lIns="0" tIns="0" rIns="0" bIns="0" rtlCol="0">
            <a:spAutoFit/>
          </a:bodyPr>
          <a:lstStyle/>
          <a:p>
            <a:pPr marL="28575"/>
            <a:r>
              <a:rPr sz="1400" spc="-102" dirty="0">
                <a:solidFill>
                  <a:srgbClr val="7F7F7F"/>
                </a:solidFill>
                <a:latin typeface="Verdana" panose="020B0604030504040204"/>
                <a:cs typeface="Verdana" panose="020B0604030504040204"/>
              </a:rPr>
              <a:t>Bubble</a:t>
            </a:r>
            <a:r>
              <a:rPr sz="1400" spc="-124" dirty="0">
                <a:solidFill>
                  <a:srgbClr val="7F7F7F"/>
                </a:solidFill>
                <a:latin typeface="Verdana" panose="020B0604030504040204"/>
                <a:cs typeface="Verdana" panose="020B0604030504040204"/>
              </a:rPr>
              <a:t> </a:t>
            </a:r>
            <a:r>
              <a:rPr sz="1400" spc="-113" dirty="0">
                <a:solidFill>
                  <a:srgbClr val="7F7F7F"/>
                </a:solidFill>
                <a:latin typeface="Verdana" panose="020B0604030504040204"/>
                <a:cs typeface="Verdana" panose="020B0604030504040204"/>
              </a:rPr>
              <a:t>sort</a:t>
            </a:r>
            <a:endParaRPr sz="1400" dirty="0">
              <a:latin typeface="Verdana" panose="020B0604030504040204"/>
              <a:cs typeface="Verdana" panose="020B0604030504040204"/>
            </a:endParaRPr>
          </a:p>
        </p:txBody>
      </p:sp>
      <p:sp>
        <p:nvSpPr>
          <p:cNvPr id="71" name="object 71"/>
          <p:cNvSpPr/>
          <p:nvPr/>
        </p:nvSpPr>
        <p:spPr>
          <a:xfrm>
            <a:off x="6536232"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72" name="object 72"/>
          <p:cNvSpPr/>
          <p:nvPr/>
        </p:nvSpPr>
        <p:spPr>
          <a:xfrm>
            <a:off x="6656422"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73" name="object 73"/>
          <p:cNvSpPr/>
          <p:nvPr/>
        </p:nvSpPr>
        <p:spPr>
          <a:xfrm>
            <a:off x="6773075" y="261855"/>
            <a:ext cx="83956" cy="79098"/>
          </a:xfrm>
          <a:custGeom>
            <a:avLst/>
            <a:gdLst/>
            <a:ahLst/>
            <a:cxnLst/>
            <a:rect l="l" t="t" r="r" b="b"/>
            <a:pathLst>
              <a:path w="36194" h="36194">
                <a:moveTo>
                  <a:pt x="36004" y="18008"/>
                </a:moveTo>
                <a:lnTo>
                  <a:pt x="34596" y="10978"/>
                </a:lnTo>
                <a:lnTo>
                  <a:pt x="30749" y="5256"/>
                </a:lnTo>
                <a:lnTo>
                  <a:pt x="25031" y="1408"/>
                </a:lnTo>
                <a:lnTo>
                  <a:pt x="18008" y="0"/>
                </a:lnTo>
                <a:lnTo>
                  <a:pt x="10978" y="1408"/>
                </a:lnTo>
                <a:lnTo>
                  <a:pt x="5256" y="5256"/>
                </a:lnTo>
                <a:lnTo>
                  <a:pt x="1408" y="10978"/>
                </a:lnTo>
                <a:lnTo>
                  <a:pt x="0" y="18008"/>
                </a:lnTo>
                <a:lnTo>
                  <a:pt x="1408" y="25031"/>
                </a:lnTo>
                <a:lnTo>
                  <a:pt x="5256" y="30749"/>
                </a:lnTo>
                <a:lnTo>
                  <a:pt x="10978" y="34596"/>
                </a:lnTo>
                <a:lnTo>
                  <a:pt x="18008" y="36004"/>
                </a:lnTo>
                <a:lnTo>
                  <a:pt x="25031" y="34596"/>
                </a:lnTo>
                <a:lnTo>
                  <a:pt x="30749"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74" name="object 74"/>
          <p:cNvSpPr/>
          <p:nvPr/>
        </p:nvSpPr>
        <p:spPr>
          <a:xfrm>
            <a:off x="6889732"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75" name="object 75"/>
          <p:cNvSpPr/>
          <p:nvPr/>
        </p:nvSpPr>
        <p:spPr>
          <a:xfrm>
            <a:off x="7006385"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7F7F7F"/>
            </a:solidFill>
          </a:ln>
        </p:spPr>
        <p:txBody>
          <a:bodyPr wrap="square" lIns="0" tIns="0" rIns="0" bIns="0" rtlCol="0"/>
          <a:lstStyle/>
          <a:p>
            <a:endParaRPr/>
          </a:p>
        </p:txBody>
      </p:sp>
      <p:sp>
        <p:nvSpPr>
          <p:cNvPr id="76" name="object 76"/>
          <p:cNvSpPr/>
          <p:nvPr/>
        </p:nvSpPr>
        <p:spPr>
          <a:xfrm>
            <a:off x="7123043" y="261855"/>
            <a:ext cx="83956" cy="79098"/>
          </a:xfrm>
          <a:custGeom>
            <a:avLst/>
            <a:gdLst/>
            <a:ahLst/>
            <a:cxnLst/>
            <a:rect l="l" t="t" r="r" b="b"/>
            <a:pathLst>
              <a:path w="36194" h="36194">
                <a:moveTo>
                  <a:pt x="36004" y="18008"/>
                </a:moveTo>
                <a:lnTo>
                  <a:pt x="34596" y="10978"/>
                </a:lnTo>
                <a:lnTo>
                  <a:pt x="30749" y="5256"/>
                </a:lnTo>
                <a:lnTo>
                  <a:pt x="25031" y="1408"/>
                </a:lnTo>
                <a:lnTo>
                  <a:pt x="18008" y="0"/>
                </a:lnTo>
                <a:lnTo>
                  <a:pt x="10978" y="1408"/>
                </a:lnTo>
                <a:lnTo>
                  <a:pt x="5256" y="5256"/>
                </a:lnTo>
                <a:lnTo>
                  <a:pt x="1408" y="10978"/>
                </a:lnTo>
                <a:lnTo>
                  <a:pt x="0" y="18008"/>
                </a:lnTo>
                <a:lnTo>
                  <a:pt x="1408" y="25031"/>
                </a:lnTo>
                <a:lnTo>
                  <a:pt x="5256" y="30749"/>
                </a:lnTo>
                <a:lnTo>
                  <a:pt x="10978" y="34596"/>
                </a:lnTo>
                <a:lnTo>
                  <a:pt x="18008" y="36004"/>
                </a:lnTo>
                <a:lnTo>
                  <a:pt x="25031" y="34596"/>
                </a:lnTo>
                <a:lnTo>
                  <a:pt x="30749" y="30749"/>
                </a:lnTo>
                <a:lnTo>
                  <a:pt x="34596" y="25031"/>
                </a:lnTo>
                <a:lnTo>
                  <a:pt x="36004" y="18008"/>
                </a:lnTo>
                <a:close/>
              </a:path>
            </a:pathLst>
          </a:custGeom>
          <a:ln w="5060">
            <a:solidFill>
              <a:srgbClr val="FFFFFF"/>
            </a:solidFill>
          </a:ln>
        </p:spPr>
        <p:txBody>
          <a:bodyPr wrap="square" lIns="0" tIns="0" rIns="0" bIns="0" rtlCol="0"/>
          <a:lstStyle/>
          <a:p>
            <a:endParaRPr/>
          </a:p>
        </p:txBody>
      </p:sp>
      <p:sp>
        <p:nvSpPr>
          <p:cNvPr id="77" name="object 77"/>
          <p:cNvSpPr/>
          <p:nvPr/>
        </p:nvSpPr>
        <p:spPr>
          <a:xfrm>
            <a:off x="7239698" y="261855"/>
            <a:ext cx="83956" cy="79098"/>
          </a:xfrm>
          <a:custGeom>
            <a:avLst/>
            <a:gdLst/>
            <a:ahLst/>
            <a:cxnLst/>
            <a:rect l="l" t="t" r="r" b="b"/>
            <a:pathLst>
              <a:path w="36194" h="36194">
                <a:moveTo>
                  <a:pt x="17995" y="0"/>
                </a:move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lnTo>
                  <a:pt x="34596" y="10978"/>
                </a:lnTo>
                <a:lnTo>
                  <a:pt x="30748" y="5256"/>
                </a:lnTo>
                <a:lnTo>
                  <a:pt x="25026" y="1408"/>
                </a:lnTo>
                <a:lnTo>
                  <a:pt x="17995" y="0"/>
                </a:lnTo>
                <a:close/>
              </a:path>
            </a:pathLst>
          </a:custGeom>
          <a:solidFill>
            <a:srgbClr val="FFFFFF"/>
          </a:solidFill>
        </p:spPr>
        <p:txBody>
          <a:bodyPr wrap="square" lIns="0" tIns="0" rIns="0" bIns="0" rtlCol="0"/>
          <a:lstStyle/>
          <a:p>
            <a:endParaRPr/>
          </a:p>
        </p:txBody>
      </p:sp>
      <p:sp>
        <p:nvSpPr>
          <p:cNvPr id="78" name="object 78"/>
          <p:cNvSpPr/>
          <p:nvPr/>
        </p:nvSpPr>
        <p:spPr>
          <a:xfrm>
            <a:off x="7239698" y="261855"/>
            <a:ext cx="83956" cy="79098"/>
          </a:xfrm>
          <a:custGeom>
            <a:avLst/>
            <a:gdLst/>
            <a:ahLst/>
            <a:cxnLst/>
            <a:rect l="l" t="t" r="r" b="b"/>
            <a:pathLst>
              <a:path w="36194" h="36194">
                <a:moveTo>
                  <a:pt x="36004" y="18008"/>
                </a:moveTo>
                <a:lnTo>
                  <a:pt x="34596" y="10978"/>
                </a:lnTo>
                <a:lnTo>
                  <a:pt x="30748" y="5256"/>
                </a:lnTo>
                <a:lnTo>
                  <a:pt x="25026" y="1408"/>
                </a:lnTo>
                <a:lnTo>
                  <a:pt x="17995" y="0"/>
                </a:lnTo>
                <a:lnTo>
                  <a:pt x="10972" y="1408"/>
                </a:lnTo>
                <a:lnTo>
                  <a:pt x="5254" y="5256"/>
                </a:lnTo>
                <a:lnTo>
                  <a:pt x="1408" y="10978"/>
                </a:lnTo>
                <a:lnTo>
                  <a:pt x="0" y="18008"/>
                </a:lnTo>
                <a:lnTo>
                  <a:pt x="1408" y="25031"/>
                </a:lnTo>
                <a:lnTo>
                  <a:pt x="5254" y="30749"/>
                </a:lnTo>
                <a:lnTo>
                  <a:pt x="10972" y="34596"/>
                </a:lnTo>
                <a:lnTo>
                  <a:pt x="17995" y="36004"/>
                </a:lnTo>
                <a:lnTo>
                  <a:pt x="25026" y="34596"/>
                </a:lnTo>
                <a:lnTo>
                  <a:pt x="30748" y="30749"/>
                </a:lnTo>
                <a:lnTo>
                  <a:pt x="34596" y="25031"/>
                </a:lnTo>
                <a:lnTo>
                  <a:pt x="36004" y="18008"/>
                </a:lnTo>
                <a:close/>
              </a:path>
            </a:pathLst>
          </a:custGeom>
          <a:ln w="5060">
            <a:solidFill>
              <a:srgbClr val="FFFFFF"/>
            </a:solidFill>
          </a:ln>
        </p:spPr>
        <p:txBody>
          <a:bodyPr wrap="square" lIns="0" tIns="0" rIns="0" bIns="0" rtlCol="0"/>
          <a:lstStyle/>
          <a:p>
            <a:endParaRPr/>
          </a:p>
        </p:txBody>
      </p:sp>
      <p:sp>
        <p:nvSpPr>
          <p:cNvPr id="79" name="object 79"/>
          <p:cNvSpPr txBox="1"/>
          <p:nvPr/>
        </p:nvSpPr>
        <p:spPr>
          <a:xfrm>
            <a:off x="6478490" y="832"/>
            <a:ext cx="901427" cy="215444"/>
          </a:xfrm>
          <a:prstGeom prst="rect">
            <a:avLst/>
          </a:prstGeom>
        </p:spPr>
        <p:txBody>
          <a:bodyPr vert="horz" wrap="square" lIns="0" tIns="0" rIns="0" bIns="0" rtlCol="0">
            <a:spAutoFit/>
          </a:bodyPr>
          <a:lstStyle/>
          <a:p>
            <a:pPr marL="28575"/>
            <a:r>
              <a:rPr sz="1400" spc="-102" dirty="0">
                <a:solidFill>
                  <a:srgbClr val="FFFFFF"/>
                </a:solidFill>
                <a:latin typeface="Verdana" panose="020B0604030504040204"/>
                <a:cs typeface="Verdana" panose="020B0604030504040204"/>
              </a:rPr>
              <a:t>Merge</a:t>
            </a:r>
            <a:r>
              <a:rPr sz="1400" spc="-170" dirty="0">
                <a:solidFill>
                  <a:srgbClr val="FFFFFF"/>
                </a:solidFill>
                <a:latin typeface="Verdana" panose="020B0604030504040204"/>
                <a:cs typeface="Verdana" panose="020B0604030504040204"/>
              </a:rPr>
              <a:t> </a:t>
            </a:r>
            <a:r>
              <a:rPr sz="1400" spc="-113" dirty="0">
                <a:solidFill>
                  <a:srgbClr val="FFFFFF"/>
                </a:solidFill>
                <a:latin typeface="Verdana" panose="020B0604030504040204"/>
                <a:cs typeface="Verdana" panose="020B0604030504040204"/>
              </a:rPr>
              <a:t>sort</a:t>
            </a:r>
            <a:endParaRPr sz="1400" dirty="0">
              <a:latin typeface="Verdana" panose="020B0604030504040204"/>
              <a:cs typeface="Verdana" panose="020B0604030504040204"/>
            </a:endParaRPr>
          </a:p>
        </p:txBody>
      </p:sp>
      <p:sp>
        <p:nvSpPr>
          <p:cNvPr id="80" name="object 80"/>
          <p:cNvSpPr txBox="1"/>
          <p:nvPr/>
        </p:nvSpPr>
        <p:spPr>
          <a:xfrm>
            <a:off x="9677672" y="832"/>
            <a:ext cx="789485" cy="215444"/>
          </a:xfrm>
          <a:prstGeom prst="rect">
            <a:avLst/>
          </a:prstGeom>
        </p:spPr>
        <p:txBody>
          <a:bodyPr vert="horz" wrap="square" lIns="0" tIns="0" rIns="0" bIns="0" rtlCol="0">
            <a:spAutoFit/>
          </a:bodyPr>
          <a:lstStyle/>
          <a:p>
            <a:pPr marL="28575"/>
            <a:r>
              <a:rPr sz="1400" spc="-158" dirty="0">
                <a:solidFill>
                  <a:srgbClr val="7F7F7F"/>
                </a:solidFill>
                <a:latin typeface="Verdana" panose="020B0604030504040204"/>
                <a:cs typeface="Verdana" panose="020B0604030504040204"/>
              </a:rPr>
              <a:t>Summary</a:t>
            </a:r>
            <a:endParaRPr sz="1400" dirty="0">
              <a:latin typeface="Verdana" panose="020B0604030504040204"/>
              <a:cs typeface="Verdana" panose="020B0604030504040204"/>
            </a:endParaRPr>
          </a:p>
        </p:txBody>
      </p:sp>
      <p:sp>
        <p:nvSpPr>
          <p:cNvPr id="81" name="object 81"/>
          <p:cNvSpPr/>
          <p:nvPr/>
        </p:nvSpPr>
        <p:spPr>
          <a:xfrm>
            <a:off x="1" y="649322"/>
            <a:ext cx="10688981" cy="0"/>
          </a:xfrm>
          <a:custGeom>
            <a:avLst/>
            <a:gdLst/>
            <a:ahLst/>
            <a:cxnLst/>
            <a:rect l="l" t="t" r="r" b="b"/>
            <a:pathLst>
              <a:path w="4608195">
                <a:moveTo>
                  <a:pt x="0" y="0"/>
                </a:moveTo>
                <a:lnTo>
                  <a:pt x="4608055" y="0"/>
                </a:lnTo>
              </a:path>
            </a:pathLst>
          </a:custGeom>
          <a:ln w="9525">
            <a:solidFill>
              <a:srgbClr val="262685"/>
            </a:solidFill>
          </a:ln>
        </p:spPr>
        <p:txBody>
          <a:bodyPr wrap="square" lIns="0" tIns="0" rIns="0" bIns="0" rtlCol="0"/>
          <a:lstStyle/>
          <a:p>
            <a:endParaRPr/>
          </a:p>
        </p:txBody>
      </p:sp>
      <p:sp>
        <p:nvSpPr>
          <p:cNvPr id="82" name="object 82"/>
          <p:cNvSpPr/>
          <p:nvPr/>
        </p:nvSpPr>
        <p:spPr>
          <a:xfrm>
            <a:off x="1" y="663199"/>
            <a:ext cx="10688981" cy="0"/>
          </a:xfrm>
          <a:custGeom>
            <a:avLst/>
            <a:gdLst/>
            <a:ahLst/>
            <a:cxnLst/>
            <a:rect l="l" t="t" r="r" b="b"/>
            <a:pathLst>
              <a:path w="4608195">
                <a:moveTo>
                  <a:pt x="0" y="0"/>
                </a:moveTo>
                <a:lnTo>
                  <a:pt x="4608055" y="0"/>
                </a:lnTo>
              </a:path>
            </a:pathLst>
          </a:custGeom>
          <a:ln w="9525">
            <a:solidFill>
              <a:srgbClr val="28288E"/>
            </a:solidFill>
          </a:ln>
        </p:spPr>
        <p:txBody>
          <a:bodyPr wrap="square" lIns="0" tIns="0" rIns="0" bIns="0" rtlCol="0"/>
          <a:lstStyle/>
          <a:p>
            <a:endParaRPr/>
          </a:p>
        </p:txBody>
      </p:sp>
      <p:sp>
        <p:nvSpPr>
          <p:cNvPr id="83" name="object 83"/>
          <p:cNvSpPr/>
          <p:nvPr/>
        </p:nvSpPr>
        <p:spPr>
          <a:xfrm>
            <a:off x="1" y="677076"/>
            <a:ext cx="10688981" cy="0"/>
          </a:xfrm>
          <a:custGeom>
            <a:avLst/>
            <a:gdLst/>
            <a:ahLst/>
            <a:cxnLst/>
            <a:rect l="l" t="t" r="r" b="b"/>
            <a:pathLst>
              <a:path w="4608195">
                <a:moveTo>
                  <a:pt x="0" y="0"/>
                </a:moveTo>
                <a:lnTo>
                  <a:pt x="4608055" y="0"/>
                </a:lnTo>
              </a:path>
            </a:pathLst>
          </a:custGeom>
          <a:ln w="9525">
            <a:solidFill>
              <a:srgbClr val="2B2B97"/>
            </a:solidFill>
          </a:ln>
        </p:spPr>
        <p:txBody>
          <a:bodyPr wrap="square" lIns="0" tIns="0" rIns="0" bIns="0" rtlCol="0"/>
          <a:lstStyle/>
          <a:p>
            <a:endParaRPr/>
          </a:p>
        </p:txBody>
      </p:sp>
      <p:sp>
        <p:nvSpPr>
          <p:cNvPr id="84" name="object 84"/>
          <p:cNvSpPr/>
          <p:nvPr/>
        </p:nvSpPr>
        <p:spPr>
          <a:xfrm>
            <a:off x="1" y="690953"/>
            <a:ext cx="10688981" cy="0"/>
          </a:xfrm>
          <a:custGeom>
            <a:avLst/>
            <a:gdLst/>
            <a:ahLst/>
            <a:cxnLst/>
            <a:rect l="l" t="t" r="r" b="b"/>
            <a:pathLst>
              <a:path w="4608195">
                <a:moveTo>
                  <a:pt x="0" y="0"/>
                </a:moveTo>
                <a:lnTo>
                  <a:pt x="4608055" y="0"/>
                </a:lnTo>
              </a:path>
            </a:pathLst>
          </a:custGeom>
          <a:ln w="9525">
            <a:solidFill>
              <a:srgbClr val="2D2DA0"/>
            </a:solidFill>
          </a:ln>
        </p:spPr>
        <p:txBody>
          <a:bodyPr wrap="square" lIns="0" tIns="0" rIns="0" bIns="0" rtlCol="0"/>
          <a:lstStyle/>
          <a:p>
            <a:endParaRPr/>
          </a:p>
        </p:txBody>
      </p:sp>
      <p:sp>
        <p:nvSpPr>
          <p:cNvPr id="85" name="object 85"/>
          <p:cNvSpPr/>
          <p:nvPr/>
        </p:nvSpPr>
        <p:spPr>
          <a:xfrm>
            <a:off x="1" y="704829"/>
            <a:ext cx="10688981" cy="0"/>
          </a:xfrm>
          <a:custGeom>
            <a:avLst/>
            <a:gdLst/>
            <a:ahLst/>
            <a:cxnLst/>
            <a:rect l="l" t="t" r="r" b="b"/>
            <a:pathLst>
              <a:path w="4608195">
                <a:moveTo>
                  <a:pt x="0" y="0"/>
                </a:moveTo>
                <a:lnTo>
                  <a:pt x="4608055" y="0"/>
                </a:lnTo>
              </a:path>
            </a:pathLst>
          </a:custGeom>
          <a:ln w="9525">
            <a:solidFill>
              <a:srgbClr val="3030A9"/>
            </a:solidFill>
          </a:ln>
        </p:spPr>
        <p:txBody>
          <a:bodyPr wrap="square" lIns="0" tIns="0" rIns="0" bIns="0" rtlCol="0"/>
          <a:lstStyle/>
          <a:p>
            <a:endParaRPr/>
          </a:p>
        </p:txBody>
      </p:sp>
      <p:sp>
        <p:nvSpPr>
          <p:cNvPr id="86" name="object 86"/>
          <p:cNvSpPr/>
          <p:nvPr/>
        </p:nvSpPr>
        <p:spPr>
          <a:xfrm>
            <a:off x="1" y="723064"/>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87" name="object 87"/>
          <p:cNvSpPr/>
          <p:nvPr/>
        </p:nvSpPr>
        <p:spPr>
          <a:xfrm>
            <a:off x="1" y="736941"/>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88" name="object 88"/>
          <p:cNvSpPr/>
          <p:nvPr/>
        </p:nvSpPr>
        <p:spPr>
          <a:xfrm>
            <a:off x="1" y="750817"/>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89" name="object 89"/>
          <p:cNvSpPr/>
          <p:nvPr/>
        </p:nvSpPr>
        <p:spPr>
          <a:xfrm>
            <a:off x="1" y="764694"/>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90" name="object 90"/>
          <p:cNvSpPr/>
          <p:nvPr/>
        </p:nvSpPr>
        <p:spPr>
          <a:xfrm>
            <a:off x="1" y="778571"/>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91" name="object 91"/>
          <p:cNvSpPr/>
          <p:nvPr/>
        </p:nvSpPr>
        <p:spPr>
          <a:xfrm>
            <a:off x="1" y="792448"/>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92" name="object 92"/>
          <p:cNvSpPr/>
          <p:nvPr/>
        </p:nvSpPr>
        <p:spPr>
          <a:xfrm>
            <a:off x="0" y="757172"/>
            <a:ext cx="10688390" cy="416304"/>
          </a:xfrm>
          <a:prstGeom prst="rect">
            <a:avLst/>
          </a:prstGeom>
          <a:blipFill>
            <a:blip r:embed="rId2" cstate="print"/>
            <a:stretch>
              <a:fillRect/>
            </a:stretch>
          </a:blipFill>
        </p:spPr>
        <p:txBody>
          <a:bodyPr wrap="square" lIns="0" tIns="0" rIns="0" bIns="0" rtlCol="0"/>
          <a:lstStyle/>
          <a:p>
            <a:endParaRPr/>
          </a:p>
        </p:txBody>
      </p:sp>
      <p:sp>
        <p:nvSpPr>
          <p:cNvPr id="93" name="object 93"/>
          <p:cNvSpPr txBox="1"/>
          <p:nvPr/>
        </p:nvSpPr>
        <p:spPr>
          <a:xfrm>
            <a:off x="221523" y="433789"/>
            <a:ext cx="4398139" cy="674544"/>
          </a:xfrm>
          <a:prstGeom prst="rect">
            <a:avLst/>
          </a:prstGeom>
        </p:spPr>
        <p:txBody>
          <a:bodyPr vert="horz" wrap="square" lIns="0" tIns="0" rIns="0" bIns="0" rtlCol="0">
            <a:spAutoFit/>
          </a:bodyPr>
          <a:lstStyle/>
          <a:p>
            <a:pPr marL="28575"/>
            <a:r>
              <a:rPr sz="1400" spc="-124" dirty="0">
                <a:solidFill>
                  <a:srgbClr val="FFFFFF"/>
                </a:solidFill>
                <a:latin typeface="Verdana" panose="020B0604030504040204"/>
                <a:cs typeface="Verdana" panose="020B0604030504040204"/>
              </a:rPr>
              <a:t>Worst-case </a:t>
            </a:r>
            <a:r>
              <a:rPr sz="1400" spc="-113" dirty="0">
                <a:solidFill>
                  <a:srgbClr val="FFFFFF"/>
                </a:solidFill>
                <a:latin typeface="Verdana" panose="020B0604030504040204"/>
                <a:cs typeface="Verdana" panose="020B0604030504040204"/>
              </a:rPr>
              <a:t>time</a:t>
            </a:r>
            <a:r>
              <a:rPr sz="1400" spc="102" dirty="0">
                <a:solidFill>
                  <a:srgbClr val="FFFFFF"/>
                </a:solidFill>
                <a:latin typeface="Verdana" panose="020B0604030504040204"/>
                <a:cs typeface="Verdana" panose="020B0604030504040204"/>
              </a:rPr>
              <a:t> </a:t>
            </a:r>
            <a:r>
              <a:rPr sz="1400" spc="-113" dirty="0">
                <a:solidFill>
                  <a:srgbClr val="FFFFFF"/>
                </a:solidFill>
                <a:latin typeface="Verdana" panose="020B0604030504040204"/>
                <a:cs typeface="Verdana" panose="020B0604030504040204"/>
              </a:rPr>
              <a:t>complexity</a:t>
            </a:r>
            <a:endParaRPr sz="1400" dirty="0">
              <a:latin typeface="Verdana" panose="020B0604030504040204"/>
              <a:cs typeface="Verdana" panose="020B0604030504040204"/>
            </a:endParaRPr>
          </a:p>
          <a:p>
            <a:pPr marL="28575">
              <a:spcBef>
                <a:spcPts val="690"/>
              </a:spcBef>
            </a:pPr>
            <a:r>
              <a:rPr sz="2400" spc="-158" dirty="0">
                <a:solidFill>
                  <a:srgbClr val="FFFFFF"/>
                </a:solidFill>
                <a:latin typeface="Verdana" panose="020B0604030504040204"/>
                <a:cs typeface="Verdana" panose="020B0604030504040204"/>
              </a:rPr>
              <a:t>Solving </a:t>
            </a:r>
            <a:r>
              <a:rPr sz="2400" i="1" spc="-11" dirty="0">
                <a:solidFill>
                  <a:srgbClr val="FFFFFF"/>
                </a:solidFill>
                <a:latin typeface="Calibri" panose="020F0502020204030204"/>
                <a:cs typeface="Calibri" panose="020F0502020204030204"/>
              </a:rPr>
              <a:t>f </a:t>
            </a:r>
            <a:r>
              <a:rPr sz="2400" spc="11" dirty="0">
                <a:solidFill>
                  <a:srgbClr val="FFFFFF"/>
                </a:solidFill>
                <a:latin typeface="Tahoma" panose="020B0604030504040204"/>
                <a:cs typeface="Tahoma" panose="020B0604030504040204"/>
              </a:rPr>
              <a:t>(</a:t>
            </a:r>
            <a:r>
              <a:rPr sz="2400" i="1" spc="11" dirty="0">
                <a:solidFill>
                  <a:srgbClr val="FFFFFF"/>
                </a:solidFill>
                <a:latin typeface="Calibri" panose="020F0502020204030204"/>
                <a:cs typeface="Calibri" panose="020F0502020204030204"/>
              </a:rPr>
              <a:t>n</a:t>
            </a:r>
            <a:r>
              <a:rPr sz="2400" spc="11" dirty="0">
                <a:solidFill>
                  <a:srgbClr val="FFFFFF"/>
                </a:solidFill>
                <a:latin typeface="Tahoma" panose="020B0604030504040204"/>
                <a:cs typeface="Tahoma" panose="020B0604030504040204"/>
              </a:rPr>
              <a:t>) </a:t>
            </a:r>
            <a:r>
              <a:rPr sz="2400" spc="102" dirty="0">
                <a:solidFill>
                  <a:srgbClr val="FFFFFF"/>
                </a:solidFill>
                <a:latin typeface="Tahoma" panose="020B0604030504040204"/>
                <a:cs typeface="Tahoma" panose="020B0604030504040204"/>
              </a:rPr>
              <a:t>≤ </a:t>
            </a:r>
            <a:r>
              <a:rPr sz="2400" spc="-79" dirty="0">
                <a:solidFill>
                  <a:srgbClr val="FFFFFF"/>
                </a:solidFill>
                <a:latin typeface="Tahoma" panose="020B0604030504040204"/>
                <a:cs typeface="Tahoma" panose="020B0604030504040204"/>
              </a:rPr>
              <a:t>2</a:t>
            </a:r>
            <a:r>
              <a:rPr sz="2400" i="1" spc="-79" dirty="0">
                <a:solidFill>
                  <a:srgbClr val="FFFFFF"/>
                </a:solidFill>
                <a:latin typeface="Calibri" panose="020F0502020204030204"/>
                <a:cs typeface="Calibri" panose="020F0502020204030204"/>
              </a:rPr>
              <a:t>f </a:t>
            </a:r>
            <a:r>
              <a:rPr sz="2400" spc="-45" dirty="0">
                <a:solidFill>
                  <a:srgbClr val="FFFFFF"/>
                </a:solidFill>
                <a:latin typeface="Tahoma" panose="020B0604030504040204"/>
                <a:cs typeface="Tahoma" panose="020B0604030504040204"/>
              </a:rPr>
              <a:t>(</a:t>
            </a:r>
            <a:r>
              <a:rPr sz="2400" i="1" spc="-45" dirty="0">
                <a:solidFill>
                  <a:srgbClr val="FFFFFF"/>
                </a:solidFill>
                <a:latin typeface="Calibri" panose="020F0502020204030204"/>
                <a:cs typeface="Calibri" panose="020F0502020204030204"/>
              </a:rPr>
              <a:t>n</a:t>
            </a:r>
            <a:r>
              <a:rPr sz="2400" spc="-45" dirty="0">
                <a:solidFill>
                  <a:srgbClr val="FFFFFF"/>
                </a:solidFill>
                <a:latin typeface="Lucida Sans Unicode" panose="020B0602030504020204"/>
                <a:cs typeface="Lucida Sans Unicode" panose="020B0602030504020204"/>
              </a:rPr>
              <a:t>/</a:t>
            </a:r>
            <a:r>
              <a:rPr sz="2400" spc="-45" dirty="0">
                <a:solidFill>
                  <a:srgbClr val="FFFFFF"/>
                </a:solidFill>
                <a:latin typeface="Tahoma" panose="020B0604030504040204"/>
                <a:cs typeface="Tahoma" panose="020B0604030504040204"/>
              </a:rPr>
              <a:t>2) </a:t>
            </a:r>
            <a:r>
              <a:rPr sz="2400" spc="102" dirty="0">
                <a:solidFill>
                  <a:srgbClr val="FFFFFF"/>
                </a:solidFill>
                <a:latin typeface="Tahoma" panose="020B0604030504040204"/>
                <a:cs typeface="Tahoma" panose="020B0604030504040204"/>
              </a:rPr>
              <a:t>+</a:t>
            </a:r>
            <a:r>
              <a:rPr sz="2400" spc="-317" dirty="0">
                <a:solidFill>
                  <a:srgbClr val="FFFFFF"/>
                </a:solidFill>
                <a:latin typeface="Tahoma" panose="020B0604030504040204"/>
                <a:cs typeface="Tahoma" panose="020B0604030504040204"/>
              </a:rPr>
              <a:t> </a:t>
            </a:r>
            <a:r>
              <a:rPr sz="2400" i="1" spc="102" dirty="0">
                <a:solidFill>
                  <a:srgbClr val="FFFFFF"/>
                </a:solidFill>
                <a:latin typeface="Calibri" panose="020F0502020204030204"/>
                <a:cs typeface="Calibri" panose="020F0502020204030204"/>
              </a:rPr>
              <a:t>O</a:t>
            </a:r>
            <a:r>
              <a:rPr sz="2400" spc="102" dirty="0">
                <a:solidFill>
                  <a:srgbClr val="FFFFFF"/>
                </a:solidFill>
                <a:latin typeface="Tahoma" panose="020B0604030504040204"/>
                <a:cs typeface="Tahoma" panose="020B0604030504040204"/>
              </a:rPr>
              <a:t>(</a:t>
            </a:r>
            <a:r>
              <a:rPr sz="2400" i="1" spc="102" dirty="0">
                <a:solidFill>
                  <a:srgbClr val="FFFFFF"/>
                </a:solidFill>
                <a:latin typeface="Calibri" panose="020F0502020204030204"/>
                <a:cs typeface="Calibri" panose="020F0502020204030204"/>
              </a:rPr>
              <a:t>n</a:t>
            </a:r>
            <a:r>
              <a:rPr sz="2400" spc="102" dirty="0">
                <a:solidFill>
                  <a:srgbClr val="FFFFFF"/>
                </a:solidFill>
                <a:latin typeface="Tahoma" panose="020B0604030504040204"/>
                <a:cs typeface="Tahoma" panose="020B0604030504040204"/>
              </a:rPr>
              <a:t>)</a:t>
            </a:r>
            <a:endParaRPr sz="2400" dirty="0">
              <a:latin typeface="Tahoma" panose="020B0604030504040204"/>
              <a:cs typeface="Tahoma" panose="020B0604030504040204"/>
            </a:endParaRPr>
          </a:p>
        </p:txBody>
      </p:sp>
      <p:sp>
        <p:nvSpPr>
          <p:cNvPr id="94" name="object 94"/>
          <p:cNvSpPr/>
          <p:nvPr/>
        </p:nvSpPr>
        <p:spPr>
          <a:xfrm>
            <a:off x="1" y="1136037"/>
            <a:ext cx="10688981" cy="0"/>
          </a:xfrm>
          <a:custGeom>
            <a:avLst/>
            <a:gdLst/>
            <a:ahLst/>
            <a:cxnLst/>
            <a:rect l="l" t="t" r="r" b="b"/>
            <a:pathLst>
              <a:path w="4608195">
                <a:moveTo>
                  <a:pt x="0" y="0"/>
                </a:moveTo>
                <a:lnTo>
                  <a:pt x="4608055" y="0"/>
                </a:lnTo>
              </a:path>
            </a:pathLst>
          </a:custGeom>
          <a:ln w="9525">
            <a:solidFill>
              <a:srgbClr val="3232B2"/>
            </a:solidFill>
          </a:ln>
        </p:spPr>
        <p:txBody>
          <a:bodyPr wrap="square" lIns="0" tIns="0" rIns="0" bIns="0" rtlCol="0"/>
          <a:lstStyle/>
          <a:p>
            <a:endParaRPr/>
          </a:p>
        </p:txBody>
      </p:sp>
      <p:sp>
        <p:nvSpPr>
          <p:cNvPr id="95" name="object 95"/>
          <p:cNvSpPr/>
          <p:nvPr/>
        </p:nvSpPr>
        <p:spPr>
          <a:xfrm>
            <a:off x="1" y="1149914"/>
            <a:ext cx="10688981" cy="0"/>
          </a:xfrm>
          <a:custGeom>
            <a:avLst/>
            <a:gdLst/>
            <a:ahLst/>
            <a:cxnLst/>
            <a:rect l="l" t="t" r="r" b="b"/>
            <a:pathLst>
              <a:path w="4608195">
                <a:moveTo>
                  <a:pt x="0" y="0"/>
                </a:moveTo>
                <a:lnTo>
                  <a:pt x="4608055" y="0"/>
                </a:lnTo>
              </a:path>
            </a:pathLst>
          </a:custGeom>
          <a:ln w="9525">
            <a:solidFill>
              <a:srgbClr val="5050BD"/>
            </a:solidFill>
          </a:ln>
        </p:spPr>
        <p:txBody>
          <a:bodyPr wrap="square" lIns="0" tIns="0" rIns="0" bIns="0" rtlCol="0"/>
          <a:lstStyle/>
          <a:p>
            <a:endParaRPr/>
          </a:p>
        </p:txBody>
      </p:sp>
      <p:sp>
        <p:nvSpPr>
          <p:cNvPr id="96" name="object 96"/>
          <p:cNvSpPr/>
          <p:nvPr/>
        </p:nvSpPr>
        <p:spPr>
          <a:xfrm>
            <a:off x="1" y="1163791"/>
            <a:ext cx="10688981" cy="0"/>
          </a:xfrm>
          <a:custGeom>
            <a:avLst/>
            <a:gdLst/>
            <a:ahLst/>
            <a:cxnLst/>
            <a:rect l="l" t="t" r="r" b="b"/>
            <a:pathLst>
              <a:path w="4608195">
                <a:moveTo>
                  <a:pt x="0" y="0"/>
                </a:moveTo>
                <a:lnTo>
                  <a:pt x="4608055" y="0"/>
                </a:lnTo>
              </a:path>
            </a:pathLst>
          </a:custGeom>
          <a:ln w="9525">
            <a:solidFill>
              <a:srgbClr val="6D6DC8"/>
            </a:solidFill>
          </a:ln>
        </p:spPr>
        <p:txBody>
          <a:bodyPr wrap="square" lIns="0" tIns="0" rIns="0" bIns="0" rtlCol="0"/>
          <a:lstStyle/>
          <a:p>
            <a:endParaRPr/>
          </a:p>
        </p:txBody>
      </p:sp>
      <p:sp>
        <p:nvSpPr>
          <p:cNvPr id="97" name="object 97"/>
          <p:cNvSpPr/>
          <p:nvPr/>
        </p:nvSpPr>
        <p:spPr>
          <a:xfrm>
            <a:off x="1" y="1177667"/>
            <a:ext cx="10688981" cy="0"/>
          </a:xfrm>
          <a:custGeom>
            <a:avLst/>
            <a:gdLst/>
            <a:ahLst/>
            <a:cxnLst/>
            <a:rect l="l" t="t" r="r" b="b"/>
            <a:pathLst>
              <a:path w="4608195">
                <a:moveTo>
                  <a:pt x="0" y="0"/>
                </a:moveTo>
                <a:lnTo>
                  <a:pt x="4608055" y="0"/>
                </a:lnTo>
              </a:path>
            </a:pathLst>
          </a:custGeom>
          <a:ln w="9525">
            <a:solidFill>
              <a:srgbClr val="8A8AD3"/>
            </a:solidFill>
          </a:ln>
        </p:spPr>
        <p:txBody>
          <a:bodyPr wrap="square" lIns="0" tIns="0" rIns="0" bIns="0" rtlCol="0"/>
          <a:lstStyle/>
          <a:p>
            <a:endParaRPr/>
          </a:p>
        </p:txBody>
      </p:sp>
      <p:sp>
        <p:nvSpPr>
          <p:cNvPr id="98" name="object 98"/>
          <p:cNvSpPr/>
          <p:nvPr/>
        </p:nvSpPr>
        <p:spPr>
          <a:xfrm>
            <a:off x="1" y="1191544"/>
            <a:ext cx="10688981" cy="0"/>
          </a:xfrm>
          <a:custGeom>
            <a:avLst/>
            <a:gdLst/>
            <a:ahLst/>
            <a:cxnLst/>
            <a:rect l="l" t="t" r="r" b="b"/>
            <a:pathLst>
              <a:path w="4608195">
                <a:moveTo>
                  <a:pt x="0" y="0"/>
                </a:moveTo>
                <a:lnTo>
                  <a:pt x="4608055" y="0"/>
                </a:lnTo>
              </a:path>
            </a:pathLst>
          </a:custGeom>
          <a:ln w="9525">
            <a:solidFill>
              <a:srgbClr val="A7A7DE"/>
            </a:solidFill>
          </a:ln>
        </p:spPr>
        <p:txBody>
          <a:bodyPr wrap="square" lIns="0" tIns="0" rIns="0" bIns="0" rtlCol="0"/>
          <a:lstStyle/>
          <a:p>
            <a:endParaRPr/>
          </a:p>
        </p:txBody>
      </p:sp>
      <p:sp>
        <p:nvSpPr>
          <p:cNvPr id="99" name="object 99"/>
          <p:cNvSpPr/>
          <p:nvPr/>
        </p:nvSpPr>
        <p:spPr>
          <a:xfrm>
            <a:off x="1" y="1205421"/>
            <a:ext cx="10688981" cy="0"/>
          </a:xfrm>
          <a:custGeom>
            <a:avLst/>
            <a:gdLst/>
            <a:ahLst/>
            <a:cxnLst/>
            <a:rect l="l" t="t" r="r" b="b"/>
            <a:pathLst>
              <a:path w="4608195">
                <a:moveTo>
                  <a:pt x="0" y="0"/>
                </a:moveTo>
                <a:lnTo>
                  <a:pt x="4608055" y="0"/>
                </a:lnTo>
              </a:path>
            </a:pathLst>
          </a:custGeom>
          <a:ln w="9525">
            <a:solidFill>
              <a:srgbClr val="C4C4E9"/>
            </a:solidFill>
          </a:ln>
        </p:spPr>
        <p:txBody>
          <a:bodyPr wrap="square" lIns="0" tIns="0" rIns="0" bIns="0" rtlCol="0"/>
          <a:lstStyle/>
          <a:p>
            <a:endParaRPr/>
          </a:p>
        </p:txBody>
      </p:sp>
      <p:sp>
        <p:nvSpPr>
          <p:cNvPr id="100" name="object 100"/>
          <p:cNvSpPr txBox="1"/>
          <p:nvPr/>
        </p:nvSpPr>
        <p:spPr>
          <a:xfrm>
            <a:off x="1165379" y="2509757"/>
            <a:ext cx="651031" cy="369332"/>
          </a:xfrm>
          <a:prstGeom prst="rect">
            <a:avLst/>
          </a:prstGeom>
        </p:spPr>
        <p:txBody>
          <a:bodyPr vert="horz" wrap="square" lIns="0" tIns="0" rIns="0" bIns="0" rtlCol="0">
            <a:spAutoFit/>
          </a:bodyPr>
          <a:lstStyle/>
          <a:p>
            <a:pPr marL="28575"/>
            <a:r>
              <a:rPr sz="2400" i="1" spc="-11" dirty="0">
                <a:latin typeface="Calibri" panose="020F0502020204030204"/>
                <a:cs typeface="Calibri" panose="020F0502020204030204"/>
              </a:rPr>
              <a:t>f</a:t>
            </a:r>
            <a:r>
              <a:rPr sz="2400" i="1" spc="-204" dirty="0">
                <a:latin typeface="Calibri" panose="020F0502020204030204"/>
                <a:cs typeface="Calibri" panose="020F0502020204030204"/>
              </a:rPr>
              <a:t> </a:t>
            </a:r>
            <a:r>
              <a:rPr sz="2400" spc="11" dirty="0">
                <a:latin typeface="Tahoma" panose="020B0604030504040204"/>
                <a:cs typeface="Tahoma" panose="020B0604030504040204"/>
              </a:rPr>
              <a:t>(</a:t>
            </a:r>
            <a:r>
              <a:rPr sz="2400" i="1" spc="11" dirty="0">
                <a:latin typeface="Calibri" panose="020F0502020204030204"/>
                <a:cs typeface="Calibri" panose="020F0502020204030204"/>
              </a:rPr>
              <a:t>n</a:t>
            </a:r>
            <a:r>
              <a:rPr sz="2400" spc="11" dirty="0">
                <a:latin typeface="Tahoma" panose="020B0604030504040204"/>
                <a:cs typeface="Tahoma" panose="020B0604030504040204"/>
              </a:rPr>
              <a:t>)</a:t>
            </a:r>
            <a:endParaRPr sz="2400" dirty="0">
              <a:latin typeface="Tahoma" panose="020B0604030504040204"/>
              <a:cs typeface="Tahoma" panose="020B0604030504040204"/>
            </a:endParaRPr>
          </a:p>
        </p:txBody>
      </p:sp>
      <p:sp>
        <p:nvSpPr>
          <p:cNvPr id="101" name="object 101"/>
          <p:cNvSpPr txBox="1"/>
          <p:nvPr/>
        </p:nvSpPr>
        <p:spPr>
          <a:xfrm>
            <a:off x="2049129" y="2509757"/>
            <a:ext cx="7473597" cy="2716128"/>
          </a:xfrm>
          <a:prstGeom prst="rect">
            <a:avLst/>
          </a:prstGeom>
        </p:spPr>
        <p:txBody>
          <a:bodyPr vert="horz" wrap="square" lIns="0" tIns="0" rIns="0" bIns="0" rtlCol="0">
            <a:spAutoFit/>
          </a:bodyPr>
          <a:lstStyle/>
          <a:p>
            <a:pPr marL="38735" defTabSz="-635">
              <a:tabLst>
                <a:tab pos="575945" algn="l"/>
              </a:tabLst>
            </a:pPr>
            <a:r>
              <a:rPr sz="2400" spc="102" dirty="0">
                <a:latin typeface="Tahoma" panose="020B0604030504040204"/>
                <a:cs typeface="Tahoma" panose="020B0604030504040204"/>
              </a:rPr>
              <a:t>≤	</a:t>
            </a:r>
            <a:r>
              <a:rPr sz="2400" spc="-79" dirty="0">
                <a:latin typeface="Tahoma" panose="020B0604030504040204"/>
                <a:cs typeface="Tahoma" panose="020B0604030504040204"/>
              </a:rPr>
              <a:t>2</a:t>
            </a:r>
            <a:r>
              <a:rPr sz="2400" i="1" spc="-79" dirty="0">
                <a:latin typeface="Calibri" panose="020F0502020204030204"/>
                <a:cs typeface="Calibri" panose="020F0502020204030204"/>
              </a:rPr>
              <a:t>f </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Lucida Sans Unicode" panose="020B0602030504020204"/>
                <a:cs typeface="Lucida Sans Unicode" panose="020B0602030504020204"/>
              </a:rPr>
              <a:t>/</a:t>
            </a:r>
            <a:r>
              <a:rPr sz="2400" spc="-45" dirty="0">
                <a:latin typeface="Tahoma" panose="020B0604030504040204"/>
                <a:cs typeface="Tahoma" panose="020B0604030504040204"/>
              </a:rPr>
              <a:t>2) </a:t>
            </a:r>
            <a:r>
              <a:rPr sz="2400" spc="102" dirty="0">
                <a:latin typeface="Tahoma" panose="020B0604030504040204"/>
                <a:cs typeface="Tahoma" panose="020B0604030504040204"/>
              </a:rPr>
              <a:t>+</a:t>
            </a:r>
            <a:r>
              <a:rPr sz="2400" spc="-396" dirty="0">
                <a:latin typeface="Tahoma" panose="020B0604030504040204"/>
                <a:cs typeface="Tahoma" panose="020B0604030504040204"/>
              </a:rPr>
              <a:t> </a:t>
            </a:r>
            <a:r>
              <a:rPr sz="2400" i="1" spc="102" dirty="0">
                <a:latin typeface="Calibri" panose="020F0502020204030204"/>
                <a:cs typeface="Calibri" panose="020F0502020204030204"/>
              </a:rPr>
              <a:t>O</a:t>
            </a:r>
            <a:r>
              <a:rPr sz="2400" spc="102" dirty="0">
                <a:latin typeface="Tahoma" panose="020B0604030504040204"/>
                <a:cs typeface="Tahoma" panose="020B0604030504040204"/>
              </a:rPr>
              <a:t>(</a:t>
            </a:r>
            <a:r>
              <a:rPr sz="2400" i="1" spc="102" dirty="0">
                <a:latin typeface="Calibri" panose="020F0502020204030204"/>
                <a:cs typeface="Calibri" panose="020F0502020204030204"/>
              </a:rPr>
              <a:t>n</a:t>
            </a:r>
            <a:r>
              <a:rPr sz="2400" spc="102" dirty="0">
                <a:latin typeface="Tahoma" panose="020B0604030504040204"/>
                <a:cs typeface="Tahoma" panose="020B0604030504040204"/>
              </a:rPr>
              <a:t>)</a:t>
            </a:r>
            <a:endParaRPr sz="2400" dirty="0">
              <a:latin typeface="Tahoma" panose="020B0604030504040204"/>
              <a:cs typeface="Tahoma" panose="020B0604030504040204"/>
            </a:endParaRPr>
          </a:p>
          <a:p>
            <a:pPr marL="38735" defTabSz="-635">
              <a:spcBef>
                <a:spcPts val="760"/>
              </a:spcBef>
              <a:tabLst>
                <a:tab pos="575945" algn="l"/>
              </a:tabLst>
            </a:pPr>
            <a:r>
              <a:rPr sz="2400" spc="102" dirty="0">
                <a:latin typeface="Tahoma" panose="020B0604030504040204"/>
                <a:cs typeface="Tahoma" panose="020B0604030504040204"/>
              </a:rPr>
              <a:t>≤	</a:t>
            </a:r>
            <a:r>
              <a:rPr sz="2400" spc="-79" dirty="0">
                <a:latin typeface="Tahoma" panose="020B0604030504040204"/>
                <a:cs typeface="Tahoma" panose="020B0604030504040204"/>
              </a:rPr>
              <a:t>2(2</a:t>
            </a:r>
            <a:r>
              <a:rPr sz="2400" i="1" spc="-79" dirty="0">
                <a:latin typeface="Calibri" panose="020F0502020204030204"/>
                <a:cs typeface="Calibri" panose="020F0502020204030204"/>
              </a:rPr>
              <a:t>f</a:t>
            </a:r>
            <a:r>
              <a:rPr sz="2400" i="1" spc="23" dirty="0">
                <a:latin typeface="Calibri" panose="020F0502020204030204"/>
                <a:cs typeface="Calibri" panose="020F0502020204030204"/>
              </a:rPr>
              <a:t> </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Lucida Sans Unicode" panose="020B0602030504020204"/>
                <a:cs typeface="Lucida Sans Unicode" panose="020B0602030504020204"/>
              </a:rPr>
              <a:t>/</a:t>
            </a:r>
            <a:r>
              <a:rPr sz="2400" spc="-45" dirty="0">
                <a:latin typeface="Tahoma" panose="020B0604030504040204"/>
                <a:cs typeface="Tahoma" panose="020B0604030504040204"/>
              </a:rPr>
              <a:t>4)</a:t>
            </a:r>
            <a:r>
              <a:rPr sz="2400" spc="-192" dirty="0">
                <a:latin typeface="Tahoma" panose="020B0604030504040204"/>
                <a:cs typeface="Tahoma" panose="020B0604030504040204"/>
              </a:rPr>
              <a:t> </a:t>
            </a:r>
            <a:r>
              <a:rPr sz="2400" spc="102" dirty="0">
                <a:latin typeface="Tahoma" panose="020B0604030504040204"/>
                <a:cs typeface="Tahoma" panose="020B0604030504040204"/>
              </a:rPr>
              <a:t>+</a:t>
            </a:r>
            <a:r>
              <a:rPr sz="2400" spc="-204" dirty="0">
                <a:latin typeface="Tahoma" panose="020B0604030504040204"/>
                <a:cs typeface="Tahoma" panose="020B0604030504040204"/>
              </a:rPr>
              <a:t> </a:t>
            </a:r>
            <a:r>
              <a:rPr sz="2400" i="1" spc="23" dirty="0">
                <a:latin typeface="Calibri" panose="020F0502020204030204"/>
                <a:cs typeface="Calibri" panose="020F0502020204030204"/>
              </a:rPr>
              <a:t>O</a:t>
            </a:r>
            <a:r>
              <a:rPr sz="2400" spc="23" dirty="0">
                <a:latin typeface="Tahoma" panose="020B0604030504040204"/>
                <a:cs typeface="Tahoma" panose="020B0604030504040204"/>
              </a:rPr>
              <a:t>(</a:t>
            </a:r>
            <a:r>
              <a:rPr sz="2400" i="1" spc="23" dirty="0">
                <a:latin typeface="Calibri" panose="020F0502020204030204"/>
                <a:cs typeface="Calibri" panose="020F0502020204030204"/>
              </a:rPr>
              <a:t>n</a:t>
            </a:r>
            <a:r>
              <a:rPr sz="2400" spc="23" dirty="0">
                <a:latin typeface="Lucida Sans Unicode" panose="020B0602030504020204"/>
                <a:cs typeface="Lucida Sans Unicode" panose="020B0602030504020204"/>
              </a:rPr>
              <a:t>/</a:t>
            </a:r>
            <a:r>
              <a:rPr sz="2400" spc="23" dirty="0">
                <a:latin typeface="Tahoma" panose="020B0604030504040204"/>
                <a:cs typeface="Tahoma" panose="020B0604030504040204"/>
              </a:rPr>
              <a:t>2))</a:t>
            </a:r>
            <a:r>
              <a:rPr sz="2400" spc="-170" dirty="0">
                <a:latin typeface="Tahoma" panose="020B0604030504040204"/>
                <a:cs typeface="Tahoma" panose="020B0604030504040204"/>
              </a:rPr>
              <a:t> </a:t>
            </a:r>
            <a:r>
              <a:rPr sz="2400" spc="102" dirty="0">
                <a:latin typeface="Tahoma" panose="020B0604030504040204"/>
                <a:cs typeface="Tahoma" panose="020B0604030504040204"/>
              </a:rPr>
              <a:t>+</a:t>
            </a:r>
            <a:r>
              <a:rPr sz="2400" spc="-204" dirty="0">
                <a:latin typeface="Tahoma" panose="020B0604030504040204"/>
                <a:cs typeface="Tahoma" panose="020B0604030504040204"/>
              </a:rPr>
              <a:t> </a:t>
            </a:r>
            <a:r>
              <a:rPr sz="2400" i="1" spc="102" dirty="0">
                <a:latin typeface="Calibri" panose="020F0502020204030204"/>
                <a:cs typeface="Calibri" panose="020F0502020204030204"/>
              </a:rPr>
              <a:t>O</a:t>
            </a:r>
            <a:r>
              <a:rPr sz="2400" spc="102" dirty="0">
                <a:latin typeface="Tahoma" panose="020B0604030504040204"/>
                <a:cs typeface="Tahoma" panose="020B0604030504040204"/>
              </a:rPr>
              <a:t>(</a:t>
            </a:r>
            <a:r>
              <a:rPr sz="2400" i="1" spc="102" dirty="0">
                <a:latin typeface="Calibri" panose="020F0502020204030204"/>
                <a:cs typeface="Calibri" panose="020F0502020204030204"/>
              </a:rPr>
              <a:t>n</a:t>
            </a:r>
            <a:r>
              <a:rPr sz="2400" spc="102" dirty="0">
                <a:latin typeface="Tahoma" panose="020B0604030504040204"/>
                <a:cs typeface="Tahoma" panose="020B0604030504040204"/>
              </a:rPr>
              <a:t>)</a:t>
            </a:r>
            <a:r>
              <a:rPr sz="2400" spc="-90" dirty="0">
                <a:latin typeface="Tahoma" panose="020B0604030504040204"/>
                <a:cs typeface="Tahoma" panose="020B0604030504040204"/>
              </a:rPr>
              <a:t> </a:t>
            </a:r>
            <a:r>
              <a:rPr sz="2400" spc="102" dirty="0">
                <a:latin typeface="Tahoma" panose="020B0604030504040204"/>
                <a:cs typeface="Tahoma" panose="020B0604030504040204"/>
              </a:rPr>
              <a:t>=</a:t>
            </a:r>
            <a:r>
              <a:rPr sz="2400" spc="-68" dirty="0">
                <a:latin typeface="Tahoma" panose="020B0604030504040204"/>
                <a:cs typeface="Tahoma" panose="020B0604030504040204"/>
              </a:rPr>
              <a:t> </a:t>
            </a:r>
            <a:r>
              <a:rPr sz="2400" spc="-79" dirty="0">
                <a:latin typeface="Tahoma" panose="020B0604030504040204"/>
                <a:cs typeface="Tahoma" panose="020B0604030504040204"/>
              </a:rPr>
              <a:t>4</a:t>
            </a:r>
            <a:r>
              <a:rPr sz="2400" i="1" spc="-79" dirty="0">
                <a:latin typeface="Calibri" panose="020F0502020204030204"/>
                <a:cs typeface="Calibri" panose="020F0502020204030204"/>
              </a:rPr>
              <a:t>f</a:t>
            </a:r>
            <a:r>
              <a:rPr sz="2400" i="1" dirty="0">
                <a:latin typeface="Calibri" panose="020F0502020204030204"/>
                <a:cs typeface="Calibri" panose="020F0502020204030204"/>
              </a:rPr>
              <a:t> </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Lucida Sans Unicode" panose="020B0602030504020204"/>
                <a:cs typeface="Lucida Sans Unicode" panose="020B0602030504020204"/>
              </a:rPr>
              <a:t>/</a:t>
            </a:r>
            <a:r>
              <a:rPr sz="2400" spc="-45" dirty="0">
                <a:latin typeface="Tahoma" panose="020B0604030504040204"/>
                <a:cs typeface="Tahoma" panose="020B0604030504040204"/>
              </a:rPr>
              <a:t>4)</a:t>
            </a:r>
            <a:r>
              <a:rPr sz="2400" spc="-192" dirty="0">
                <a:latin typeface="Tahoma" panose="020B0604030504040204"/>
                <a:cs typeface="Tahoma" panose="020B0604030504040204"/>
              </a:rPr>
              <a:t> </a:t>
            </a:r>
            <a:r>
              <a:rPr sz="2400" spc="102" dirty="0">
                <a:latin typeface="Tahoma" panose="020B0604030504040204"/>
                <a:cs typeface="Tahoma" panose="020B0604030504040204"/>
              </a:rPr>
              <a:t>+</a:t>
            </a:r>
            <a:r>
              <a:rPr sz="2400" spc="-204" dirty="0">
                <a:latin typeface="Tahoma" panose="020B0604030504040204"/>
                <a:cs typeface="Tahoma" panose="020B0604030504040204"/>
              </a:rPr>
              <a:t> </a:t>
            </a:r>
            <a:r>
              <a:rPr sz="2400" spc="45" dirty="0">
                <a:latin typeface="Tahoma" panose="020B0604030504040204"/>
                <a:cs typeface="Tahoma" panose="020B0604030504040204"/>
              </a:rPr>
              <a:t>2</a:t>
            </a:r>
            <a:r>
              <a:rPr sz="2400" i="1" spc="45" dirty="0">
                <a:latin typeface="Calibri" panose="020F0502020204030204"/>
                <a:cs typeface="Calibri" panose="020F0502020204030204"/>
              </a:rPr>
              <a:t>O</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Tahoma" panose="020B0604030504040204"/>
                <a:cs typeface="Tahoma" panose="020B0604030504040204"/>
              </a:rPr>
              <a:t>)</a:t>
            </a:r>
            <a:endParaRPr sz="2400" dirty="0">
              <a:latin typeface="Tahoma" panose="020B0604030504040204"/>
              <a:cs typeface="Tahoma" panose="020B0604030504040204"/>
            </a:endParaRPr>
          </a:p>
          <a:p>
            <a:pPr marL="38735" defTabSz="-635">
              <a:spcBef>
                <a:spcPts val="725"/>
              </a:spcBef>
              <a:tabLst>
                <a:tab pos="575945" algn="l"/>
              </a:tabLst>
            </a:pPr>
            <a:r>
              <a:rPr sz="2400" spc="102" dirty="0">
                <a:latin typeface="Tahoma" panose="020B0604030504040204"/>
                <a:cs typeface="Tahoma" panose="020B0604030504040204"/>
              </a:rPr>
              <a:t>≤	</a:t>
            </a:r>
            <a:r>
              <a:rPr sz="2400" spc="-79" dirty="0">
                <a:latin typeface="Tahoma" panose="020B0604030504040204"/>
                <a:cs typeface="Tahoma" panose="020B0604030504040204"/>
              </a:rPr>
              <a:t>4(2</a:t>
            </a:r>
            <a:r>
              <a:rPr sz="2400" i="1" spc="-79" dirty="0">
                <a:latin typeface="Calibri" panose="020F0502020204030204"/>
                <a:cs typeface="Calibri" panose="020F0502020204030204"/>
              </a:rPr>
              <a:t>f</a:t>
            </a:r>
            <a:r>
              <a:rPr sz="2400" i="1" spc="34" dirty="0">
                <a:latin typeface="Calibri" panose="020F0502020204030204"/>
                <a:cs typeface="Calibri" panose="020F0502020204030204"/>
              </a:rPr>
              <a:t> </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Lucida Sans Unicode" panose="020B0602030504020204"/>
                <a:cs typeface="Lucida Sans Unicode" panose="020B0602030504020204"/>
              </a:rPr>
              <a:t>/</a:t>
            </a:r>
            <a:r>
              <a:rPr sz="2400" spc="-45" dirty="0">
                <a:latin typeface="Tahoma" panose="020B0604030504040204"/>
                <a:cs typeface="Tahoma" panose="020B0604030504040204"/>
              </a:rPr>
              <a:t>8)</a:t>
            </a:r>
            <a:r>
              <a:rPr sz="2400" spc="-181" dirty="0">
                <a:latin typeface="Tahoma" panose="020B0604030504040204"/>
                <a:cs typeface="Tahoma" panose="020B0604030504040204"/>
              </a:rPr>
              <a:t> </a:t>
            </a:r>
            <a:r>
              <a:rPr sz="2400" spc="102" dirty="0">
                <a:latin typeface="Tahoma" panose="020B0604030504040204"/>
                <a:cs typeface="Tahoma" panose="020B0604030504040204"/>
              </a:rPr>
              <a:t>+</a:t>
            </a:r>
            <a:r>
              <a:rPr sz="2400" spc="-192" dirty="0">
                <a:latin typeface="Tahoma" panose="020B0604030504040204"/>
                <a:cs typeface="Tahoma" panose="020B0604030504040204"/>
              </a:rPr>
              <a:t> </a:t>
            </a:r>
            <a:r>
              <a:rPr sz="2400" i="1" spc="23" dirty="0">
                <a:latin typeface="Calibri" panose="020F0502020204030204"/>
                <a:cs typeface="Calibri" panose="020F0502020204030204"/>
              </a:rPr>
              <a:t>O</a:t>
            </a:r>
            <a:r>
              <a:rPr sz="2400" spc="23" dirty="0">
                <a:latin typeface="Tahoma" panose="020B0604030504040204"/>
                <a:cs typeface="Tahoma" panose="020B0604030504040204"/>
              </a:rPr>
              <a:t>(</a:t>
            </a:r>
            <a:r>
              <a:rPr sz="2400" i="1" spc="23" dirty="0">
                <a:latin typeface="Calibri" panose="020F0502020204030204"/>
                <a:cs typeface="Calibri" panose="020F0502020204030204"/>
              </a:rPr>
              <a:t>n</a:t>
            </a:r>
            <a:r>
              <a:rPr sz="2400" spc="23" dirty="0">
                <a:latin typeface="Lucida Sans Unicode" panose="020B0602030504020204"/>
                <a:cs typeface="Lucida Sans Unicode" panose="020B0602030504020204"/>
              </a:rPr>
              <a:t>/</a:t>
            </a:r>
            <a:r>
              <a:rPr sz="2400" spc="23" dirty="0">
                <a:latin typeface="Tahoma" panose="020B0604030504040204"/>
                <a:cs typeface="Tahoma" panose="020B0604030504040204"/>
              </a:rPr>
              <a:t>4))</a:t>
            </a:r>
            <a:r>
              <a:rPr sz="2400" spc="-158" dirty="0">
                <a:latin typeface="Tahoma" panose="020B0604030504040204"/>
                <a:cs typeface="Tahoma" panose="020B0604030504040204"/>
              </a:rPr>
              <a:t> </a:t>
            </a:r>
            <a:r>
              <a:rPr sz="2400" spc="102" dirty="0">
                <a:latin typeface="Tahoma" panose="020B0604030504040204"/>
                <a:cs typeface="Tahoma" panose="020B0604030504040204"/>
              </a:rPr>
              <a:t>+</a:t>
            </a:r>
            <a:r>
              <a:rPr sz="2400" spc="-192" dirty="0">
                <a:latin typeface="Tahoma" panose="020B0604030504040204"/>
                <a:cs typeface="Tahoma" panose="020B0604030504040204"/>
              </a:rPr>
              <a:t> </a:t>
            </a:r>
            <a:r>
              <a:rPr sz="2400" spc="45" dirty="0">
                <a:latin typeface="Tahoma" panose="020B0604030504040204"/>
                <a:cs typeface="Tahoma" panose="020B0604030504040204"/>
              </a:rPr>
              <a:t>2</a:t>
            </a:r>
            <a:r>
              <a:rPr sz="2400" i="1" spc="45" dirty="0">
                <a:latin typeface="Calibri" panose="020F0502020204030204"/>
                <a:cs typeface="Calibri" panose="020F0502020204030204"/>
              </a:rPr>
              <a:t>O</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Tahoma" panose="020B0604030504040204"/>
                <a:cs typeface="Tahoma" panose="020B0604030504040204"/>
              </a:rPr>
              <a:t>)</a:t>
            </a:r>
            <a:r>
              <a:rPr sz="2400" spc="-79" dirty="0">
                <a:latin typeface="Tahoma" panose="020B0604030504040204"/>
                <a:cs typeface="Tahoma" panose="020B0604030504040204"/>
              </a:rPr>
              <a:t> </a:t>
            </a:r>
            <a:r>
              <a:rPr sz="2400" spc="102" dirty="0">
                <a:latin typeface="Tahoma" panose="020B0604030504040204"/>
                <a:cs typeface="Tahoma" panose="020B0604030504040204"/>
              </a:rPr>
              <a:t>=</a:t>
            </a:r>
            <a:r>
              <a:rPr sz="2400" spc="-57" dirty="0">
                <a:latin typeface="Tahoma" panose="020B0604030504040204"/>
                <a:cs typeface="Tahoma" panose="020B0604030504040204"/>
              </a:rPr>
              <a:t> </a:t>
            </a:r>
            <a:r>
              <a:rPr sz="2400" spc="-79" dirty="0">
                <a:latin typeface="Tahoma" panose="020B0604030504040204"/>
                <a:cs typeface="Tahoma" panose="020B0604030504040204"/>
              </a:rPr>
              <a:t>8</a:t>
            </a:r>
            <a:r>
              <a:rPr sz="2400" i="1" spc="-79" dirty="0">
                <a:latin typeface="Calibri" panose="020F0502020204030204"/>
                <a:cs typeface="Calibri" panose="020F0502020204030204"/>
              </a:rPr>
              <a:t>f</a:t>
            </a:r>
            <a:r>
              <a:rPr sz="2400" i="1" spc="11" dirty="0">
                <a:latin typeface="Calibri" panose="020F0502020204030204"/>
                <a:cs typeface="Calibri" panose="020F0502020204030204"/>
              </a:rPr>
              <a:t> </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Lucida Sans Unicode" panose="020B0602030504020204"/>
                <a:cs typeface="Lucida Sans Unicode" panose="020B0602030504020204"/>
              </a:rPr>
              <a:t>/</a:t>
            </a:r>
            <a:r>
              <a:rPr sz="2400" spc="-45" dirty="0">
                <a:latin typeface="Tahoma" panose="020B0604030504040204"/>
                <a:cs typeface="Tahoma" panose="020B0604030504040204"/>
              </a:rPr>
              <a:t>8)</a:t>
            </a:r>
            <a:r>
              <a:rPr sz="2400" spc="-158" dirty="0">
                <a:latin typeface="Tahoma" panose="020B0604030504040204"/>
                <a:cs typeface="Tahoma" panose="020B0604030504040204"/>
              </a:rPr>
              <a:t> </a:t>
            </a:r>
            <a:r>
              <a:rPr sz="2400" spc="102" dirty="0">
                <a:latin typeface="Tahoma" panose="020B0604030504040204"/>
                <a:cs typeface="Tahoma" panose="020B0604030504040204"/>
              </a:rPr>
              <a:t>+</a:t>
            </a:r>
            <a:r>
              <a:rPr sz="2400" spc="-192" dirty="0">
                <a:latin typeface="Tahoma" panose="020B0604030504040204"/>
                <a:cs typeface="Tahoma" panose="020B0604030504040204"/>
              </a:rPr>
              <a:t> </a:t>
            </a:r>
            <a:r>
              <a:rPr sz="2400" spc="45" dirty="0">
                <a:latin typeface="Tahoma" panose="020B0604030504040204"/>
                <a:cs typeface="Tahoma" panose="020B0604030504040204"/>
              </a:rPr>
              <a:t>3</a:t>
            </a:r>
            <a:r>
              <a:rPr sz="2400" i="1" spc="45" dirty="0">
                <a:latin typeface="Calibri" panose="020F0502020204030204"/>
                <a:cs typeface="Calibri" panose="020F0502020204030204"/>
              </a:rPr>
              <a:t>O</a:t>
            </a:r>
            <a:r>
              <a:rPr sz="2400" spc="45" dirty="0">
                <a:latin typeface="Tahoma" panose="020B0604030504040204"/>
                <a:cs typeface="Tahoma" panose="020B0604030504040204"/>
              </a:rPr>
              <a:t>(</a:t>
            </a:r>
            <a:r>
              <a:rPr sz="2400" i="1" spc="45" dirty="0">
                <a:latin typeface="Calibri" panose="020F0502020204030204"/>
                <a:cs typeface="Calibri" panose="020F0502020204030204"/>
              </a:rPr>
              <a:t>n</a:t>
            </a:r>
            <a:r>
              <a:rPr sz="2400" spc="45" dirty="0">
                <a:latin typeface="Tahoma" panose="020B0604030504040204"/>
                <a:cs typeface="Tahoma" panose="020B0604030504040204"/>
              </a:rPr>
              <a:t>)</a:t>
            </a:r>
            <a:endParaRPr sz="2400" dirty="0">
              <a:latin typeface="Tahoma" panose="020B0604030504040204"/>
              <a:cs typeface="Tahoma" panose="020B0604030504040204"/>
            </a:endParaRPr>
          </a:p>
          <a:p>
            <a:pPr marL="28575">
              <a:spcBef>
                <a:spcPts val="760"/>
              </a:spcBef>
            </a:pPr>
            <a:r>
              <a:rPr sz="2400" spc="-113" dirty="0">
                <a:latin typeface="Lucida Sans Unicode" panose="020B0602030504020204"/>
                <a:cs typeface="Lucida Sans Unicode" panose="020B0602030504020204"/>
              </a:rPr>
              <a:t>...</a:t>
            </a:r>
            <a:endParaRPr sz="2400" dirty="0">
              <a:latin typeface="Lucida Sans Unicode" panose="020B0602030504020204"/>
              <a:cs typeface="Lucida Sans Unicode" panose="020B0602030504020204"/>
            </a:endParaRPr>
          </a:p>
          <a:p>
            <a:pPr marL="38735">
              <a:spcBef>
                <a:spcPts val="760"/>
              </a:spcBef>
            </a:pPr>
            <a:r>
              <a:rPr sz="2400" spc="102" dirty="0">
                <a:latin typeface="Tahoma" panose="020B0604030504040204"/>
                <a:cs typeface="Tahoma" panose="020B0604030504040204"/>
              </a:rPr>
              <a:t>≤</a:t>
            </a:r>
            <a:endParaRPr sz="2400" dirty="0">
              <a:latin typeface="Tahoma" panose="020B0604030504040204"/>
              <a:cs typeface="Tahoma" panose="020B0604030504040204"/>
            </a:endParaRPr>
          </a:p>
          <a:p>
            <a:pPr marL="38735">
              <a:spcBef>
                <a:spcPts val="760"/>
              </a:spcBef>
            </a:pPr>
            <a:r>
              <a:rPr sz="2400" spc="102" dirty="0">
                <a:latin typeface="Tahoma" panose="020B0604030504040204"/>
                <a:cs typeface="Tahoma" panose="020B0604030504040204"/>
              </a:rPr>
              <a:t>=</a:t>
            </a:r>
            <a:endParaRPr sz="2400" dirty="0">
              <a:latin typeface="Tahoma" panose="020B0604030504040204"/>
              <a:cs typeface="Tahoma" panose="020B0604030504040204"/>
            </a:endParaRPr>
          </a:p>
        </p:txBody>
      </p:sp>
      <p:sp>
        <p:nvSpPr>
          <p:cNvPr id="102" name="object 102"/>
          <p:cNvSpPr txBox="1"/>
          <p:nvPr/>
        </p:nvSpPr>
        <p:spPr>
          <a:xfrm>
            <a:off x="2611184" y="4344823"/>
            <a:ext cx="2976772" cy="841256"/>
          </a:xfrm>
          <a:prstGeom prst="rect">
            <a:avLst/>
          </a:prstGeom>
        </p:spPr>
        <p:txBody>
          <a:bodyPr vert="horz" wrap="square" lIns="0" tIns="0" rIns="0" bIns="0" rtlCol="0">
            <a:spAutoFit/>
          </a:bodyPr>
          <a:lstStyle/>
          <a:p>
            <a:pPr marL="28575"/>
            <a:r>
              <a:rPr sz="2400" i="1" spc="-11" dirty="0">
                <a:latin typeface="Calibri" panose="020F0502020204030204"/>
                <a:cs typeface="Calibri" panose="020F0502020204030204"/>
              </a:rPr>
              <a:t>n </a:t>
            </a:r>
            <a:r>
              <a:rPr sz="2400" spc="-192" dirty="0">
                <a:latin typeface="Tahoma" panose="020B0604030504040204"/>
                <a:cs typeface="Tahoma" panose="020B0604030504040204"/>
              </a:rPr>
              <a:t>· </a:t>
            </a:r>
            <a:r>
              <a:rPr sz="2400" i="1" spc="-11" dirty="0">
                <a:latin typeface="Calibri" panose="020F0502020204030204"/>
                <a:cs typeface="Calibri" panose="020F0502020204030204"/>
              </a:rPr>
              <a:t>f </a:t>
            </a:r>
            <a:r>
              <a:rPr sz="2400" spc="-57" dirty="0">
                <a:latin typeface="Tahoma" panose="020B0604030504040204"/>
                <a:cs typeface="Tahoma" panose="020B0604030504040204"/>
              </a:rPr>
              <a:t>(1) </a:t>
            </a:r>
            <a:r>
              <a:rPr sz="2400" spc="102" dirty="0">
                <a:latin typeface="Tahoma" panose="020B0604030504040204"/>
                <a:cs typeface="Tahoma" panose="020B0604030504040204"/>
              </a:rPr>
              <a:t>+</a:t>
            </a:r>
            <a:r>
              <a:rPr sz="2400" spc="-554" dirty="0">
                <a:latin typeface="Tahoma" panose="020B0604030504040204"/>
                <a:cs typeface="Tahoma" panose="020B0604030504040204"/>
              </a:rPr>
              <a:t> </a:t>
            </a:r>
            <a:r>
              <a:rPr sz="2400" spc="-90" dirty="0">
                <a:latin typeface="Tahoma" panose="020B0604030504040204"/>
                <a:cs typeface="Tahoma" panose="020B0604030504040204"/>
              </a:rPr>
              <a:t>log </a:t>
            </a:r>
            <a:r>
              <a:rPr sz="2400" i="1" spc="-11" dirty="0">
                <a:latin typeface="Calibri" panose="020F0502020204030204"/>
                <a:cs typeface="Calibri" panose="020F0502020204030204"/>
              </a:rPr>
              <a:t>n </a:t>
            </a:r>
            <a:r>
              <a:rPr sz="2400" spc="-192" dirty="0">
                <a:latin typeface="Tahoma" panose="020B0604030504040204"/>
                <a:cs typeface="Tahoma" panose="020B0604030504040204"/>
              </a:rPr>
              <a:t>· </a:t>
            </a:r>
            <a:r>
              <a:rPr sz="2400" i="1" spc="102" dirty="0">
                <a:latin typeface="Calibri" panose="020F0502020204030204"/>
                <a:cs typeface="Calibri" panose="020F0502020204030204"/>
              </a:rPr>
              <a:t>O</a:t>
            </a:r>
            <a:r>
              <a:rPr sz="2400" spc="102" dirty="0">
                <a:latin typeface="Tahoma" panose="020B0604030504040204"/>
                <a:cs typeface="Tahoma" panose="020B0604030504040204"/>
              </a:rPr>
              <a:t>(</a:t>
            </a:r>
            <a:r>
              <a:rPr sz="2400" i="1" spc="102" dirty="0">
                <a:latin typeface="Calibri" panose="020F0502020204030204"/>
                <a:cs typeface="Calibri" panose="020F0502020204030204"/>
              </a:rPr>
              <a:t>n</a:t>
            </a:r>
            <a:r>
              <a:rPr sz="2400" spc="102" dirty="0">
                <a:latin typeface="Tahoma" panose="020B0604030504040204"/>
                <a:cs typeface="Tahoma" panose="020B0604030504040204"/>
              </a:rPr>
              <a:t>)</a:t>
            </a:r>
            <a:endParaRPr sz="2400" dirty="0">
              <a:latin typeface="Tahoma" panose="020B0604030504040204"/>
              <a:cs typeface="Tahoma" panose="020B0604030504040204"/>
            </a:endParaRPr>
          </a:p>
          <a:p>
            <a:pPr marL="28575">
              <a:spcBef>
                <a:spcPts val="760"/>
              </a:spcBef>
            </a:pPr>
            <a:r>
              <a:rPr sz="2400" i="1" spc="113" dirty="0">
                <a:latin typeface="Calibri" panose="020F0502020204030204"/>
                <a:cs typeface="Calibri" panose="020F0502020204030204"/>
              </a:rPr>
              <a:t>O</a:t>
            </a:r>
            <a:r>
              <a:rPr sz="2400" spc="113" dirty="0">
                <a:latin typeface="Tahoma" panose="020B0604030504040204"/>
                <a:cs typeface="Tahoma" panose="020B0604030504040204"/>
              </a:rPr>
              <a:t>(</a:t>
            </a:r>
            <a:r>
              <a:rPr sz="2400" i="1" spc="113" dirty="0">
                <a:latin typeface="Calibri" panose="020F0502020204030204"/>
                <a:cs typeface="Calibri" panose="020F0502020204030204"/>
              </a:rPr>
              <a:t>n</a:t>
            </a:r>
            <a:r>
              <a:rPr sz="2400" i="1" spc="-170" dirty="0">
                <a:latin typeface="Calibri" panose="020F0502020204030204"/>
                <a:cs typeface="Calibri" panose="020F0502020204030204"/>
              </a:rPr>
              <a:t> </a:t>
            </a:r>
            <a:r>
              <a:rPr sz="2400" spc="-90" dirty="0">
                <a:latin typeface="Tahoma" panose="020B0604030504040204"/>
                <a:cs typeface="Tahoma" panose="020B0604030504040204"/>
              </a:rPr>
              <a:t>log</a:t>
            </a:r>
            <a:r>
              <a:rPr sz="2400" spc="-385" dirty="0">
                <a:latin typeface="Tahoma" panose="020B0604030504040204"/>
                <a:cs typeface="Tahoma" panose="020B0604030504040204"/>
              </a:rPr>
              <a:t> </a:t>
            </a:r>
            <a:r>
              <a:rPr sz="2400" i="1" spc="23" dirty="0">
                <a:latin typeface="Calibri" panose="020F0502020204030204"/>
                <a:cs typeface="Calibri" panose="020F0502020204030204"/>
              </a:rPr>
              <a:t>n</a:t>
            </a:r>
            <a:r>
              <a:rPr sz="2400" spc="23" dirty="0">
                <a:latin typeface="Tahoma" panose="020B0604030504040204"/>
                <a:cs typeface="Tahoma" panose="020B0604030504040204"/>
              </a:rPr>
              <a:t>)</a:t>
            </a:r>
            <a:endParaRPr sz="2400" dirty="0">
              <a:latin typeface="Tahoma" panose="020B0604030504040204"/>
              <a:cs typeface="Tahoma" panose="020B0604030504040204"/>
            </a:endParaRPr>
          </a:p>
        </p:txBody>
      </p:sp>
      <p:sp>
        <p:nvSpPr>
          <p:cNvPr id="103" name="object 103"/>
          <p:cNvSpPr/>
          <p:nvPr/>
        </p:nvSpPr>
        <p:spPr>
          <a:xfrm>
            <a:off x="716424" y="5709191"/>
            <a:ext cx="9254355" cy="391325"/>
          </a:xfrm>
          <a:custGeom>
            <a:avLst/>
            <a:gdLst/>
            <a:ahLst/>
            <a:cxnLst/>
            <a:rect l="l" t="t" r="r" b="b"/>
            <a:pathLst>
              <a:path w="3989704" h="179069">
                <a:moveTo>
                  <a:pt x="3938855" y="0"/>
                </a:moveTo>
                <a:lnTo>
                  <a:pt x="50800" y="0"/>
                </a:lnTo>
                <a:lnTo>
                  <a:pt x="31075" y="4008"/>
                </a:lnTo>
                <a:lnTo>
                  <a:pt x="14922" y="14922"/>
                </a:lnTo>
                <a:lnTo>
                  <a:pt x="4008" y="31075"/>
                </a:lnTo>
                <a:lnTo>
                  <a:pt x="0" y="50800"/>
                </a:lnTo>
                <a:lnTo>
                  <a:pt x="0" y="178598"/>
                </a:lnTo>
                <a:lnTo>
                  <a:pt x="3989655" y="178598"/>
                </a:lnTo>
                <a:lnTo>
                  <a:pt x="3989655" y="50800"/>
                </a:lnTo>
                <a:lnTo>
                  <a:pt x="3985647" y="31075"/>
                </a:lnTo>
                <a:lnTo>
                  <a:pt x="3974733" y="14922"/>
                </a:lnTo>
                <a:lnTo>
                  <a:pt x="3958580" y="4008"/>
                </a:lnTo>
                <a:lnTo>
                  <a:pt x="3938855" y="0"/>
                </a:lnTo>
                <a:close/>
              </a:path>
            </a:pathLst>
          </a:custGeom>
          <a:solidFill>
            <a:srgbClr val="262685"/>
          </a:solidFill>
        </p:spPr>
        <p:txBody>
          <a:bodyPr wrap="square" lIns="0" tIns="0" rIns="0" bIns="0" rtlCol="0"/>
          <a:lstStyle/>
          <a:p>
            <a:endParaRPr/>
          </a:p>
        </p:txBody>
      </p:sp>
      <p:sp>
        <p:nvSpPr>
          <p:cNvPr id="104" name="object 104"/>
          <p:cNvSpPr/>
          <p:nvPr/>
        </p:nvSpPr>
        <p:spPr>
          <a:xfrm>
            <a:off x="716426" y="6076707"/>
            <a:ext cx="9254355" cy="0"/>
          </a:xfrm>
          <a:custGeom>
            <a:avLst/>
            <a:gdLst/>
            <a:ahLst/>
            <a:cxnLst/>
            <a:rect l="l" t="t" r="r" b="b"/>
            <a:pathLst>
              <a:path w="3989704">
                <a:moveTo>
                  <a:pt x="0" y="0"/>
                </a:moveTo>
                <a:lnTo>
                  <a:pt x="3989653" y="0"/>
                </a:lnTo>
              </a:path>
            </a:pathLst>
          </a:custGeom>
          <a:ln w="4762">
            <a:solidFill>
              <a:srgbClr val="262685"/>
            </a:solidFill>
          </a:ln>
        </p:spPr>
        <p:txBody>
          <a:bodyPr wrap="square" lIns="0" tIns="0" rIns="0" bIns="0" rtlCol="0"/>
          <a:lstStyle/>
          <a:p>
            <a:endParaRPr/>
          </a:p>
        </p:txBody>
      </p:sp>
      <p:sp>
        <p:nvSpPr>
          <p:cNvPr id="105" name="object 105"/>
          <p:cNvSpPr/>
          <p:nvPr/>
        </p:nvSpPr>
        <p:spPr>
          <a:xfrm>
            <a:off x="716426" y="6085376"/>
            <a:ext cx="9254355" cy="0"/>
          </a:xfrm>
          <a:custGeom>
            <a:avLst/>
            <a:gdLst/>
            <a:ahLst/>
            <a:cxnLst/>
            <a:rect l="l" t="t" r="r" b="b"/>
            <a:pathLst>
              <a:path w="3989704">
                <a:moveTo>
                  <a:pt x="0" y="0"/>
                </a:moveTo>
                <a:lnTo>
                  <a:pt x="3989653" y="0"/>
                </a:lnTo>
              </a:path>
            </a:pathLst>
          </a:custGeom>
          <a:ln w="9525">
            <a:solidFill>
              <a:srgbClr val="4D4D9B"/>
            </a:solidFill>
          </a:ln>
        </p:spPr>
        <p:txBody>
          <a:bodyPr wrap="square" lIns="0" tIns="0" rIns="0" bIns="0" rtlCol="0"/>
          <a:lstStyle/>
          <a:p>
            <a:endParaRPr/>
          </a:p>
        </p:txBody>
      </p:sp>
      <p:sp>
        <p:nvSpPr>
          <p:cNvPr id="106" name="object 106"/>
          <p:cNvSpPr/>
          <p:nvPr/>
        </p:nvSpPr>
        <p:spPr>
          <a:xfrm>
            <a:off x="716426" y="6099260"/>
            <a:ext cx="9254355" cy="0"/>
          </a:xfrm>
          <a:custGeom>
            <a:avLst/>
            <a:gdLst/>
            <a:ahLst/>
            <a:cxnLst/>
            <a:rect l="l" t="t" r="r" b="b"/>
            <a:pathLst>
              <a:path w="3989704">
                <a:moveTo>
                  <a:pt x="0" y="0"/>
                </a:moveTo>
                <a:lnTo>
                  <a:pt x="3989653" y="0"/>
                </a:lnTo>
              </a:path>
            </a:pathLst>
          </a:custGeom>
          <a:ln w="9525">
            <a:solidFill>
              <a:srgbClr val="7474B1"/>
            </a:solidFill>
          </a:ln>
        </p:spPr>
        <p:txBody>
          <a:bodyPr wrap="square" lIns="0" tIns="0" rIns="0" bIns="0" rtlCol="0"/>
          <a:lstStyle/>
          <a:p>
            <a:endParaRPr/>
          </a:p>
        </p:txBody>
      </p:sp>
      <p:sp>
        <p:nvSpPr>
          <p:cNvPr id="107" name="object 107"/>
          <p:cNvSpPr/>
          <p:nvPr/>
        </p:nvSpPr>
        <p:spPr>
          <a:xfrm>
            <a:off x="716426" y="6113132"/>
            <a:ext cx="9254355" cy="0"/>
          </a:xfrm>
          <a:custGeom>
            <a:avLst/>
            <a:gdLst/>
            <a:ahLst/>
            <a:cxnLst/>
            <a:rect l="l" t="t" r="r" b="b"/>
            <a:pathLst>
              <a:path w="3989704">
                <a:moveTo>
                  <a:pt x="0" y="0"/>
                </a:moveTo>
                <a:lnTo>
                  <a:pt x="3989653" y="0"/>
                </a:lnTo>
              </a:path>
            </a:pathLst>
          </a:custGeom>
          <a:ln w="9525">
            <a:solidFill>
              <a:srgbClr val="9B9BC7"/>
            </a:solidFill>
          </a:ln>
        </p:spPr>
        <p:txBody>
          <a:bodyPr wrap="square" lIns="0" tIns="0" rIns="0" bIns="0" rtlCol="0"/>
          <a:lstStyle/>
          <a:p>
            <a:endParaRPr/>
          </a:p>
        </p:txBody>
      </p:sp>
      <p:sp>
        <p:nvSpPr>
          <p:cNvPr id="108" name="object 108"/>
          <p:cNvSpPr/>
          <p:nvPr/>
        </p:nvSpPr>
        <p:spPr>
          <a:xfrm>
            <a:off x="716426" y="6127004"/>
            <a:ext cx="9254355" cy="0"/>
          </a:xfrm>
          <a:custGeom>
            <a:avLst/>
            <a:gdLst/>
            <a:ahLst/>
            <a:cxnLst/>
            <a:rect l="l" t="t" r="r" b="b"/>
            <a:pathLst>
              <a:path w="3989704">
                <a:moveTo>
                  <a:pt x="0" y="0"/>
                </a:moveTo>
                <a:lnTo>
                  <a:pt x="3989653" y="0"/>
                </a:lnTo>
              </a:path>
            </a:pathLst>
          </a:custGeom>
          <a:ln w="9525">
            <a:solidFill>
              <a:srgbClr val="C2C2DD"/>
            </a:solidFill>
          </a:ln>
        </p:spPr>
        <p:txBody>
          <a:bodyPr wrap="square" lIns="0" tIns="0" rIns="0" bIns="0" rtlCol="0"/>
          <a:lstStyle/>
          <a:p>
            <a:endParaRPr/>
          </a:p>
        </p:txBody>
      </p:sp>
      <p:sp>
        <p:nvSpPr>
          <p:cNvPr id="109" name="object 109"/>
          <p:cNvSpPr/>
          <p:nvPr/>
        </p:nvSpPr>
        <p:spPr>
          <a:xfrm>
            <a:off x="716426" y="6126801"/>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0" name="object 110"/>
          <p:cNvSpPr/>
          <p:nvPr/>
        </p:nvSpPr>
        <p:spPr>
          <a:xfrm>
            <a:off x="716426" y="6140685"/>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1" name="object 111"/>
          <p:cNvSpPr/>
          <p:nvPr/>
        </p:nvSpPr>
        <p:spPr>
          <a:xfrm>
            <a:off x="716426" y="6154557"/>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2" name="object 112"/>
          <p:cNvSpPr/>
          <p:nvPr/>
        </p:nvSpPr>
        <p:spPr>
          <a:xfrm>
            <a:off x="716426" y="6168429"/>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3" name="object 113"/>
          <p:cNvSpPr/>
          <p:nvPr/>
        </p:nvSpPr>
        <p:spPr>
          <a:xfrm>
            <a:off x="716426" y="6177005"/>
            <a:ext cx="9254355" cy="0"/>
          </a:xfrm>
          <a:custGeom>
            <a:avLst/>
            <a:gdLst/>
            <a:ahLst/>
            <a:cxnLst/>
            <a:rect l="l" t="t" r="r" b="b"/>
            <a:pathLst>
              <a:path w="3989704">
                <a:moveTo>
                  <a:pt x="0" y="0"/>
                </a:moveTo>
                <a:lnTo>
                  <a:pt x="3989653" y="0"/>
                </a:lnTo>
              </a:path>
            </a:pathLst>
          </a:custGeom>
          <a:ln w="4667">
            <a:solidFill>
              <a:srgbClr val="E9E9F3"/>
            </a:solidFill>
          </a:ln>
        </p:spPr>
        <p:txBody>
          <a:bodyPr wrap="square" lIns="0" tIns="0" rIns="0" bIns="0" rtlCol="0"/>
          <a:lstStyle/>
          <a:p>
            <a:endParaRPr/>
          </a:p>
        </p:txBody>
      </p:sp>
      <p:sp>
        <p:nvSpPr>
          <p:cNvPr id="114" name="object 114"/>
          <p:cNvSpPr/>
          <p:nvPr/>
        </p:nvSpPr>
        <p:spPr>
          <a:xfrm>
            <a:off x="834258" y="6546561"/>
            <a:ext cx="201790" cy="190112"/>
          </a:xfrm>
          <a:custGeom>
            <a:avLst/>
            <a:gdLst/>
            <a:ahLst/>
            <a:cxnLst/>
            <a:rect l="l" t="t" r="r" b="b"/>
            <a:pathLst>
              <a:path w="86995" h="86994">
                <a:moveTo>
                  <a:pt x="14879" y="0"/>
                </a:moveTo>
                <a:lnTo>
                  <a:pt x="3992" y="16147"/>
                </a:lnTo>
                <a:lnTo>
                  <a:pt x="0" y="35920"/>
                </a:lnTo>
                <a:lnTo>
                  <a:pt x="3992" y="55693"/>
                </a:lnTo>
                <a:lnTo>
                  <a:pt x="14879" y="71840"/>
                </a:lnTo>
                <a:lnTo>
                  <a:pt x="31027" y="82727"/>
                </a:lnTo>
                <a:lnTo>
                  <a:pt x="50800" y="86720"/>
                </a:lnTo>
                <a:lnTo>
                  <a:pt x="70572" y="82727"/>
                </a:lnTo>
                <a:lnTo>
                  <a:pt x="86720" y="71840"/>
                </a:lnTo>
              </a:path>
            </a:pathLst>
          </a:custGeom>
          <a:ln w="11112">
            <a:solidFill>
              <a:srgbClr val="FFFFFF"/>
            </a:solidFill>
          </a:ln>
        </p:spPr>
        <p:txBody>
          <a:bodyPr wrap="square" lIns="0" tIns="0" rIns="0" bIns="0" rtlCol="0"/>
          <a:lstStyle/>
          <a:p>
            <a:endParaRPr/>
          </a:p>
        </p:txBody>
      </p:sp>
      <p:sp>
        <p:nvSpPr>
          <p:cNvPr id="115" name="object 115"/>
          <p:cNvSpPr/>
          <p:nvPr/>
        </p:nvSpPr>
        <p:spPr>
          <a:xfrm>
            <a:off x="841622" y="6520983"/>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1" y="81301"/>
                </a:lnTo>
                <a:lnTo>
                  <a:pt x="91507" y="66162"/>
                </a:lnTo>
                <a:lnTo>
                  <a:pt x="95250" y="47625"/>
                </a:lnTo>
              </a:path>
            </a:pathLst>
          </a:custGeom>
          <a:ln w="11112">
            <a:solidFill>
              <a:srgbClr val="F7F7F7"/>
            </a:solidFill>
          </a:ln>
        </p:spPr>
        <p:txBody>
          <a:bodyPr wrap="square" lIns="0" tIns="0" rIns="0" bIns="0" rtlCol="0"/>
          <a:lstStyle/>
          <a:p>
            <a:endParaRPr/>
          </a:p>
        </p:txBody>
      </p:sp>
      <p:sp>
        <p:nvSpPr>
          <p:cNvPr id="116" name="object 116"/>
          <p:cNvSpPr/>
          <p:nvPr/>
        </p:nvSpPr>
        <p:spPr>
          <a:xfrm>
            <a:off x="848986" y="6527921"/>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17" name="object 117"/>
          <p:cNvSpPr/>
          <p:nvPr/>
        </p:nvSpPr>
        <p:spPr>
          <a:xfrm>
            <a:off x="856351" y="6534860"/>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118" name="object 118"/>
          <p:cNvSpPr/>
          <p:nvPr/>
        </p:nvSpPr>
        <p:spPr>
          <a:xfrm>
            <a:off x="863716" y="6541798"/>
            <a:ext cx="176750" cy="166521"/>
          </a:xfrm>
          <a:custGeom>
            <a:avLst/>
            <a:gdLst/>
            <a:ahLst/>
            <a:cxnLst/>
            <a:rect l="l" t="t" r="r" b="b"/>
            <a:pathLst>
              <a:path w="76200" h="76200">
                <a:moveTo>
                  <a:pt x="76200" y="38100"/>
                </a:moveTo>
                <a:lnTo>
                  <a:pt x="73205" y="23270"/>
                </a:lnTo>
                <a:lnTo>
                  <a:pt x="65040" y="11159"/>
                </a:lnTo>
                <a:lnTo>
                  <a:pt x="52929" y="2994"/>
                </a:lnTo>
                <a:lnTo>
                  <a:pt x="38100" y="0"/>
                </a:lnTo>
                <a:lnTo>
                  <a:pt x="23271" y="2994"/>
                </a:lnTo>
                <a:lnTo>
                  <a:pt x="11160" y="11159"/>
                </a:lnTo>
                <a:lnTo>
                  <a:pt x="2994" y="23270"/>
                </a:lnTo>
                <a:lnTo>
                  <a:pt x="0" y="38100"/>
                </a:lnTo>
                <a:lnTo>
                  <a:pt x="2994" y="52928"/>
                </a:lnTo>
                <a:lnTo>
                  <a:pt x="11160" y="65039"/>
                </a:lnTo>
                <a:lnTo>
                  <a:pt x="23271" y="73205"/>
                </a:lnTo>
                <a:lnTo>
                  <a:pt x="38100" y="76200"/>
                </a:lnTo>
                <a:lnTo>
                  <a:pt x="52929" y="73205"/>
                </a:lnTo>
                <a:lnTo>
                  <a:pt x="65040" y="65039"/>
                </a:lnTo>
                <a:lnTo>
                  <a:pt x="73205" y="52928"/>
                </a:lnTo>
                <a:lnTo>
                  <a:pt x="76200" y="38100"/>
                </a:lnTo>
              </a:path>
            </a:pathLst>
          </a:custGeom>
          <a:ln w="11112">
            <a:solidFill>
              <a:srgbClr val="E1E1E1"/>
            </a:solidFill>
          </a:ln>
        </p:spPr>
        <p:txBody>
          <a:bodyPr wrap="square" lIns="0" tIns="0" rIns="0" bIns="0" rtlCol="0"/>
          <a:lstStyle/>
          <a:p>
            <a:endParaRPr/>
          </a:p>
        </p:txBody>
      </p:sp>
      <p:sp>
        <p:nvSpPr>
          <p:cNvPr id="119" name="object 119"/>
          <p:cNvSpPr/>
          <p:nvPr/>
        </p:nvSpPr>
        <p:spPr>
          <a:xfrm>
            <a:off x="871080" y="6548736"/>
            <a:ext cx="162021" cy="152645"/>
          </a:xfrm>
          <a:custGeom>
            <a:avLst/>
            <a:gdLst/>
            <a:ahLst/>
            <a:cxnLst/>
            <a:rect l="l" t="t" r="r" b="b"/>
            <a:pathLst>
              <a:path w="69850" h="69850">
                <a:moveTo>
                  <a:pt x="69850" y="34925"/>
                </a:moveTo>
                <a:lnTo>
                  <a:pt x="67105" y="21330"/>
                </a:lnTo>
                <a:lnTo>
                  <a:pt x="59620" y="10229"/>
                </a:lnTo>
                <a:lnTo>
                  <a:pt x="48519" y="2744"/>
                </a:lnTo>
                <a:lnTo>
                  <a:pt x="34925" y="0"/>
                </a:lnTo>
                <a:lnTo>
                  <a:pt x="21331" y="2744"/>
                </a:lnTo>
                <a:lnTo>
                  <a:pt x="10229" y="10229"/>
                </a:lnTo>
                <a:lnTo>
                  <a:pt x="2744" y="21330"/>
                </a:lnTo>
                <a:lnTo>
                  <a:pt x="0" y="34925"/>
                </a:lnTo>
                <a:lnTo>
                  <a:pt x="2744" y="48518"/>
                </a:lnTo>
                <a:lnTo>
                  <a:pt x="10229" y="59620"/>
                </a:lnTo>
                <a:lnTo>
                  <a:pt x="21331" y="67105"/>
                </a:lnTo>
                <a:lnTo>
                  <a:pt x="34925" y="69850"/>
                </a:lnTo>
                <a:lnTo>
                  <a:pt x="48519" y="67105"/>
                </a:lnTo>
                <a:lnTo>
                  <a:pt x="59620" y="59620"/>
                </a:lnTo>
                <a:lnTo>
                  <a:pt x="67105" y="48518"/>
                </a:lnTo>
                <a:lnTo>
                  <a:pt x="69850" y="34925"/>
                </a:lnTo>
              </a:path>
            </a:pathLst>
          </a:custGeom>
          <a:ln w="11112">
            <a:solidFill>
              <a:srgbClr val="D9D9D9"/>
            </a:solidFill>
          </a:ln>
        </p:spPr>
        <p:txBody>
          <a:bodyPr wrap="square" lIns="0" tIns="0" rIns="0" bIns="0" rtlCol="0"/>
          <a:lstStyle/>
          <a:p>
            <a:endParaRPr/>
          </a:p>
        </p:txBody>
      </p:sp>
      <p:sp>
        <p:nvSpPr>
          <p:cNvPr id="120" name="object 120"/>
          <p:cNvSpPr/>
          <p:nvPr/>
        </p:nvSpPr>
        <p:spPr>
          <a:xfrm>
            <a:off x="878445" y="6555675"/>
            <a:ext cx="147292" cy="138768"/>
          </a:xfrm>
          <a:custGeom>
            <a:avLst/>
            <a:gdLst/>
            <a:ahLst/>
            <a:cxnLst/>
            <a:rect l="l" t="t" r="r" b="b"/>
            <a:pathLst>
              <a:path w="63500" h="63500">
                <a:moveTo>
                  <a:pt x="63500" y="31750"/>
                </a:moveTo>
                <a:lnTo>
                  <a:pt x="61004" y="19392"/>
                </a:lnTo>
                <a:lnTo>
                  <a:pt x="54199" y="9300"/>
                </a:lnTo>
                <a:lnTo>
                  <a:pt x="44107" y="2495"/>
                </a:lnTo>
                <a:lnTo>
                  <a:pt x="31750" y="0"/>
                </a:lnTo>
                <a:lnTo>
                  <a:pt x="19393" y="2495"/>
                </a:lnTo>
                <a:lnTo>
                  <a:pt x="9300" y="9300"/>
                </a:lnTo>
                <a:lnTo>
                  <a:pt x="2495" y="19392"/>
                </a:lnTo>
                <a:lnTo>
                  <a:pt x="0" y="31750"/>
                </a:lnTo>
                <a:lnTo>
                  <a:pt x="2495" y="44106"/>
                </a:lnTo>
                <a:lnTo>
                  <a:pt x="9300" y="54199"/>
                </a:lnTo>
                <a:lnTo>
                  <a:pt x="19393" y="61004"/>
                </a:lnTo>
                <a:lnTo>
                  <a:pt x="31750" y="63500"/>
                </a:lnTo>
                <a:lnTo>
                  <a:pt x="44107" y="61004"/>
                </a:lnTo>
                <a:lnTo>
                  <a:pt x="54199" y="54199"/>
                </a:lnTo>
                <a:lnTo>
                  <a:pt x="61004" y="44106"/>
                </a:lnTo>
                <a:lnTo>
                  <a:pt x="63500" y="31750"/>
                </a:lnTo>
              </a:path>
            </a:pathLst>
          </a:custGeom>
          <a:ln w="11112">
            <a:solidFill>
              <a:srgbClr val="D2D2D2"/>
            </a:solidFill>
          </a:ln>
        </p:spPr>
        <p:txBody>
          <a:bodyPr wrap="square" lIns="0" tIns="0" rIns="0" bIns="0" rtlCol="0"/>
          <a:lstStyle/>
          <a:p>
            <a:endParaRPr/>
          </a:p>
        </p:txBody>
      </p:sp>
      <p:sp>
        <p:nvSpPr>
          <p:cNvPr id="121" name="object 121"/>
          <p:cNvSpPr/>
          <p:nvPr/>
        </p:nvSpPr>
        <p:spPr>
          <a:xfrm>
            <a:off x="885809" y="6562613"/>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7"/>
                </a:lnTo>
                <a:lnTo>
                  <a:pt x="8369" y="48780"/>
                </a:lnTo>
                <a:lnTo>
                  <a:pt x="17452" y="54904"/>
                </a:lnTo>
                <a:lnTo>
                  <a:pt x="28575" y="57150"/>
                </a:lnTo>
                <a:lnTo>
                  <a:pt x="39697" y="54904"/>
                </a:lnTo>
                <a:lnTo>
                  <a:pt x="48780" y="48780"/>
                </a:lnTo>
                <a:lnTo>
                  <a:pt x="54904" y="39697"/>
                </a:lnTo>
                <a:lnTo>
                  <a:pt x="57150" y="28575"/>
                </a:lnTo>
              </a:path>
            </a:pathLst>
          </a:custGeom>
          <a:ln w="11112">
            <a:solidFill>
              <a:srgbClr val="CACACA"/>
            </a:solidFill>
          </a:ln>
        </p:spPr>
        <p:txBody>
          <a:bodyPr wrap="square" lIns="0" tIns="0" rIns="0" bIns="0" rtlCol="0"/>
          <a:lstStyle/>
          <a:p>
            <a:endParaRPr/>
          </a:p>
        </p:txBody>
      </p:sp>
      <p:sp>
        <p:nvSpPr>
          <p:cNvPr id="122" name="object 122"/>
          <p:cNvSpPr/>
          <p:nvPr/>
        </p:nvSpPr>
        <p:spPr>
          <a:xfrm>
            <a:off x="893174" y="6569552"/>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123" name="object 123"/>
          <p:cNvSpPr/>
          <p:nvPr/>
        </p:nvSpPr>
        <p:spPr>
          <a:xfrm>
            <a:off x="900539" y="6576490"/>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124" name="object 124"/>
          <p:cNvSpPr/>
          <p:nvPr/>
        </p:nvSpPr>
        <p:spPr>
          <a:xfrm>
            <a:off x="907903" y="6583428"/>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125" name="object 125"/>
          <p:cNvSpPr/>
          <p:nvPr/>
        </p:nvSpPr>
        <p:spPr>
          <a:xfrm>
            <a:off x="915268" y="6590367"/>
            <a:ext cx="73646" cy="69384"/>
          </a:xfrm>
          <a:custGeom>
            <a:avLst/>
            <a:gdLst/>
            <a:ahLst/>
            <a:cxnLst/>
            <a:rect l="l" t="t" r="r" b="b"/>
            <a:pathLst>
              <a:path w="31750" h="31750">
                <a:moveTo>
                  <a:pt x="31750" y="15875"/>
                </a:moveTo>
                <a:lnTo>
                  <a:pt x="31750" y="7108"/>
                </a:lnTo>
                <a:lnTo>
                  <a:pt x="24641" y="0"/>
                </a:lnTo>
                <a:lnTo>
                  <a:pt x="15875" y="0"/>
                </a:lnTo>
                <a:lnTo>
                  <a:pt x="7109" y="0"/>
                </a:lnTo>
                <a:lnTo>
                  <a:pt x="0" y="7108"/>
                </a:lnTo>
                <a:lnTo>
                  <a:pt x="0" y="15875"/>
                </a:lnTo>
                <a:lnTo>
                  <a:pt x="0" y="24640"/>
                </a:lnTo>
                <a:lnTo>
                  <a:pt x="7109" y="31750"/>
                </a:lnTo>
                <a:lnTo>
                  <a:pt x="15875" y="31750"/>
                </a:lnTo>
                <a:lnTo>
                  <a:pt x="24641" y="31750"/>
                </a:lnTo>
                <a:lnTo>
                  <a:pt x="31750" y="24640"/>
                </a:lnTo>
                <a:lnTo>
                  <a:pt x="31750" y="15875"/>
                </a:lnTo>
              </a:path>
            </a:pathLst>
          </a:custGeom>
          <a:ln w="11112">
            <a:solidFill>
              <a:srgbClr val="ACACAC"/>
            </a:solidFill>
          </a:ln>
        </p:spPr>
        <p:txBody>
          <a:bodyPr wrap="square" lIns="0" tIns="0" rIns="0" bIns="0" rtlCol="0"/>
          <a:lstStyle/>
          <a:p>
            <a:endParaRPr/>
          </a:p>
        </p:txBody>
      </p:sp>
      <p:sp>
        <p:nvSpPr>
          <p:cNvPr id="126" name="object 126"/>
          <p:cNvSpPr/>
          <p:nvPr/>
        </p:nvSpPr>
        <p:spPr>
          <a:xfrm>
            <a:off x="922632" y="6597305"/>
            <a:ext cx="58917" cy="55507"/>
          </a:xfrm>
          <a:custGeom>
            <a:avLst/>
            <a:gdLst/>
            <a:ahLst/>
            <a:cxnLst/>
            <a:rect l="l" t="t" r="r" b="b"/>
            <a:pathLst>
              <a:path w="25400" h="25400">
                <a:moveTo>
                  <a:pt x="25400" y="12700"/>
                </a:moveTo>
                <a:lnTo>
                  <a:pt x="25400" y="5689"/>
                </a:lnTo>
                <a:lnTo>
                  <a:pt x="19710" y="0"/>
                </a:lnTo>
                <a:lnTo>
                  <a:pt x="12700" y="0"/>
                </a:lnTo>
                <a:lnTo>
                  <a:pt x="5690" y="0"/>
                </a:lnTo>
                <a:lnTo>
                  <a:pt x="0" y="5689"/>
                </a:lnTo>
                <a:lnTo>
                  <a:pt x="0" y="12700"/>
                </a:lnTo>
                <a:lnTo>
                  <a:pt x="0" y="19709"/>
                </a:lnTo>
                <a:lnTo>
                  <a:pt x="5690" y="25400"/>
                </a:lnTo>
                <a:lnTo>
                  <a:pt x="12700" y="25400"/>
                </a:lnTo>
                <a:lnTo>
                  <a:pt x="19710" y="25400"/>
                </a:lnTo>
                <a:lnTo>
                  <a:pt x="25400" y="19709"/>
                </a:lnTo>
                <a:lnTo>
                  <a:pt x="25400" y="12700"/>
                </a:lnTo>
              </a:path>
            </a:pathLst>
          </a:custGeom>
          <a:ln w="11112">
            <a:solidFill>
              <a:srgbClr val="A4A4A4"/>
            </a:solidFill>
          </a:ln>
        </p:spPr>
        <p:txBody>
          <a:bodyPr wrap="square" lIns="0" tIns="0" rIns="0" bIns="0" rtlCol="0"/>
          <a:lstStyle/>
          <a:p>
            <a:endParaRPr/>
          </a:p>
        </p:txBody>
      </p:sp>
      <p:sp>
        <p:nvSpPr>
          <p:cNvPr id="127" name="object 127"/>
          <p:cNvSpPr/>
          <p:nvPr/>
        </p:nvSpPr>
        <p:spPr>
          <a:xfrm>
            <a:off x="929997" y="6604244"/>
            <a:ext cx="44188" cy="41630"/>
          </a:xfrm>
          <a:custGeom>
            <a:avLst/>
            <a:gdLst/>
            <a:ahLst/>
            <a:cxnLst/>
            <a:rect l="l" t="t" r="r" b="b"/>
            <a:pathLst>
              <a:path w="19050" h="19050">
                <a:moveTo>
                  <a:pt x="19050" y="9525"/>
                </a:moveTo>
                <a:lnTo>
                  <a:pt x="19050" y="4265"/>
                </a:lnTo>
                <a:lnTo>
                  <a:pt x="14784" y="0"/>
                </a:lnTo>
                <a:lnTo>
                  <a:pt x="9525" y="0"/>
                </a:lnTo>
                <a:lnTo>
                  <a:pt x="4267" y="0"/>
                </a:lnTo>
                <a:lnTo>
                  <a:pt x="0" y="4265"/>
                </a:lnTo>
                <a:lnTo>
                  <a:pt x="0" y="9525"/>
                </a:lnTo>
                <a:lnTo>
                  <a:pt x="0" y="14782"/>
                </a:lnTo>
                <a:lnTo>
                  <a:pt x="4267" y="19050"/>
                </a:lnTo>
                <a:lnTo>
                  <a:pt x="9525" y="19050"/>
                </a:lnTo>
                <a:lnTo>
                  <a:pt x="14784" y="19050"/>
                </a:lnTo>
                <a:lnTo>
                  <a:pt x="19050" y="14782"/>
                </a:lnTo>
                <a:lnTo>
                  <a:pt x="19050" y="9525"/>
                </a:lnTo>
              </a:path>
            </a:pathLst>
          </a:custGeom>
          <a:ln w="11112">
            <a:solidFill>
              <a:srgbClr val="9D9D9D"/>
            </a:solidFill>
          </a:ln>
        </p:spPr>
        <p:txBody>
          <a:bodyPr wrap="square" lIns="0" tIns="0" rIns="0" bIns="0" rtlCol="0"/>
          <a:lstStyle/>
          <a:p>
            <a:endParaRPr/>
          </a:p>
        </p:txBody>
      </p:sp>
      <p:sp>
        <p:nvSpPr>
          <p:cNvPr id="128" name="object 128"/>
          <p:cNvSpPr/>
          <p:nvPr/>
        </p:nvSpPr>
        <p:spPr>
          <a:xfrm>
            <a:off x="937362" y="6611182"/>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2"/>
                </a:lnTo>
                <a:lnTo>
                  <a:pt x="2847" y="12700"/>
                </a:lnTo>
                <a:lnTo>
                  <a:pt x="6350" y="12700"/>
                </a:lnTo>
                <a:lnTo>
                  <a:pt x="9852" y="12700"/>
                </a:lnTo>
                <a:lnTo>
                  <a:pt x="12700" y="9852"/>
                </a:lnTo>
                <a:lnTo>
                  <a:pt x="12700" y="6350"/>
                </a:lnTo>
              </a:path>
            </a:pathLst>
          </a:custGeom>
          <a:ln w="11112">
            <a:solidFill>
              <a:srgbClr val="959595"/>
            </a:solidFill>
          </a:ln>
        </p:spPr>
        <p:txBody>
          <a:bodyPr wrap="square" lIns="0" tIns="0" rIns="0" bIns="0" rtlCol="0"/>
          <a:lstStyle/>
          <a:p>
            <a:endParaRPr/>
          </a:p>
        </p:txBody>
      </p:sp>
      <p:sp>
        <p:nvSpPr>
          <p:cNvPr id="129" name="object 129"/>
          <p:cNvSpPr/>
          <p:nvPr/>
        </p:nvSpPr>
        <p:spPr>
          <a:xfrm>
            <a:off x="944726" y="6618120"/>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6"/>
                </a:lnTo>
                <a:lnTo>
                  <a:pt x="1423" y="6350"/>
                </a:lnTo>
                <a:lnTo>
                  <a:pt x="3175" y="6350"/>
                </a:lnTo>
                <a:lnTo>
                  <a:pt x="4926" y="6350"/>
                </a:lnTo>
                <a:lnTo>
                  <a:pt x="6350" y="4926"/>
                </a:lnTo>
                <a:lnTo>
                  <a:pt x="6350" y="3175"/>
                </a:lnTo>
              </a:path>
            </a:pathLst>
          </a:custGeom>
          <a:ln w="11112">
            <a:solidFill>
              <a:srgbClr val="8E8E8E"/>
            </a:solidFill>
          </a:ln>
        </p:spPr>
        <p:txBody>
          <a:bodyPr wrap="square" lIns="0" tIns="0" rIns="0" bIns="0" rtlCol="0"/>
          <a:lstStyle/>
          <a:p>
            <a:endParaRPr/>
          </a:p>
        </p:txBody>
      </p:sp>
      <p:sp>
        <p:nvSpPr>
          <p:cNvPr id="130" name="object 130"/>
          <p:cNvSpPr/>
          <p:nvPr/>
        </p:nvSpPr>
        <p:spPr>
          <a:xfrm>
            <a:off x="937362" y="6611182"/>
            <a:ext cx="29458" cy="27754"/>
          </a:xfrm>
          <a:custGeom>
            <a:avLst/>
            <a:gdLst/>
            <a:ahLst/>
            <a:cxnLst/>
            <a:rect l="l" t="t" r="r" b="b"/>
            <a:pathLst>
              <a:path w="12700" h="12700">
                <a:moveTo>
                  <a:pt x="9852" y="0"/>
                </a:moveTo>
                <a:lnTo>
                  <a:pt x="2847" y="0"/>
                </a:lnTo>
                <a:lnTo>
                  <a:pt x="0" y="2847"/>
                </a:lnTo>
                <a:lnTo>
                  <a:pt x="0" y="9852"/>
                </a:lnTo>
                <a:lnTo>
                  <a:pt x="2847" y="12700"/>
                </a:lnTo>
                <a:lnTo>
                  <a:pt x="9852" y="12700"/>
                </a:lnTo>
                <a:lnTo>
                  <a:pt x="12700" y="9852"/>
                </a:lnTo>
                <a:lnTo>
                  <a:pt x="12700" y="2847"/>
                </a:lnTo>
                <a:lnTo>
                  <a:pt x="9852" y="0"/>
                </a:lnTo>
                <a:close/>
              </a:path>
            </a:pathLst>
          </a:custGeom>
          <a:solidFill>
            <a:srgbClr val="7F7F7F"/>
          </a:solidFill>
        </p:spPr>
        <p:txBody>
          <a:bodyPr wrap="square" lIns="0" tIns="0" rIns="0" bIns="0" rtlCol="0"/>
          <a:lstStyle/>
          <a:p>
            <a:endParaRPr/>
          </a:p>
        </p:txBody>
      </p:sp>
      <p:sp>
        <p:nvSpPr>
          <p:cNvPr id="131" name="object 131"/>
          <p:cNvSpPr/>
          <p:nvPr/>
        </p:nvSpPr>
        <p:spPr>
          <a:xfrm>
            <a:off x="9823373" y="6730469"/>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132" name="object 132"/>
          <p:cNvSpPr/>
          <p:nvPr/>
        </p:nvSpPr>
        <p:spPr>
          <a:xfrm>
            <a:off x="10075190" y="6486291"/>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3" name="object 133"/>
          <p:cNvSpPr/>
          <p:nvPr/>
        </p:nvSpPr>
        <p:spPr>
          <a:xfrm>
            <a:off x="9823374" y="6514046"/>
            <a:ext cx="257761" cy="215090"/>
          </a:xfrm>
          <a:custGeom>
            <a:avLst/>
            <a:gdLst/>
            <a:ahLst/>
            <a:cxnLst/>
            <a:rect l="l" t="t" r="r" b="b"/>
            <a:pathLst>
              <a:path w="111125" h="98425">
                <a:moveTo>
                  <a:pt x="0" y="95860"/>
                </a:moveTo>
                <a:lnTo>
                  <a:pt x="12700" y="98425"/>
                </a:lnTo>
                <a:lnTo>
                  <a:pt x="51010" y="90690"/>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134" name="object 134"/>
          <p:cNvSpPr/>
          <p:nvPr/>
        </p:nvSpPr>
        <p:spPr>
          <a:xfrm>
            <a:off x="10067823" y="6486291"/>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5" name="object 135"/>
          <p:cNvSpPr/>
          <p:nvPr/>
        </p:nvSpPr>
        <p:spPr>
          <a:xfrm>
            <a:off x="9823373" y="6514044"/>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136" name="object 136"/>
          <p:cNvSpPr/>
          <p:nvPr/>
        </p:nvSpPr>
        <p:spPr>
          <a:xfrm>
            <a:off x="10060461" y="6486291"/>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7" name="object 137"/>
          <p:cNvSpPr/>
          <p:nvPr/>
        </p:nvSpPr>
        <p:spPr>
          <a:xfrm>
            <a:off x="9823374" y="6514046"/>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138" name="object 138"/>
          <p:cNvSpPr/>
          <p:nvPr/>
        </p:nvSpPr>
        <p:spPr>
          <a:xfrm>
            <a:off x="10053096" y="6486291"/>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139" name="object 139"/>
          <p:cNvSpPr/>
          <p:nvPr/>
        </p:nvSpPr>
        <p:spPr>
          <a:xfrm>
            <a:off x="9823373" y="6514044"/>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140" name="object 140"/>
          <p:cNvSpPr/>
          <p:nvPr/>
        </p:nvSpPr>
        <p:spPr>
          <a:xfrm>
            <a:off x="10045729" y="6486291"/>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41" name="object 141"/>
          <p:cNvSpPr/>
          <p:nvPr/>
        </p:nvSpPr>
        <p:spPr>
          <a:xfrm>
            <a:off x="9823374" y="6514045"/>
            <a:ext cx="228303" cy="187337"/>
          </a:xfrm>
          <a:custGeom>
            <a:avLst/>
            <a:gdLst/>
            <a:ahLst/>
            <a:cxnLst/>
            <a:rect l="l" t="t" r="r" b="b"/>
            <a:pathLst>
              <a:path w="98425" h="85725">
                <a:moveTo>
                  <a:pt x="0" y="83160"/>
                </a:moveTo>
                <a:lnTo>
                  <a:pt x="12700" y="85725"/>
                </a:lnTo>
                <a:lnTo>
                  <a:pt x="46063" y="78987"/>
                </a:lnTo>
                <a:lnTo>
                  <a:pt x="73312" y="60615"/>
                </a:lnTo>
                <a:lnTo>
                  <a:pt x="91686" y="33366"/>
                </a:lnTo>
                <a:lnTo>
                  <a:pt x="98425" y="0"/>
                </a:lnTo>
              </a:path>
            </a:pathLst>
          </a:custGeom>
          <a:ln w="11112">
            <a:solidFill>
              <a:srgbClr val="D9D9D9"/>
            </a:solidFill>
          </a:ln>
        </p:spPr>
        <p:txBody>
          <a:bodyPr wrap="square" lIns="0" tIns="0" rIns="0" bIns="0" rtlCol="0"/>
          <a:lstStyle/>
          <a:p>
            <a:endParaRPr/>
          </a:p>
        </p:txBody>
      </p:sp>
      <p:sp>
        <p:nvSpPr>
          <p:cNvPr id="142" name="object 142"/>
          <p:cNvSpPr/>
          <p:nvPr/>
        </p:nvSpPr>
        <p:spPr>
          <a:xfrm>
            <a:off x="10038364" y="6486291"/>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3" name="object 143"/>
          <p:cNvSpPr/>
          <p:nvPr/>
        </p:nvSpPr>
        <p:spPr>
          <a:xfrm>
            <a:off x="9823373" y="6514045"/>
            <a:ext cx="220938" cy="180398"/>
          </a:xfrm>
          <a:custGeom>
            <a:avLst/>
            <a:gdLst/>
            <a:ahLst/>
            <a:cxnLst/>
            <a:rect l="l" t="t" r="r" b="b"/>
            <a:pathLst>
              <a:path w="95250" h="82550">
                <a:moveTo>
                  <a:pt x="0" y="79985"/>
                </a:moveTo>
                <a:lnTo>
                  <a:pt x="12700" y="82550"/>
                </a:lnTo>
                <a:lnTo>
                  <a:pt x="44827" y="76062"/>
                </a:lnTo>
                <a:lnTo>
                  <a:pt x="71067" y="58371"/>
                </a:lnTo>
                <a:lnTo>
                  <a:pt x="88761" y="32131"/>
                </a:lnTo>
                <a:lnTo>
                  <a:pt x="95250" y="0"/>
                </a:lnTo>
              </a:path>
            </a:pathLst>
          </a:custGeom>
          <a:ln w="11112">
            <a:solidFill>
              <a:srgbClr val="D2D2D2"/>
            </a:solidFill>
          </a:ln>
        </p:spPr>
        <p:txBody>
          <a:bodyPr wrap="square" lIns="0" tIns="0" rIns="0" bIns="0" rtlCol="0"/>
          <a:lstStyle/>
          <a:p>
            <a:endParaRPr/>
          </a:p>
        </p:txBody>
      </p:sp>
      <p:sp>
        <p:nvSpPr>
          <p:cNvPr id="144" name="object 144"/>
          <p:cNvSpPr/>
          <p:nvPr/>
        </p:nvSpPr>
        <p:spPr>
          <a:xfrm>
            <a:off x="10031000" y="6486291"/>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5" name="object 145"/>
          <p:cNvSpPr/>
          <p:nvPr/>
        </p:nvSpPr>
        <p:spPr>
          <a:xfrm>
            <a:off x="9823374" y="6514045"/>
            <a:ext cx="213573" cy="173460"/>
          </a:xfrm>
          <a:custGeom>
            <a:avLst/>
            <a:gdLst/>
            <a:ahLst/>
            <a:cxnLst/>
            <a:rect l="l" t="t" r="r" b="b"/>
            <a:pathLst>
              <a:path w="92075" h="79375">
                <a:moveTo>
                  <a:pt x="0" y="76810"/>
                </a:moveTo>
                <a:lnTo>
                  <a:pt x="12700" y="79375"/>
                </a:lnTo>
                <a:lnTo>
                  <a:pt x="43592" y="73136"/>
                </a:lnTo>
                <a:lnTo>
                  <a:pt x="68823" y="56125"/>
                </a:lnTo>
                <a:lnTo>
                  <a:pt x="85836" y="30894"/>
                </a:lnTo>
                <a:lnTo>
                  <a:pt x="92075" y="0"/>
                </a:lnTo>
              </a:path>
            </a:pathLst>
          </a:custGeom>
          <a:ln w="11112">
            <a:solidFill>
              <a:srgbClr val="CACACA"/>
            </a:solidFill>
          </a:ln>
        </p:spPr>
        <p:txBody>
          <a:bodyPr wrap="square" lIns="0" tIns="0" rIns="0" bIns="0" rtlCol="0"/>
          <a:lstStyle/>
          <a:p>
            <a:endParaRPr/>
          </a:p>
        </p:txBody>
      </p:sp>
      <p:sp>
        <p:nvSpPr>
          <p:cNvPr id="146" name="object 146"/>
          <p:cNvSpPr/>
          <p:nvPr/>
        </p:nvSpPr>
        <p:spPr>
          <a:xfrm>
            <a:off x="10023635" y="6486291"/>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7" name="object 147"/>
          <p:cNvSpPr/>
          <p:nvPr/>
        </p:nvSpPr>
        <p:spPr>
          <a:xfrm>
            <a:off x="9823373" y="6514045"/>
            <a:ext cx="206209" cy="166521"/>
          </a:xfrm>
          <a:custGeom>
            <a:avLst/>
            <a:gdLst/>
            <a:ahLst/>
            <a:cxnLst/>
            <a:rect l="l" t="t" r="r" b="b"/>
            <a:pathLst>
              <a:path w="88900" h="76200">
                <a:moveTo>
                  <a:pt x="0" y="73635"/>
                </a:moveTo>
                <a:lnTo>
                  <a:pt x="12700" y="76200"/>
                </a:lnTo>
                <a:lnTo>
                  <a:pt x="42357" y="70211"/>
                </a:lnTo>
                <a:lnTo>
                  <a:pt x="66578" y="53881"/>
                </a:lnTo>
                <a:lnTo>
                  <a:pt x="82910" y="29659"/>
                </a:lnTo>
                <a:lnTo>
                  <a:pt x="88900" y="0"/>
                </a:lnTo>
              </a:path>
            </a:pathLst>
          </a:custGeom>
          <a:ln w="11112">
            <a:solidFill>
              <a:srgbClr val="C3C3C3"/>
            </a:solidFill>
          </a:ln>
        </p:spPr>
        <p:txBody>
          <a:bodyPr wrap="square" lIns="0" tIns="0" rIns="0" bIns="0" rtlCol="0"/>
          <a:lstStyle/>
          <a:p>
            <a:endParaRPr/>
          </a:p>
        </p:txBody>
      </p:sp>
      <p:sp>
        <p:nvSpPr>
          <p:cNvPr id="148" name="object 148"/>
          <p:cNvSpPr/>
          <p:nvPr/>
        </p:nvSpPr>
        <p:spPr>
          <a:xfrm>
            <a:off x="10016271" y="6486291"/>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9" name="object 149"/>
          <p:cNvSpPr/>
          <p:nvPr/>
        </p:nvSpPr>
        <p:spPr>
          <a:xfrm>
            <a:off x="9823374" y="6514046"/>
            <a:ext cx="198844" cy="159583"/>
          </a:xfrm>
          <a:custGeom>
            <a:avLst/>
            <a:gdLst/>
            <a:ahLst/>
            <a:cxnLst/>
            <a:rect l="l" t="t" r="r" b="b"/>
            <a:pathLst>
              <a:path w="85725" h="73025">
                <a:moveTo>
                  <a:pt x="0" y="70460"/>
                </a:moveTo>
                <a:lnTo>
                  <a:pt x="12700" y="73025"/>
                </a:lnTo>
                <a:lnTo>
                  <a:pt x="41121" y="67285"/>
                </a:lnTo>
                <a:lnTo>
                  <a:pt x="64333" y="51635"/>
                </a:lnTo>
                <a:lnTo>
                  <a:pt x="79985" y="28423"/>
                </a:lnTo>
                <a:lnTo>
                  <a:pt x="85725" y="0"/>
                </a:lnTo>
              </a:path>
            </a:pathLst>
          </a:custGeom>
          <a:ln w="11112">
            <a:solidFill>
              <a:srgbClr val="BBBBBB"/>
            </a:solidFill>
          </a:ln>
        </p:spPr>
        <p:txBody>
          <a:bodyPr wrap="square" lIns="0" tIns="0" rIns="0" bIns="0" rtlCol="0"/>
          <a:lstStyle/>
          <a:p>
            <a:endParaRPr/>
          </a:p>
        </p:txBody>
      </p:sp>
      <p:sp>
        <p:nvSpPr>
          <p:cNvPr id="150" name="object 150"/>
          <p:cNvSpPr/>
          <p:nvPr/>
        </p:nvSpPr>
        <p:spPr>
          <a:xfrm>
            <a:off x="10008906" y="6486291"/>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51" name="object 151"/>
          <p:cNvSpPr/>
          <p:nvPr/>
        </p:nvSpPr>
        <p:spPr>
          <a:xfrm>
            <a:off x="9823373" y="6514044"/>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152" name="object 152"/>
          <p:cNvSpPr/>
          <p:nvPr/>
        </p:nvSpPr>
        <p:spPr>
          <a:xfrm>
            <a:off x="10001541" y="6486291"/>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3" name="object 153"/>
          <p:cNvSpPr/>
          <p:nvPr/>
        </p:nvSpPr>
        <p:spPr>
          <a:xfrm>
            <a:off x="9823374" y="6514046"/>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154" name="object 154"/>
          <p:cNvSpPr/>
          <p:nvPr/>
        </p:nvSpPr>
        <p:spPr>
          <a:xfrm>
            <a:off x="9994177" y="6486291"/>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5" name="object 155"/>
          <p:cNvSpPr/>
          <p:nvPr/>
        </p:nvSpPr>
        <p:spPr>
          <a:xfrm>
            <a:off x="9823373" y="6514044"/>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156" name="object 156"/>
          <p:cNvSpPr/>
          <p:nvPr/>
        </p:nvSpPr>
        <p:spPr>
          <a:xfrm>
            <a:off x="9986812" y="6486291"/>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7" name="object 157"/>
          <p:cNvSpPr/>
          <p:nvPr/>
        </p:nvSpPr>
        <p:spPr>
          <a:xfrm>
            <a:off x="9823374" y="6514046"/>
            <a:ext cx="169386" cy="131829"/>
          </a:xfrm>
          <a:custGeom>
            <a:avLst/>
            <a:gdLst/>
            <a:ahLst/>
            <a:cxnLst/>
            <a:rect l="l" t="t" r="r" b="b"/>
            <a:pathLst>
              <a:path w="73025" h="60325">
                <a:moveTo>
                  <a:pt x="0" y="57760"/>
                </a:moveTo>
                <a:lnTo>
                  <a:pt x="12700" y="60325"/>
                </a:lnTo>
                <a:lnTo>
                  <a:pt x="36179" y="55583"/>
                </a:lnTo>
                <a:lnTo>
                  <a:pt x="55354" y="42654"/>
                </a:lnTo>
                <a:lnTo>
                  <a:pt x="68284" y="23479"/>
                </a:lnTo>
                <a:lnTo>
                  <a:pt x="73025" y="0"/>
                </a:lnTo>
              </a:path>
            </a:pathLst>
          </a:custGeom>
          <a:ln w="11112">
            <a:solidFill>
              <a:srgbClr val="9D9D9D"/>
            </a:solidFill>
          </a:ln>
        </p:spPr>
        <p:txBody>
          <a:bodyPr wrap="square" lIns="0" tIns="0" rIns="0" bIns="0" rtlCol="0"/>
          <a:lstStyle/>
          <a:p>
            <a:endParaRPr/>
          </a:p>
        </p:txBody>
      </p:sp>
      <p:sp>
        <p:nvSpPr>
          <p:cNvPr id="158" name="object 158"/>
          <p:cNvSpPr/>
          <p:nvPr/>
        </p:nvSpPr>
        <p:spPr>
          <a:xfrm>
            <a:off x="9979450" y="6486291"/>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9" name="object 159"/>
          <p:cNvSpPr/>
          <p:nvPr/>
        </p:nvSpPr>
        <p:spPr>
          <a:xfrm>
            <a:off x="9823373" y="6514045"/>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160" name="object 160"/>
          <p:cNvSpPr/>
          <p:nvPr/>
        </p:nvSpPr>
        <p:spPr>
          <a:xfrm>
            <a:off x="9972083" y="6486291"/>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61" name="object 161"/>
          <p:cNvSpPr/>
          <p:nvPr/>
        </p:nvSpPr>
        <p:spPr>
          <a:xfrm>
            <a:off x="9823374" y="6514045"/>
            <a:ext cx="154657" cy="117953"/>
          </a:xfrm>
          <a:custGeom>
            <a:avLst/>
            <a:gdLst/>
            <a:ahLst/>
            <a:cxnLst/>
            <a:rect l="l" t="t" r="r" b="b"/>
            <a:pathLst>
              <a:path w="66675" h="53975">
                <a:moveTo>
                  <a:pt x="0" y="51410"/>
                </a:moveTo>
                <a:lnTo>
                  <a:pt x="12700" y="53975"/>
                </a:lnTo>
                <a:lnTo>
                  <a:pt x="33708" y="49732"/>
                </a:lnTo>
                <a:lnTo>
                  <a:pt x="50865" y="38164"/>
                </a:lnTo>
                <a:lnTo>
                  <a:pt x="62433" y="21007"/>
                </a:lnTo>
                <a:lnTo>
                  <a:pt x="66675" y="0"/>
                </a:lnTo>
              </a:path>
            </a:pathLst>
          </a:custGeom>
          <a:ln w="11112">
            <a:solidFill>
              <a:srgbClr val="8E8E8E"/>
            </a:solidFill>
          </a:ln>
        </p:spPr>
        <p:txBody>
          <a:bodyPr wrap="square" lIns="0" tIns="0" rIns="0" bIns="0" rtlCol="0"/>
          <a:lstStyle/>
          <a:p>
            <a:endParaRPr/>
          </a:p>
        </p:txBody>
      </p:sp>
      <p:sp>
        <p:nvSpPr>
          <p:cNvPr id="162" name="object 162"/>
          <p:cNvSpPr/>
          <p:nvPr/>
        </p:nvSpPr>
        <p:spPr>
          <a:xfrm>
            <a:off x="9964721" y="6486291"/>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3" name="object 163"/>
          <p:cNvSpPr/>
          <p:nvPr/>
        </p:nvSpPr>
        <p:spPr>
          <a:xfrm>
            <a:off x="9823373" y="6514045"/>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868686"/>
            </a:solidFill>
          </a:ln>
        </p:spPr>
        <p:txBody>
          <a:bodyPr wrap="square" lIns="0" tIns="0" rIns="0" bIns="0" rtlCol="0"/>
          <a:lstStyle/>
          <a:p>
            <a:endParaRPr/>
          </a:p>
        </p:txBody>
      </p:sp>
      <p:sp>
        <p:nvSpPr>
          <p:cNvPr id="164" name="object 164"/>
          <p:cNvSpPr/>
          <p:nvPr/>
        </p:nvSpPr>
        <p:spPr>
          <a:xfrm>
            <a:off x="9964721" y="6486291"/>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5" name="object 165"/>
          <p:cNvSpPr/>
          <p:nvPr/>
        </p:nvSpPr>
        <p:spPr>
          <a:xfrm>
            <a:off x="9823373" y="6514045"/>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166" name="object 166"/>
          <p:cNvSpPr/>
          <p:nvPr/>
        </p:nvSpPr>
        <p:spPr>
          <a:xfrm>
            <a:off x="9957356" y="6486291"/>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7" name="object 167"/>
          <p:cNvSpPr/>
          <p:nvPr/>
        </p:nvSpPr>
        <p:spPr>
          <a:xfrm>
            <a:off x="9823374" y="6514046"/>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168" name="object 168"/>
          <p:cNvSpPr/>
          <p:nvPr/>
        </p:nvSpPr>
        <p:spPr>
          <a:xfrm>
            <a:off x="9949987" y="6486291"/>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9" name="object 169"/>
          <p:cNvSpPr/>
          <p:nvPr/>
        </p:nvSpPr>
        <p:spPr>
          <a:xfrm>
            <a:off x="9823373" y="6514044"/>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170" name="object 170"/>
          <p:cNvSpPr/>
          <p:nvPr/>
        </p:nvSpPr>
        <p:spPr>
          <a:xfrm>
            <a:off x="9942627" y="6486291"/>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71" name="object 171"/>
          <p:cNvSpPr/>
          <p:nvPr/>
        </p:nvSpPr>
        <p:spPr>
          <a:xfrm>
            <a:off x="9823374" y="6514046"/>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172" name="object 172"/>
          <p:cNvSpPr/>
          <p:nvPr/>
        </p:nvSpPr>
        <p:spPr>
          <a:xfrm>
            <a:off x="9935258" y="6486291"/>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3" name="object 173"/>
          <p:cNvSpPr/>
          <p:nvPr/>
        </p:nvSpPr>
        <p:spPr>
          <a:xfrm>
            <a:off x="9823373" y="6514044"/>
            <a:ext cx="117834" cy="83261"/>
          </a:xfrm>
          <a:custGeom>
            <a:avLst/>
            <a:gdLst/>
            <a:ahLst/>
            <a:cxnLst/>
            <a:rect l="l" t="t" r="r" b="b"/>
            <a:pathLst>
              <a:path w="50800" h="38100">
                <a:moveTo>
                  <a:pt x="0" y="35535"/>
                </a:moveTo>
                <a:lnTo>
                  <a:pt x="12700" y="38100"/>
                </a:lnTo>
                <a:lnTo>
                  <a:pt x="27526" y="35105"/>
                </a:lnTo>
                <a:lnTo>
                  <a:pt x="39637" y="26939"/>
                </a:lnTo>
                <a:lnTo>
                  <a:pt x="47804" y="14828"/>
                </a:lnTo>
                <a:lnTo>
                  <a:pt x="50800" y="0"/>
                </a:lnTo>
              </a:path>
            </a:pathLst>
          </a:custGeom>
          <a:ln w="11112">
            <a:solidFill>
              <a:srgbClr val="7F7F7F"/>
            </a:solidFill>
          </a:ln>
        </p:spPr>
        <p:txBody>
          <a:bodyPr wrap="square" lIns="0" tIns="0" rIns="0" bIns="0" rtlCol="0"/>
          <a:lstStyle/>
          <a:p>
            <a:endParaRPr/>
          </a:p>
        </p:txBody>
      </p:sp>
      <p:sp>
        <p:nvSpPr>
          <p:cNvPr id="174" name="object 174"/>
          <p:cNvSpPr/>
          <p:nvPr/>
        </p:nvSpPr>
        <p:spPr>
          <a:xfrm>
            <a:off x="9927893" y="6486291"/>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5" name="object 175"/>
          <p:cNvSpPr/>
          <p:nvPr/>
        </p:nvSpPr>
        <p:spPr>
          <a:xfrm>
            <a:off x="9823374" y="6514046"/>
            <a:ext cx="110469" cy="76322"/>
          </a:xfrm>
          <a:custGeom>
            <a:avLst/>
            <a:gdLst/>
            <a:ahLst/>
            <a:cxnLst/>
            <a:rect l="l" t="t" r="r" b="b"/>
            <a:pathLst>
              <a:path w="47625" h="34925">
                <a:moveTo>
                  <a:pt x="0" y="32361"/>
                </a:moveTo>
                <a:lnTo>
                  <a:pt x="12700" y="34925"/>
                </a:lnTo>
                <a:lnTo>
                  <a:pt x="26290" y="32180"/>
                </a:lnTo>
                <a:lnTo>
                  <a:pt x="37392" y="24695"/>
                </a:lnTo>
                <a:lnTo>
                  <a:pt x="44879" y="13593"/>
                </a:lnTo>
                <a:lnTo>
                  <a:pt x="47625" y="0"/>
                </a:lnTo>
              </a:path>
            </a:pathLst>
          </a:custGeom>
          <a:ln w="11112">
            <a:solidFill>
              <a:srgbClr val="7F7F7F"/>
            </a:solidFill>
          </a:ln>
        </p:spPr>
        <p:txBody>
          <a:bodyPr wrap="square" lIns="0" tIns="0" rIns="0" bIns="0" rtlCol="0"/>
          <a:lstStyle/>
          <a:p>
            <a:endParaRPr/>
          </a:p>
        </p:txBody>
      </p:sp>
      <p:sp>
        <p:nvSpPr>
          <p:cNvPr id="176" name="object 176"/>
          <p:cNvSpPr/>
          <p:nvPr/>
        </p:nvSpPr>
        <p:spPr>
          <a:xfrm>
            <a:off x="9920153" y="6486291"/>
            <a:ext cx="7365" cy="27754"/>
          </a:xfrm>
          <a:custGeom>
            <a:avLst/>
            <a:gdLst/>
            <a:ahLst/>
            <a:cxnLst/>
            <a:rect l="l" t="t" r="r" b="b"/>
            <a:pathLst>
              <a:path w="3175" h="12700">
                <a:moveTo>
                  <a:pt x="2727" y="12699"/>
                </a:moveTo>
                <a:lnTo>
                  <a:pt x="231" y="342"/>
                </a:lnTo>
                <a:lnTo>
                  <a:pt x="0" y="0"/>
                </a:lnTo>
              </a:path>
            </a:pathLst>
          </a:custGeom>
          <a:ln w="11112">
            <a:solidFill>
              <a:srgbClr val="7F7F7F"/>
            </a:solidFill>
          </a:ln>
        </p:spPr>
        <p:txBody>
          <a:bodyPr wrap="square" lIns="0" tIns="0" rIns="0" bIns="0" rtlCol="0"/>
          <a:lstStyle/>
          <a:p>
            <a:endParaRPr/>
          </a:p>
        </p:txBody>
      </p:sp>
      <p:sp>
        <p:nvSpPr>
          <p:cNvPr id="177" name="object 177"/>
          <p:cNvSpPr/>
          <p:nvPr/>
        </p:nvSpPr>
        <p:spPr>
          <a:xfrm>
            <a:off x="9823373" y="6514044"/>
            <a:ext cx="103104" cy="69384"/>
          </a:xfrm>
          <a:custGeom>
            <a:avLst/>
            <a:gdLst/>
            <a:ahLst/>
            <a:cxnLst/>
            <a:rect l="l" t="t" r="r" b="b"/>
            <a:pathLst>
              <a:path w="44450" h="31750">
                <a:moveTo>
                  <a:pt x="0" y="29024"/>
                </a:moveTo>
                <a:lnTo>
                  <a:pt x="340" y="29254"/>
                </a:lnTo>
                <a:lnTo>
                  <a:pt x="12700" y="31750"/>
                </a:lnTo>
                <a:lnTo>
                  <a:pt x="25055" y="29254"/>
                </a:lnTo>
                <a:lnTo>
                  <a:pt x="35147" y="22449"/>
                </a:lnTo>
                <a:lnTo>
                  <a:pt x="41953" y="12356"/>
                </a:lnTo>
                <a:lnTo>
                  <a:pt x="44450" y="0"/>
                </a:lnTo>
              </a:path>
            </a:pathLst>
          </a:custGeom>
          <a:ln w="11112">
            <a:solidFill>
              <a:srgbClr val="7F7F7F"/>
            </a:solidFill>
          </a:ln>
        </p:spPr>
        <p:txBody>
          <a:bodyPr wrap="square" lIns="0" tIns="0" rIns="0" bIns="0" rtlCol="0"/>
          <a:lstStyle/>
          <a:p>
            <a:endParaRPr/>
          </a:p>
        </p:txBody>
      </p:sp>
      <p:sp>
        <p:nvSpPr>
          <p:cNvPr id="178" name="object 178"/>
          <p:cNvSpPr/>
          <p:nvPr/>
        </p:nvSpPr>
        <p:spPr>
          <a:xfrm>
            <a:off x="9911435" y="6486291"/>
            <a:ext cx="8838" cy="27754"/>
          </a:xfrm>
          <a:custGeom>
            <a:avLst/>
            <a:gdLst/>
            <a:ahLst/>
            <a:cxnLst/>
            <a:rect l="l" t="t" r="r" b="b"/>
            <a:pathLst>
              <a:path w="3810" h="12700">
                <a:moveTo>
                  <a:pt x="3310" y="12699"/>
                </a:moveTo>
                <a:lnTo>
                  <a:pt x="1063" y="1577"/>
                </a:lnTo>
                <a:lnTo>
                  <a:pt x="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23374" y="6514045"/>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180" name="object 180"/>
          <p:cNvSpPr/>
          <p:nvPr/>
        </p:nvSpPr>
        <p:spPr>
          <a:xfrm>
            <a:off x="9902717" y="6486291"/>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181" name="object 181"/>
          <p:cNvSpPr/>
          <p:nvPr/>
        </p:nvSpPr>
        <p:spPr>
          <a:xfrm>
            <a:off x="9823373" y="6514045"/>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82" name="object 182"/>
          <p:cNvSpPr/>
          <p:nvPr/>
        </p:nvSpPr>
        <p:spPr>
          <a:xfrm>
            <a:off x="9893997" y="6486291"/>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23374" y="6514045"/>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4" name="object 184"/>
          <p:cNvSpPr/>
          <p:nvPr/>
        </p:nvSpPr>
        <p:spPr>
          <a:xfrm>
            <a:off x="9885275" y="6486291"/>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3" y="6514045"/>
            <a:ext cx="73646" cy="41630"/>
          </a:xfrm>
          <a:custGeom>
            <a:avLst/>
            <a:gdLst/>
            <a:ahLst/>
            <a:cxnLst/>
            <a:rect l="l" t="t" r="r" b="b"/>
            <a:pathLst>
              <a:path w="31750" h="19050">
                <a:moveTo>
                  <a:pt x="0" y="13986"/>
                </a:moveTo>
                <a:lnTo>
                  <a:pt x="5287" y="17552"/>
                </a:lnTo>
                <a:lnTo>
                  <a:pt x="12700" y="19050"/>
                </a:lnTo>
                <a:lnTo>
                  <a:pt x="20113" y="17552"/>
                </a:lnTo>
                <a:lnTo>
                  <a:pt x="26168" y="13468"/>
                </a:lnTo>
                <a:lnTo>
                  <a:pt x="30252" y="7413"/>
                </a:lnTo>
                <a:lnTo>
                  <a:pt x="31750" y="0"/>
                </a:lnTo>
              </a:path>
            </a:pathLst>
          </a:custGeom>
          <a:ln w="11112">
            <a:solidFill>
              <a:srgbClr val="7F7F7F"/>
            </a:solidFill>
          </a:ln>
        </p:spPr>
        <p:txBody>
          <a:bodyPr wrap="square" lIns="0" tIns="0" rIns="0" bIns="0" rtlCol="0"/>
          <a:lstStyle/>
          <a:p>
            <a:endParaRPr/>
          </a:p>
        </p:txBody>
      </p:sp>
      <p:sp>
        <p:nvSpPr>
          <p:cNvPr id="186" name="object 186"/>
          <p:cNvSpPr/>
          <p:nvPr/>
        </p:nvSpPr>
        <p:spPr>
          <a:xfrm>
            <a:off x="9880528" y="6486291"/>
            <a:ext cx="10310" cy="27754"/>
          </a:xfrm>
          <a:custGeom>
            <a:avLst/>
            <a:gdLst/>
            <a:ahLst/>
            <a:cxnLst/>
            <a:rect l="l" t="t" r="r" b="b"/>
            <a:pathLst>
              <a:path w="4445" h="12700">
                <a:moveTo>
                  <a:pt x="3935" y="12699"/>
                </a:moveTo>
                <a:lnTo>
                  <a:pt x="3935" y="3933"/>
                </a:lnTo>
                <a:lnTo>
                  <a:pt x="0" y="0"/>
                </a:lnTo>
              </a:path>
            </a:pathLst>
          </a:custGeom>
          <a:ln w="11112">
            <a:solidFill>
              <a:srgbClr val="7F7F7F"/>
            </a:solidFill>
          </a:ln>
        </p:spPr>
        <p:txBody>
          <a:bodyPr wrap="square" lIns="0" tIns="0" rIns="0" bIns="0" rtlCol="0"/>
          <a:lstStyle/>
          <a:p>
            <a:endParaRPr/>
          </a:p>
        </p:txBody>
      </p:sp>
      <p:sp>
        <p:nvSpPr>
          <p:cNvPr id="187" name="object 187"/>
          <p:cNvSpPr/>
          <p:nvPr/>
        </p:nvSpPr>
        <p:spPr>
          <a:xfrm>
            <a:off x="9823373" y="6486291"/>
            <a:ext cx="2946" cy="2775"/>
          </a:xfrm>
          <a:custGeom>
            <a:avLst/>
            <a:gdLst/>
            <a:ahLst/>
            <a:cxnLst/>
            <a:rect l="l" t="t" r="r" b="b"/>
            <a:pathLst>
              <a:path w="1270" h="1269">
                <a:moveTo>
                  <a:pt x="753" y="0"/>
                </a:moveTo>
                <a:lnTo>
                  <a:pt x="0" y="754"/>
                </a:lnTo>
              </a:path>
            </a:pathLst>
          </a:custGeom>
          <a:ln w="11112">
            <a:solidFill>
              <a:srgbClr val="7F7F7F"/>
            </a:solidFill>
          </a:ln>
        </p:spPr>
        <p:txBody>
          <a:bodyPr wrap="square" lIns="0" tIns="0" rIns="0" bIns="0" rtlCol="0"/>
          <a:lstStyle/>
          <a:p>
            <a:endParaRPr/>
          </a:p>
        </p:txBody>
      </p:sp>
      <p:sp>
        <p:nvSpPr>
          <p:cNvPr id="188" name="object 188"/>
          <p:cNvSpPr/>
          <p:nvPr/>
        </p:nvSpPr>
        <p:spPr>
          <a:xfrm>
            <a:off x="9823374" y="6514046"/>
            <a:ext cx="66281" cy="34692"/>
          </a:xfrm>
          <a:custGeom>
            <a:avLst/>
            <a:gdLst/>
            <a:ahLst/>
            <a:cxnLst/>
            <a:rect l="l" t="t" r="r" b="b"/>
            <a:pathLst>
              <a:path w="28575" h="15875">
                <a:moveTo>
                  <a:pt x="0" y="11944"/>
                </a:moveTo>
                <a:lnTo>
                  <a:pt x="3924" y="15875"/>
                </a:lnTo>
                <a:lnTo>
                  <a:pt x="12700" y="15875"/>
                </a:lnTo>
                <a:lnTo>
                  <a:pt x="21463" y="15875"/>
                </a:lnTo>
                <a:lnTo>
                  <a:pt x="28575" y="8765"/>
                </a:lnTo>
                <a:lnTo>
                  <a:pt x="28575" y="0"/>
                </a:lnTo>
              </a:path>
            </a:pathLst>
          </a:custGeom>
          <a:ln w="11112">
            <a:solidFill>
              <a:srgbClr val="7F7F7F"/>
            </a:solidFill>
          </a:ln>
        </p:spPr>
        <p:txBody>
          <a:bodyPr wrap="square" lIns="0" tIns="0" rIns="0" bIns="0" rtlCol="0"/>
          <a:lstStyle/>
          <a:p>
            <a:endParaRPr/>
          </a:p>
        </p:txBody>
      </p:sp>
      <p:sp>
        <p:nvSpPr>
          <p:cNvPr id="189" name="object 189"/>
          <p:cNvSpPr/>
          <p:nvPr/>
        </p:nvSpPr>
        <p:spPr>
          <a:xfrm>
            <a:off x="9869095" y="6486291"/>
            <a:ext cx="13256" cy="27754"/>
          </a:xfrm>
          <a:custGeom>
            <a:avLst/>
            <a:gdLst/>
            <a:ahLst/>
            <a:cxnLst/>
            <a:rect l="l" t="t" r="r" b="b"/>
            <a:pathLst>
              <a:path w="5714" h="12700">
                <a:moveTo>
                  <a:pt x="5689" y="12699"/>
                </a:moveTo>
                <a:lnTo>
                  <a:pt x="5689" y="5689"/>
                </a:lnTo>
                <a:lnTo>
                  <a:pt x="0" y="0"/>
                </a:lnTo>
              </a:path>
            </a:pathLst>
          </a:custGeom>
          <a:ln w="11112">
            <a:solidFill>
              <a:srgbClr val="7F7F7F"/>
            </a:solidFill>
          </a:ln>
        </p:spPr>
        <p:txBody>
          <a:bodyPr wrap="square" lIns="0" tIns="0" rIns="0" bIns="0" rtlCol="0"/>
          <a:lstStyle/>
          <a:p>
            <a:endParaRPr/>
          </a:p>
        </p:txBody>
      </p:sp>
      <p:sp>
        <p:nvSpPr>
          <p:cNvPr id="190" name="object 190"/>
          <p:cNvSpPr/>
          <p:nvPr/>
        </p:nvSpPr>
        <p:spPr>
          <a:xfrm>
            <a:off x="9823375" y="6486291"/>
            <a:ext cx="58917" cy="55507"/>
          </a:xfrm>
          <a:custGeom>
            <a:avLst/>
            <a:gdLst/>
            <a:ahLst/>
            <a:cxnLst/>
            <a:rect l="l" t="t" r="r" b="b"/>
            <a:pathLst>
              <a:path w="25400" h="25400">
                <a:moveTo>
                  <a:pt x="5689" y="0"/>
                </a:moveTo>
                <a:lnTo>
                  <a:pt x="0" y="5689"/>
                </a:lnTo>
                <a:lnTo>
                  <a:pt x="0" y="12699"/>
                </a:lnTo>
                <a:lnTo>
                  <a:pt x="0" y="19709"/>
                </a:lnTo>
                <a:lnTo>
                  <a:pt x="5689" y="25399"/>
                </a:lnTo>
                <a:lnTo>
                  <a:pt x="12700" y="25399"/>
                </a:lnTo>
                <a:lnTo>
                  <a:pt x="19710" y="25399"/>
                </a:lnTo>
                <a:lnTo>
                  <a:pt x="25400" y="19709"/>
                </a:lnTo>
                <a:lnTo>
                  <a:pt x="25400" y="12699"/>
                </a:lnTo>
              </a:path>
            </a:pathLst>
          </a:custGeom>
          <a:ln w="11112">
            <a:solidFill>
              <a:srgbClr val="7F7F7F"/>
            </a:solidFill>
          </a:ln>
        </p:spPr>
        <p:txBody>
          <a:bodyPr wrap="square" lIns="0" tIns="0" rIns="0" bIns="0" rtlCol="0"/>
          <a:lstStyle/>
          <a:p>
            <a:endParaRPr/>
          </a:p>
        </p:txBody>
      </p:sp>
      <p:sp>
        <p:nvSpPr>
          <p:cNvPr id="191" name="object 191"/>
          <p:cNvSpPr/>
          <p:nvPr/>
        </p:nvSpPr>
        <p:spPr>
          <a:xfrm>
            <a:off x="9830739" y="6493229"/>
            <a:ext cx="44188" cy="41630"/>
          </a:xfrm>
          <a:custGeom>
            <a:avLst/>
            <a:gdLst/>
            <a:ahLst/>
            <a:cxnLst/>
            <a:rect l="l" t="t" r="r" b="b"/>
            <a:pathLst>
              <a:path w="19050" h="19050">
                <a:moveTo>
                  <a:pt x="19050" y="9525"/>
                </a:moveTo>
                <a:lnTo>
                  <a:pt x="19050" y="4265"/>
                </a:lnTo>
                <a:lnTo>
                  <a:pt x="14782" y="0"/>
                </a:lnTo>
                <a:lnTo>
                  <a:pt x="9525" y="0"/>
                </a:lnTo>
                <a:lnTo>
                  <a:pt x="4267" y="0"/>
                </a:lnTo>
                <a:lnTo>
                  <a:pt x="0" y="4265"/>
                </a:lnTo>
                <a:lnTo>
                  <a:pt x="0" y="9525"/>
                </a:lnTo>
                <a:lnTo>
                  <a:pt x="0" y="14782"/>
                </a:lnTo>
                <a:lnTo>
                  <a:pt x="4267" y="19050"/>
                </a:lnTo>
                <a:lnTo>
                  <a:pt x="9525" y="19050"/>
                </a:lnTo>
                <a:lnTo>
                  <a:pt x="14782" y="19050"/>
                </a:lnTo>
                <a:lnTo>
                  <a:pt x="19050" y="14782"/>
                </a:lnTo>
                <a:lnTo>
                  <a:pt x="19050" y="9525"/>
                </a:lnTo>
              </a:path>
            </a:pathLst>
          </a:custGeom>
          <a:ln w="11112">
            <a:solidFill>
              <a:srgbClr val="7F7F7F"/>
            </a:solidFill>
          </a:ln>
        </p:spPr>
        <p:txBody>
          <a:bodyPr wrap="square" lIns="0" tIns="0" rIns="0" bIns="0" rtlCol="0"/>
          <a:lstStyle/>
          <a:p>
            <a:endParaRPr/>
          </a:p>
        </p:txBody>
      </p:sp>
      <p:sp>
        <p:nvSpPr>
          <p:cNvPr id="192" name="object 192"/>
          <p:cNvSpPr/>
          <p:nvPr/>
        </p:nvSpPr>
        <p:spPr>
          <a:xfrm>
            <a:off x="9838104" y="6500167"/>
            <a:ext cx="29458" cy="27754"/>
          </a:xfrm>
          <a:custGeom>
            <a:avLst/>
            <a:gdLst/>
            <a:ahLst/>
            <a:cxnLst/>
            <a:rect l="l" t="t" r="r" b="b"/>
            <a:pathLst>
              <a:path w="12700" h="12700">
                <a:moveTo>
                  <a:pt x="12700" y="6350"/>
                </a:moveTo>
                <a:lnTo>
                  <a:pt x="12700" y="2847"/>
                </a:lnTo>
                <a:lnTo>
                  <a:pt x="9842" y="0"/>
                </a:lnTo>
                <a:lnTo>
                  <a:pt x="6350" y="0"/>
                </a:lnTo>
                <a:lnTo>
                  <a:pt x="2844" y="0"/>
                </a:lnTo>
                <a:lnTo>
                  <a:pt x="0" y="2847"/>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193" name="object 193"/>
          <p:cNvSpPr/>
          <p:nvPr/>
        </p:nvSpPr>
        <p:spPr>
          <a:xfrm>
            <a:off x="9845469" y="6507106"/>
            <a:ext cx="14729" cy="13877"/>
          </a:xfrm>
          <a:custGeom>
            <a:avLst/>
            <a:gdLst/>
            <a:ahLst/>
            <a:cxnLst/>
            <a:rect l="l" t="t" r="r" b="b"/>
            <a:pathLst>
              <a:path w="6350" h="6350">
                <a:moveTo>
                  <a:pt x="6350" y="3175"/>
                </a:moveTo>
                <a:lnTo>
                  <a:pt x="6350" y="1423"/>
                </a:lnTo>
                <a:lnTo>
                  <a:pt x="4927" y="0"/>
                </a:lnTo>
                <a:lnTo>
                  <a:pt x="3175" y="0"/>
                </a:lnTo>
                <a:lnTo>
                  <a:pt x="1422" y="0"/>
                </a:lnTo>
                <a:lnTo>
                  <a:pt x="0" y="1423"/>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194" name="object 194"/>
          <p:cNvSpPr/>
          <p:nvPr/>
        </p:nvSpPr>
        <p:spPr>
          <a:xfrm>
            <a:off x="9838104" y="6500167"/>
            <a:ext cx="29458" cy="27754"/>
          </a:xfrm>
          <a:custGeom>
            <a:avLst/>
            <a:gdLst/>
            <a:ahLst/>
            <a:cxnLst/>
            <a:rect l="l" t="t" r="r" b="b"/>
            <a:pathLst>
              <a:path w="12700" h="12700">
                <a:moveTo>
                  <a:pt x="9842" y="0"/>
                </a:moveTo>
                <a:lnTo>
                  <a:pt x="2844" y="0"/>
                </a:lnTo>
                <a:lnTo>
                  <a:pt x="0" y="2847"/>
                </a:lnTo>
                <a:lnTo>
                  <a:pt x="0" y="9852"/>
                </a:lnTo>
                <a:lnTo>
                  <a:pt x="2844" y="12700"/>
                </a:lnTo>
                <a:lnTo>
                  <a:pt x="9842" y="12700"/>
                </a:lnTo>
                <a:lnTo>
                  <a:pt x="12700" y="9852"/>
                </a:lnTo>
                <a:lnTo>
                  <a:pt x="12700" y="2847"/>
                </a:lnTo>
                <a:lnTo>
                  <a:pt x="9842" y="0"/>
                </a:lnTo>
                <a:close/>
              </a:path>
            </a:pathLst>
          </a:custGeom>
          <a:solidFill>
            <a:srgbClr val="7F7F7F"/>
          </a:solidFill>
        </p:spPr>
        <p:txBody>
          <a:bodyPr wrap="square" lIns="0" tIns="0" rIns="0" bIns="0" rtlCol="0"/>
          <a:lstStyle/>
          <a:p>
            <a:endParaRPr/>
          </a:p>
        </p:txBody>
      </p:sp>
      <p:sp>
        <p:nvSpPr>
          <p:cNvPr id="195" name="object 195"/>
          <p:cNvSpPr/>
          <p:nvPr/>
        </p:nvSpPr>
        <p:spPr>
          <a:xfrm>
            <a:off x="952093" y="6602508"/>
            <a:ext cx="8900854" cy="0"/>
          </a:xfrm>
          <a:custGeom>
            <a:avLst/>
            <a:gdLst/>
            <a:ahLst/>
            <a:cxnLst/>
            <a:rect l="l" t="t" r="r" b="b"/>
            <a:pathLst>
              <a:path w="3837304">
                <a:moveTo>
                  <a:pt x="0" y="0"/>
                </a:moveTo>
                <a:lnTo>
                  <a:pt x="3837253" y="0"/>
                </a:lnTo>
              </a:path>
            </a:pathLst>
          </a:custGeom>
          <a:ln w="4761">
            <a:solidFill>
              <a:srgbClr val="7F7F7F"/>
            </a:solidFill>
          </a:ln>
        </p:spPr>
        <p:txBody>
          <a:bodyPr wrap="square" lIns="0" tIns="0" rIns="0" bIns="0" rtlCol="0"/>
          <a:lstStyle/>
          <a:p>
            <a:endParaRPr/>
          </a:p>
        </p:txBody>
      </p:sp>
      <p:sp>
        <p:nvSpPr>
          <p:cNvPr id="196" name="object 196"/>
          <p:cNvSpPr/>
          <p:nvPr/>
        </p:nvSpPr>
        <p:spPr>
          <a:xfrm>
            <a:off x="952093" y="6611180"/>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7" name="object 197"/>
          <p:cNvSpPr/>
          <p:nvPr/>
        </p:nvSpPr>
        <p:spPr>
          <a:xfrm>
            <a:off x="952093" y="662505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8" name="object 198"/>
          <p:cNvSpPr/>
          <p:nvPr/>
        </p:nvSpPr>
        <p:spPr>
          <a:xfrm>
            <a:off x="952093" y="6625057"/>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9" name="object 199"/>
          <p:cNvSpPr/>
          <p:nvPr/>
        </p:nvSpPr>
        <p:spPr>
          <a:xfrm>
            <a:off x="952093" y="6638933"/>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200" name="object 200"/>
          <p:cNvSpPr/>
          <p:nvPr/>
        </p:nvSpPr>
        <p:spPr>
          <a:xfrm>
            <a:off x="952093" y="6652810"/>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201" name="object 201"/>
          <p:cNvSpPr/>
          <p:nvPr/>
        </p:nvSpPr>
        <p:spPr>
          <a:xfrm>
            <a:off x="952093" y="6666687"/>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202" name="object 202"/>
          <p:cNvSpPr/>
          <p:nvPr/>
        </p:nvSpPr>
        <p:spPr>
          <a:xfrm>
            <a:off x="952093" y="6680564"/>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3" name="object 203"/>
          <p:cNvSpPr/>
          <p:nvPr/>
        </p:nvSpPr>
        <p:spPr>
          <a:xfrm>
            <a:off x="952093" y="6694441"/>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4" name="object 204"/>
          <p:cNvSpPr/>
          <p:nvPr/>
        </p:nvSpPr>
        <p:spPr>
          <a:xfrm>
            <a:off x="952093" y="6708317"/>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5" name="object 205"/>
          <p:cNvSpPr/>
          <p:nvPr/>
        </p:nvSpPr>
        <p:spPr>
          <a:xfrm>
            <a:off x="952093" y="6722194"/>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6" name="object 206"/>
          <p:cNvSpPr/>
          <p:nvPr/>
        </p:nvSpPr>
        <p:spPr>
          <a:xfrm>
            <a:off x="952093" y="6730868"/>
            <a:ext cx="8900854" cy="0"/>
          </a:xfrm>
          <a:custGeom>
            <a:avLst/>
            <a:gdLst/>
            <a:ahLst/>
            <a:cxnLst/>
            <a:rect l="l" t="t" r="r" b="b"/>
            <a:pathLst>
              <a:path w="3837304">
                <a:moveTo>
                  <a:pt x="0" y="0"/>
                </a:moveTo>
                <a:lnTo>
                  <a:pt x="3837253" y="0"/>
                </a:lnTo>
              </a:path>
            </a:pathLst>
          </a:custGeom>
          <a:ln w="4763">
            <a:solidFill>
              <a:srgbClr val="F1F1F1"/>
            </a:solidFill>
          </a:ln>
        </p:spPr>
        <p:txBody>
          <a:bodyPr wrap="square" lIns="0" tIns="0" rIns="0" bIns="0" rtlCol="0"/>
          <a:lstStyle/>
          <a:p>
            <a:endParaRPr/>
          </a:p>
        </p:txBody>
      </p:sp>
      <p:sp>
        <p:nvSpPr>
          <p:cNvPr id="207" name="object 207"/>
          <p:cNvSpPr/>
          <p:nvPr/>
        </p:nvSpPr>
        <p:spPr>
          <a:xfrm>
            <a:off x="9970665" y="5807152"/>
            <a:ext cx="0" cy="0"/>
          </a:xfrm>
          <a:custGeom>
            <a:avLst/>
            <a:gdLst/>
            <a:ahLst/>
            <a:cxnLst/>
            <a:rect l="l" t="t" r="r" b="b"/>
            <a:pathLst>
              <a:path>
                <a:moveTo>
                  <a:pt x="0" y="0"/>
                </a:moveTo>
                <a:lnTo>
                  <a:pt x="0" y="0"/>
                </a:lnTo>
              </a:path>
            </a:pathLst>
          </a:custGeom>
          <a:ln w="11112">
            <a:solidFill>
              <a:srgbClr val="FFFFFF"/>
            </a:solidFill>
          </a:ln>
        </p:spPr>
        <p:txBody>
          <a:bodyPr wrap="square" lIns="0" tIns="0" rIns="0" bIns="0" rtlCol="0"/>
          <a:lstStyle/>
          <a:p>
            <a:endParaRPr/>
          </a:p>
        </p:txBody>
      </p:sp>
      <p:sp>
        <p:nvSpPr>
          <p:cNvPr id="208" name="object 208"/>
          <p:cNvSpPr/>
          <p:nvPr/>
        </p:nvSpPr>
        <p:spPr>
          <a:xfrm>
            <a:off x="9970665" y="6029181"/>
            <a:ext cx="0" cy="0"/>
          </a:xfrm>
          <a:custGeom>
            <a:avLst/>
            <a:gdLst/>
            <a:ahLst/>
            <a:cxnLst/>
            <a:rect l="l" t="t" r="r" b="b"/>
            <a:pathLst>
              <a:path>
                <a:moveTo>
                  <a:pt x="0" y="0"/>
                </a:moveTo>
                <a:lnTo>
                  <a:pt x="0" y="0"/>
                </a:lnTo>
              </a:path>
            </a:pathLst>
          </a:custGeom>
          <a:ln w="11112">
            <a:solidFill>
              <a:srgbClr val="FFFFFF"/>
            </a:solidFill>
          </a:ln>
        </p:spPr>
        <p:txBody>
          <a:bodyPr wrap="square" lIns="0" tIns="0" rIns="0" bIns="0" rtlCol="0"/>
          <a:lstStyle/>
          <a:p>
            <a:endParaRPr/>
          </a:p>
        </p:txBody>
      </p:sp>
      <p:sp>
        <p:nvSpPr>
          <p:cNvPr id="209" name="object 209"/>
          <p:cNvSpPr/>
          <p:nvPr/>
        </p:nvSpPr>
        <p:spPr>
          <a:xfrm>
            <a:off x="9970666" y="5814092"/>
            <a:ext cx="110469" cy="104076"/>
          </a:xfrm>
          <a:custGeom>
            <a:avLst/>
            <a:gdLst/>
            <a:ahLst/>
            <a:cxnLst/>
            <a:rect l="l" t="t" r="r" b="b"/>
            <a:pathLst>
              <a:path w="47625" h="47625">
                <a:moveTo>
                  <a:pt x="47625" y="47625"/>
                </a:moveTo>
                <a:lnTo>
                  <a:pt x="43882" y="29087"/>
                </a:lnTo>
                <a:lnTo>
                  <a:pt x="33675" y="13948"/>
                </a:lnTo>
                <a:lnTo>
                  <a:pt x="18537" y="3742"/>
                </a:lnTo>
                <a:lnTo>
                  <a:pt x="0" y="0"/>
                </a:lnTo>
              </a:path>
            </a:pathLst>
          </a:custGeom>
          <a:ln w="11112">
            <a:solidFill>
              <a:srgbClr val="F7F7F7"/>
            </a:solidFill>
          </a:ln>
        </p:spPr>
        <p:txBody>
          <a:bodyPr wrap="square" lIns="0" tIns="0" rIns="0" bIns="0" rtlCol="0"/>
          <a:lstStyle/>
          <a:p>
            <a:endParaRPr/>
          </a:p>
        </p:txBody>
      </p:sp>
      <p:sp>
        <p:nvSpPr>
          <p:cNvPr id="210" name="object 210"/>
          <p:cNvSpPr/>
          <p:nvPr/>
        </p:nvSpPr>
        <p:spPr>
          <a:xfrm>
            <a:off x="9970666" y="5918167"/>
            <a:ext cx="110469" cy="104076"/>
          </a:xfrm>
          <a:custGeom>
            <a:avLst/>
            <a:gdLst/>
            <a:ahLst/>
            <a:cxnLst/>
            <a:rect l="l" t="t" r="r" b="b"/>
            <a:pathLst>
              <a:path w="47625" h="47625">
                <a:moveTo>
                  <a:pt x="0" y="47624"/>
                </a:moveTo>
                <a:lnTo>
                  <a:pt x="18537" y="43882"/>
                </a:lnTo>
                <a:lnTo>
                  <a:pt x="33675" y="33676"/>
                </a:lnTo>
                <a:lnTo>
                  <a:pt x="43882" y="18537"/>
                </a:lnTo>
                <a:lnTo>
                  <a:pt x="47625" y="0"/>
                </a:lnTo>
              </a:path>
            </a:pathLst>
          </a:custGeom>
          <a:ln w="11112">
            <a:solidFill>
              <a:srgbClr val="F7F7F7"/>
            </a:solidFill>
          </a:ln>
        </p:spPr>
        <p:txBody>
          <a:bodyPr wrap="square" lIns="0" tIns="0" rIns="0" bIns="0" rtlCol="0"/>
          <a:lstStyle/>
          <a:p>
            <a:endParaRPr/>
          </a:p>
        </p:txBody>
      </p:sp>
      <p:sp>
        <p:nvSpPr>
          <p:cNvPr id="211" name="object 211"/>
          <p:cNvSpPr/>
          <p:nvPr/>
        </p:nvSpPr>
        <p:spPr>
          <a:xfrm>
            <a:off x="9970665" y="5821029"/>
            <a:ext cx="103104" cy="97138"/>
          </a:xfrm>
          <a:custGeom>
            <a:avLst/>
            <a:gdLst/>
            <a:ahLst/>
            <a:cxnLst/>
            <a:rect l="l" t="t" r="r" b="b"/>
            <a:pathLst>
              <a:path w="44450" h="44450">
                <a:moveTo>
                  <a:pt x="44450" y="44450"/>
                </a:moveTo>
                <a:lnTo>
                  <a:pt x="40957" y="27149"/>
                </a:lnTo>
                <a:lnTo>
                  <a:pt x="31431" y="13020"/>
                </a:lnTo>
                <a:lnTo>
                  <a:pt x="17302" y="3493"/>
                </a:lnTo>
                <a:lnTo>
                  <a:pt x="0" y="0"/>
                </a:lnTo>
              </a:path>
            </a:pathLst>
          </a:custGeom>
          <a:ln w="11112">
            <a:solidFill>
              <a:srgbClr val="F0F0F0"/>
            </a:solidFill>
          </a:ln>
        </p:spPr>
        <p:txBody>
          <a:bodyPr wrap="square" lIns="0" tIns="0" rIns="0" bIns="0" rtlCol="0"/>
          <a:lstStyle/>
          <a:p>
            <a:endParaRPr/>
          </a:p>
        </p:txBody>
      </p:sp>
      <p:sp>
        <p:nvSpPr>
          <p:cNvPr id="212" name="object 212"/>
          <p:cNvSpPr/>
          <p:nvPr/>
        </p:nvSpPr>
        <p:spPr>
          <a:xfrm>
            <a:off x="9970665" y="5918166"/>
            <a:ext cx="103104" cy="97138"/>
          </a:xfrm>
          <a:custGeom>
            <a:avLst/>
            <a:gdLst/>
            <a:ahLst/>
            <a:cxnLst/>
            <a:rect l="l" t="t" r="r" b="b"/>
            <a:pathLst>
              <a:path w="44450" h="44450">
                <a:moveTo>
                  <a:pt x="0" y="44449"/>
                </a:moveTo>
                <a:lnTo>
                  <a:pt x="17302" y="40956"/>
                </a:lnTo>
                <a:lnTo>
                  <a:pt x="31431" y="31429"/>
                </a:lnTo>
                <a:lnTo>
                  <a:pt x="40957" y="17300"/>
                </a:lnTo>
                <a:lnTo>
                  <a:pt x="44450" y="0"/>
                </a:lnTo>
              </a:path>
            </a:pathLst>
          </a:custGeom>
          <a:ln w="11112">
            <a:solidFill>
              <a:srgbClr val="F0F0F0"/>
            </a:solidFill>
          </a:ln>
        </p:spPr>
        <p:txBody>
          <a:bodyPr wrap="square" lIns="0" tIns="0" rIns="0" bIns="0" rtlCol="0"/>
          <a:lstStyle/>
          <a:p>
            <a:endParaRPr/>
          </a:p>
        </p:txBody>
      </p:sp>
      <p:sp>
        <p:nvSpPr>
          <p:cNvPr id="213" name="object 213"/>
          <p:cNvSpPr/>
          <p:nvPr/>
        </p:nvSpPr>
        <p:spPr>
          <a:xfrm>
            <a:off x="9970666" y="5827968"/>
            <a:ext cx="95740" cy="90199"/>
          </a:xfrm>
          <a:custGeom>
            <a:avLst/>
            <a:gdLst/>
            <a:ahLst/>
            <a:cxnLst/>
            <a:rect l="l" t="t" r="r" b="b"/>
            <a:pathLst>
              <a:path w="41275" h="41275">
                <a:moveTo>
                  <a:pt x="41275" y="41275"/>
                </a:moveTo>
                <a:lnTo>
                  <a:pt x="38031" y="25208"/>
                </a:lnTo>
                <a:lnTo>
                  <a:pt x="29186" y="12088"/>
                </a:lnTo>
                <a:lnTo>
                  <a:pt x="16066" y="3243"/>
                </a:lnTo>
                <a:lnTo>
                  <a:pt x="0" y="0"/>
                </a:lnTo>
              </a:path>
            </a:pathLst>
          </a:custGeom>
          <a:ln w="11112">
            <a:solidFill>
              <a:srgbClr val="E8E8E8"/>
            </a:solidFill>
          </a:ln>
        </p:spPr>
        <p:txBody>
          <a:bodyPr wrap="square" lIns="0" tIns="0" rIns="0" bIns="0" rtlCol="0"/>
          <a:lstStyle/>
          <a:p>
            <a:endParaRPr/>
          </a:p>
        </p:txBody>
      </p:sp>
      <p:sp>
        <p:nvSpPr>
          <p:cNvPr id="214" name="object 214"/>
          <p:cNvSpPr/>
          <p:nvPr/>
        </p:nvSpPr>
        <p:spPr>
          <a:xfrm>
            <a:off x="9970666" y="5918168"/>
            <a:ext cx="95740" cy="90199"/>
          </a:xfrm>
          <a:custGeom>
            <a:avLst/>
            <a:gdLst/>
            <a:ahLst/>
            <a:cxnLst/>
            <a:rect l="l" t="t" r="r" b="b"/>
            <a:pathLst>
              <a:path w="41275" h="41275">
                <a:moveTo>
                  <a:pt x="0" y="41274"/>
                </a:moveTo>
                <a:lnTo>
                  <a:pt x="16066" y="38031"/>
                </a:lnTo>
                <a:lnTo>
                  <a:pt x="29186" y="29185"/>
                </a:lnTo>
                <a:lnTo>
                  <a:pt x="38031" y="16065"/>
                </a:lnTo>
                <a:lnTo>
                  <a:pt x="41275" y="0"/>
                </a:lnTo>
              </a:path>
            </a:pathLst>
          </a:custGeom>
          <a:ln w="11112">
            <a:solidFill>
              <a:srgbClr val="E8E8E8"/>
            </a:solidFill>
          </a:ln>
        </p:spPr>
        <p:txBody>
          <a:bodyPr wrap="square" lIns="0" tIns="0" rIns="0" bIns="0" rtlCol="0"/>
          <a:lstStyle/>
          <a:p>
            <a:endParaRPr/>
          </a:p>
        </p:txBody>
      </p:sp>
      <p:sp>
        <p:nvSpPr>
          <p:cNvPr id="215" name="object 215"/>
          <p:cNvSpPr/>
          <p:nvPr/>
        </p:nvSpPr>
        <p:spPr>
          <a:xfrm>
            <a:off x="9970665" y="5834906"/>
            <a:ext cx="88375" cy="83261"/>
          </a:xfrm>
          <a:custGeom>
            <a:avLst/>
            <a:gdLst/>
            <a:ahLst/>
            <a:cxnLst/>
            <a:rect l="l" t="t" r="r" b="b"/>
            <a:pathLst>
              <a:path w="38100" h="38100">
                <a:moveTo>
                  <a:pt x="38100" y="38100"/>
                </a:moveTo>
                <a:lnTo>
                  <a:pt x="35106" y="23270"/>
                </a:lnTo>
                <a:lnTo>
                  <a:pt x="26941" y="11159"/>
                </a:lnTo>
                <a:lnTo>
                  <a:pt x="14831" y="2994"/>
                </a:lnTo>
                <a:lnTo>
                  <a:pt x="0" y="0"/>
                </a:lnTo>
              </a:path>
            </a:pathLst>
          </a:custGeom>
          <a:ln w="11112">
            <a:solidFill>
              <a:srgbClr val="E1E1E1"/>
            </a:solidFill>
          </a:ln>
        </p:spPr>
        <p:txBody>
          <a:bodyPr wrap="square" lIns="0" tIns="0" rIns="0" bIns="0" rtlCol="0"/>
          <a:lstStyle/>
          <a:p>
            <a:endParaRPr/>
          </a:p>
        </p:txBody>
      </p:sp>
      <p:sp>
        <p:nvSpPr>
          <p:cNvPr id="216" name="object 216"/>
          <p:cNvSpPr/>
          <p:nvPr/>
        </p:nvSpPr>
        <p:spPr>
          <a:xfrm>
            <a:off x="9970665" y="5918166"/>
            <a:ext cx="88375" cy="83261"/>
          </a:xfrm>
          <a:custGeom>
            <a:avLst/>
            <a:gdLst/>
            <a:ahLst/>
            <a:cxnLst/>
            <a:rect l="l" t="t" r="r" b="b"/>
            <a:pathLst>
              <a:path w="38100" h="38100">
                <a:moveTo>
                  <a:pt x="0" y="38099"/>
                </a:moveTo>
                <a:lnTo>
                  <a:pt x="14831" y="35105"/>
                </a:lnTo>
                <a:lnTo>
                  <a:pt x="26941" y="26939"/>
                </a:lnTo>
                <a:lnTo>
                  <a:pt x="35106" y="14828"/>
                </a:lnTo>
                <a:lnTo>
                  <a:pt x="38100" y="0"/>
                </a:lnTo>
              </a:path>
            </a:pathLst>
          </a:custGeom>
          <a:ln w="11112">
            <a:solidFill>
              <a:srgbClr val="E1E1E1"/>
            </a:solidFill>
          </a:ln>
        </p:spPr>
        <p:txBody>
          <a:bodyPr wrap="square" lIns="0" tIns="0" rIns="0" bIns="0" rtlCol="0"/>
          <a:lstStyle/>
          <a:p>
            <a:endParaRPr/>
          </a:p>
        </p:txBody>
      </p:sp>
      <p:sp>
        <p:nvSpPr>
          <p:cNvPr id="217" name="object 217"/>
          <p:cNvSpPr/>
          <p:nvPr/>
        </p:nvSpPr>
        <p:spPr>
          <a:xfrm>
            <a:off x="9970666" y="5841845"/>
            <a:ext cx="81011" cy="76322"/>
          </a:xfrm>
          <a:custGeom>
            <a:avLst/>
            <a:gdLst/>
            <a:ahLst/>
            <a:cxnLst/>
            <a:rect l="l" t="t" r="r" b="b"/>
            <a:pathLst>
              <a:path w="34925" h="34925">
                <a:moveTo>
                  <a:pt x="34925" y="34925"/>
                </a:moveTo>
                <a:lnTo>
                  <a:pt x="32181" y="21330"/>
                </a:lnTo>
                <a:lnTo>
                  <a:pt x="24697" y="10229"/>
                </a:lnTo>
                <a:lnTo>
                  <a:pt x="13595" y="2744"/>
                </a:lnTo>
                <a:lnTo>
                  <a:pt x="0" y="0"/>
                </a:lnTo>
              </a:path>
            </a:pathLst>
          </a:custGeom>
          <a:ln w="11112">
            <a:solidFill>
              <a:srgbClr val="D9D9D9"/>
            </a:solidFill>
          </a:ln>
        </p:spPr>
        <p:txBody>
          <a:bodyPr wrap="square" lIns="0" tIns="0" rIns="0" bIns="0" rtlCol="0"/>
          <a:lstStyle/>
          <a:p>
            <a:endParaRPr/>
          </a:p>
        </p:txBody>
      </p:sp>
      <p:sp>
        <p:nvSpPr>
          <p:cNvPr id="218" name="object 218"/>
          <p:cNvSpPr/>
          <p:nvPr/>
        </p:nvSpPr>
        <p:spPr>
          <a:xfrm>
            <a:off x="9970666" y="5918168"/>
            <a:ext cx="81011" cy="76322"/>
          </a:xfrm>
          <a:custGeom>
            <a:avLst/>
            <a:gdLst/>
            <a:ahLst/>
            <a:cxnLst/>
            <a:rect l="l" t="t" r="r" b="b"/>
            <a:pathLst>
              <a:path w="34925" h="34925">
                <a:moveTo>
                  <a:pt x="0" y="34924"/>
                </a:moveTo>
                <a:lnTo>
                  <a:pt x="13595" y="32180"/>
                </a:lnTo>
                <a:lnTo>
                  <a:pt x="24697" y="24695"/>
                </a:lnTo>
                <a:lnTo>
                  <a:pt x="32181" y="13593"/>
                </a:lnTo>
                <a:lnTo>
                  <a:pt x="34925" y="0"/>
                </a:lnTo>
              </a:path>
            </a:pathLst>
          </a:custGeom>
          <a:ln w="11112">
            <a:solidFill>
              <a:srgbClr val="D9D9D9"/>
            </a:solidFill>
          </a:ln>
        </p:spPr>
        <p:txBody>
          <a:bodyPr wrap="square" lIns="0" tIns="0" rIns="0" bIns="0" rtlCol="0"/>
          <a:lstStyle/>
          <a:p>
            <a:endParaRPr/>
          </a:p>
        </p:txBody>
      </p:sp>
      <p:sp>
        <p:nvSpPr>
          <p:cNvPr id="219" name="object 219"/>
          <p:cNvSpPr/>
          <p:nvPr/>
        </p:nvSpPr>
        <p:spPr>
          <a:xfrm>
            <a:off x="9970665" y="5848782"/>
            <a:ext cx="73646" cy="69384"/>
          </a:xfrm>
          <a:custGeom>
            <a:avLst/>
            <a:gdLst/>
            <a:ahLst/>
            <a:cxnLst/>
            <a:rect l="l" t="t" r="r" b="b"/>
            <a:pathLst>
              <a:path w="31750" h="31750">
                <a:moveTo>
                  <a:pt x="31750" y="31750"/>
                </a:moveTo>
                <a:lnTo>
                  <a:pt x="29254" y="19392"/>
                </a:lnTo>
                <a:lnTo>
                  <a:pt x="22447" y="9300"/>
                </a:lnTo>
                <a:lnTo>
                  <a:pt x="12355" y="2495"/>
                </a:lnTo>
                <a:lnTo>
                  <a:pt x="0" y="0"/>
                </a:lnTo>
              </a:path>
            </a:pathLst>
          </a:custGeom>
          <a:ln w="11112">
            <a:solidFill>
              <a:srgbClr val="D2D2D2"/>
            </a:solidFill>
          </a:ln>
        </p:spPr>
        <p:txBody>
          <a:bodyPr wrap="square" lIns="0" tIns="0" rIns="0" bIns="0" rtlCol="0"/>
          <a:lstStyle/>
          <a:p>
            <a:endParaRPr/>
          </a:p>
        </p:txBody>
      </p:sp>
      <p:sp>
        <p:nvSpPr>
          <p:cNvPr id="220" name="object 220"/>
          <p:cNvSpPr/>
          <p:nvPr/>
        </p:nvSpPr>
        <p:spPr>
          <a:xfrm>
            <a:off x="9970665" y="5918166"/>
            <a:ext cx="73646" cy="69384"/>
          </a:xfrm>
          <a:custGeom>
            <a:avLst/>
            <a:gdLst/>
            <a:ahLst/>
            <a:cxnLst/>
            <a:rect l="l" t="t" r="r" b="b"/>
            <a:pathLst>
              <a:path w="31750" h="31750">
                <a:moveTo>
                  <a:pt x="0" y="31749"/>
                </a:moveTo>
                <a:lnTo>
                  <a:pt x="12355" y="29254"/>
                </a:lnTo>
                <a:lnTo>
                  <a:pt x="22447" y="22449"/>
                </a:lnTo>
                <a:lnTo>
                  <a:pt x="29254" y="12356"/>
                </a:lnTo>
                <a:lnTo>
                  <a:pt x="31750" y="0"/>
                </a:lnTo>
              </a:path>
            </a:pathLst>
          </a:custGeom>
          <a:ln w="11112">
            <a:solidFill>
              <a:srgbClr val="D2D2D2"/>
            </a:solidFill>
          </a:ln>
        </p:spPr>
        <p:txBody>
          <a:bodyPr wrap="square" lIns="0" tIns="0" rIns="0" bIns="0" rtlCol="0"/>
          <a:lstStyle/>
          <a:p>
            <a:endParaRPr/>
          </a:p>
        </p:txBody>
      </p:sp>
      <p:sp>
        <p:nvSpPr>
          <p:cNvPr id="221" name="object 221"/>
          <p:cNvSpPr/>
          <p:nvPr/>
        </p:nvSpPr>
        <p:spPr>
          <a:xfrm>
            <a:off x="9970666" y="5855722"/>
            <a:ext cx="66281" cy="62446"/>
          </a:xfrm>
          <a:custGeom>
            <a:avLst/>
            <a:gdLst/>
            <a:ahLst/>
            <a:cxnLst/>
            <a:rect l="l" t="t" r="r" b="b"/>
            <a:pathLst>
              <a:path w="28575" h="28575">
                <a:moveTo>
                  <a:pt x="28575" y="28575"/>
                </a:moveTo>
                <a:lnTo>
                  <a:pt x="26330" y="17452"/>
                </a:lnTo>
                <a:lnTo>
                  <a:pt x="20207" y="8369"/>
                </a:lnTo>
                <a:lnTo>
                  <a:pt x="11124" y="2245"/>
                </a:lnTo>
                <a:lnTo>
                  <a:pt x="0" y="0"/>
                </a:lnTo>
              </a:path>
            </a:pathLst>
          </a:custGeom>
          <a:ln w="11112">
            <a:solidFill>
              <a:srgbClr val="CACACA"/>
            </a:solidFill>
          </a:ln>
        </p:spPr>
        <p:txBody>
          <a:bodyPr wrap="square" lIns="0" tIns="0" rIns="0" bIns="0" rtlCol="0"/>
          <a:lstStyle/>
          <a:p>
            <a:endParaRPr/>
          </a:p>
        </p:txBody>
      </p:sp>
      <p:sp>
        <p:nvSpPr>
          <p:cNvPr id="222" name="object 222"/>
          <p:cNvSpPr/>
          <p:nvPr/>
        </p:nvSpPr>
        <p:spPr>
          <a:xfrm>
            <a:off x="9970666" y="5918167"/>
            <a:ext cx="66281" cy="62446"/>
          </a:xfrm>
          <a:custGeom>
            <a:avLst/>
            <a:gdLst/>
            <a:ahLst/>
            <a:cxnLst/>
            <a:rect l="l" t="t" r="r" b="b"/>
            <a:pathLst>
              <a:path w="28575" h="28575">
                <a:moveTo>
                  <a:pt x="0" y="28574"/>
                </a:moveTo>
                <a:lnTo>
                  <a:pt x="11124" y="26329"/>
                </a:lnTo>
                <a:lnTo>
                  <a:pt x="20207" y="20204"/>
                </a:lnTo>
                <a:lnTo>
                  <a:pt x="26330" y="11121"/>
                </a:lnTo>
                <a:lnTo>
                  <a:pt x="28575" y="0"/>
                </a:lnTo>
              </a:path>
            </a:pathLst>
          </a:custGeom>
          <a:ln w="11112">
            <a:solidFill>
              <a:srgbClr val="CACACA"/>
            </a:solidFill>
          </a:ln>
        </p:spPr>
        <p:txBody>
          <a:bodyPr wrap="square" lIns="0" tIns="0" rIns="0" bIns="0" rtlCol="0"/>
          <a:lstStyle/>
          <a:p>
            <a:endParaRPr/>
          </a:p>
        </p:txBody>
      </p:sp>
      <p:sp>
        <p:nvSpPr>
          <p:cNvPr id="223" name="object 223"/>
          <p:cNvSpPr/>
          <p:nvPr/>
        </p:nvSpPr>
        <p:spPr>
          <a:xfrm>
            <a:off x="9970665" y="5862659"/>
            <a:ext cx="58917" cy="55507"/>
          </a:xfrm>
          <a:custGeom>
            <a:avLst/>
            <a:gdLst/>
            <a:ahLst/>
            <a:cxnLst/>
            <a:rect l="l" t="t" r="r" b="b"/>
            <a:pathLst>
              <a:path w="25400" h="25400">
                <a:moveTo>
                  <a:pt x="25400" y="25400"/>
                </a:moveTo>
                <a:lnTo>
                  <a:pt x="23403" y="15514"/>
                </a:lnTo>
                <a:lnTo>
                  <a:pt x="17958" y="7440"/>
                </a:lnTo>
                <a:lnTo>
                  <a:pt x="9884" y="1996"/>
                </a:lnTo>
                <a:lnTo>
                  <a:pt x="0" y="0"/>
                </a:lnTo>
              </a:path>
            </a:pathLst>
          </a:custGeom>
          <a:ln w="11112">
            <a:solidFill>
              <a:srgbClr val="C3C3C3"/>
            </a:solidFill>
          </a:ln>
        </p:spPr>
        <p:txBody>
          <a:bodyPr wrap="square" lIns="0" tIns="0" rIns="0" bIns="0" rtlCol="0"/>
          <a:lstStyle/>
          <a:p>
            <a:endParaRPr/>
          </a:p>
        </p:txBody>
      </p:sp>
      <p:sp>
        <p:nvSpPr>
          <p:cNvPr id="224" name="object 224"/>
          <p:cNvSpPr/>
          <p:nvPr/>
        </p:nvSpPr>
        <p:spPr>
          <a:xfrm>
            <a:off x="9970665" y="5918166"/>
            <a:ext cx="58917" cy="55507"/>
          </a:xfrm>
          <a:custGeom>
            <a:avLst/>
            <a:gdLst/>
            <a:ahLst/>
            <a:cxnLst/>
            <a:rect l="l" t="t" r="r" b="b"/>
            <a:pathLst>
              <a:path w="25400" h="25400">
                <a:moveTo>
                  <a:pt x="0" y="25399"/>
                </a:moveTo>
                <a:lnTo>
                  <a:pt x="9884" y="23403"/>
                </a:lnTo>
                <a:lnTo>
                  <a:pt x="17958" y="17959"/>
                </a:lnTo>
                <a:lnTo>
                  <a:pt x="23403" y="9885"/>
                </a:lnTo>
                <a:lnTo>
                  <a:pt x="25400" y="0"/>
                </a:lnTo>
              </a:path>
            </a:pathLst>
          </a:custGeom>
          <a:ln w="11112">
            <a:solidFill>
              <a:srgbClr val="C3C3C3"/>
            </a:solidFill>
          </a:ln>
        </p:spPr>
        <p:txBody>
          <a:bodyPr wrap="square" lIns="0" tIns="0" rIns="0" bIns="0" rtlCol="0"/>
          <a:lstStyle/>
          <a:p>
            <a:endParaRPr/>
          </a:p>
        </p:txBody>
      </p:sp>
      <p:sp>
        <p:nvSpPr>
          <p:cNvPr id="225" name="object 225"/>
          <p:cNvSpPr/>
          <p:nvPr/>
        </p:nvSpPr>
        <p:spPr>
          <a:xfrm>
            <a:off x="9970666" y="5869599"/>
            <a:ext cx="51552" cy="48569"/>
          </a:xfrm>
          <a:custGeom>
            <a:avLst/>
            <a:gdLst/>
            <a:ahLst/>
            <a:cxnLst/>
            <a:rect l="l" t="t" r="r" b="b"/>
            <a:pathLst>
              <a:path w="22225" h="22225">
                <a:moveTo>
                  <a:pt x="22225" y="22225"/>
                </a:moveTo>
                <a:lnTo>
                  <a:pt x="20477" y="13574"/>
                </a:lnTo>
                <a:lnTo>
                  <a:pt x="15713" y="6510"/>
                </a:lnTo>
                <a:lnTo>
                  <a:pt x="8648" y="1746"/>
                </a:lnTo>
                <a:lnTo>
                  <a:pt x="0" y="0"/>
                </a:lnTo>
              </a:path>
            </a:pathLst>
          </a:custGeom>
          <a:ln w="11112">
            <a:solidFill>
              <a:srgbClr val="BBBBBB"/>
            </a:solidFill>
          </a:ln>
        </p:spPr>
        <p:txBody>
          <a:bodyPr wrap="square" lIns="0" tIns="0" rIns="0" bIns="0" rtlCol="0"/>
          <a:lstStyle/>
          <a:p>
            <a:endParaRPr/>
          </a:p>
        </p:txBody>
      </p:sp>
      <p:sp>
        <p:nvSpPr>
          <p:cNvPr id="226" name="object 226"/>
          <p:cNvSpPr/>
          <p:nvPr/>
        </p:nvSpPr>
        <p:spPr>
          <a:xfrm>
            <a:off x="9970666" y="5918167"/>
            <a:ext cx="51552" cy="48569"/>
          </a:xfrm>
          <a:custGeom>
            <a:avLst/>
            <a:gdLst/>
            <a:ahLst/>
            <a:cxnLst/>
            <a:rect l="l" t="t" r="r" b="b"/>
            <a:pathLst>
              <a:path w="22225" h="22225">
                <a:moveTo>
                  <a:pt x="0" y="22224"/>
                </a:moveTo>
                <a:lnTo>
                  <a:pt x="8648" y="20478"/>
                </a:lnTo>
                <a:lnTo>
                  <a:pt x="15713" y="15714"/>
                </a:lnTo>
                <a:lnTo>
                  <a:pt x="20477" y="8650"/>
                </a:lnTo>
                <a:lnTo>
                  <a:pt x="22225" y="0"/>
                </a:lnTo>
              </a:path>
            </a:pathLst>
          </a:custGeom>
          <a:ln w="11112">
            <a:solidFill>
              <a:srgbClr val="BBBBBB"/>
            </a:solidFill>
          </a:ln>
        </p:spPr>
        <p:txBody>
          <a:bodyPr wrap="square" lIns="0" tIns="0" rIns="0" bIns="0" rtlCol="0"/>
          <a:lstStyle/>
          <a:p>
            <a:endParaRPr/>
          </a:p>
        </p:txBody>
      </p:sp>
      <p:sp>
        <p:nvSpPr>
          <p:cNvPr id="227" name="object 227"/>
          <p:cNvSpPr/>
          <p:nvPr/>
        </p:nvSpPr>
        <p:spPr>
          <a:xfrm>
            <a:off x="9970665" y="5876536"/>
            <a:ext cx="44188" cy="41630"/>
          </a:xfrm>
          <a:custGeom>
            <a:avLst/>
            <a:gdLst/>
            <a:ahLst/>
            <a:cxnLst/>
            <a:rect l="l" t="t" r="r" b="b"/>
            <a:pathLst>
              <a:path w="19050" h="19050">
                <a:moveTo>
                  <a:pt x="19050" y="19050"/>
                </a:moveTo>
                <a:lnTo>
                  <a:pt x="17552" y="11636"/>
                </a:lnTo>
                <a:lnTo>
                  <a:pt x="13468" y="5580"/>
                </a:lnTo>
                <a:lnTo>
                  <a:pt x="7413" y="1497"/>
                </a:lnTo>
                <a:lnTo>
                  <a:pt x="0" y="0"/>
                </a:lnTo>
              </a:path>
            </a:pathLst>
          </a:custGeom>
          <a:ln w="11112">
            <a:solidFill>
              <a:srgbClr val="B3B3B3"/>
            </a:solidFill>
          </a:ln>
        </p:spPr>
        <p:txBody>
          <a:bodyPr wrap="square" lIns="0" tIns="0" rIns="0" bIns="0" rtlCol="0"/>
          <a:lstStyle/>
          <a:p>
            <a:endParaRPr/>
          </a:p>
        </p:txBody>
      </p:sp>
      <p:sp>
        <p:nvSpPr>
          <p:cNvPr id="228" name="object 228"/>
          <p:cNvSpPr/>
          <p:nvPr/>
        </p:nvSpPr>
        <p:spPr>
          <a:xfrm>
            <a:off x="9970665" y="5918167"/>
            <a:ext cx="44188" cy="41630"/>
          </a:xfrm>
          <a:custGeom>
            <a:avLst/>
            <a:gdLst/>
            <a:ahLst/>
            <a:cxnLst/>
            <a:rect l="l" t="t" r="r" b="b"/>
            <a:pathLst>
              <a:path w="19050" h="19050">
                <a:moveTo>
                  <a:pt x="0" y="19049"/>
                </a:moveTo>
                <a:lnTo>
                  <a:pt x="7413" y="17552"/>
                </a:lnTo>
                <a:lnTo>
                  <a:pt x="13468" y="13468"/>
                </a:lnTo>
                <a:lnTo>
                  <a:pt x="17552" y="7413"/>
                </a:lnTo>
                <a:lnTo>
                  <a:pt x="19050" y="0"/>
                </a:lnTo>
              </a:path>
            </a:pathLst>
          </a:custGeom>
          <a:ln w="11112">
            <a:solidFill>
              <a:srgbClr val="B3B3B3"/>
            </a:solidFill>
          </a:ln>
        </p:spPr>
        <p:txBody>
          <a:bodyPr wrap="square" lIns="0" tIns="0" rIns="0" bIns="0" rtlCol="0"/>
          <a:lstStyle/>
          <a:p>
            <a:endParaRPr/>
          </a:p>
        </p:txBody>
      </p:sp>
      <p:sp>
        <p:nvSpPr>
          <p:cNvPr id="229" name="object 229"/>
          <p:cNvSpPr/>
          <p:nvPr/>
        </p:nvSpPr>
        <p:spPr>
          <a:xfrm>
            <a:off x="9970666" y="5883476"/>
            <a:ext cx="36823" cy="34692"/>
          </a:xfrm>
          <a:custGeom>
            <a:avLst/>
            <a:gdLst/>
            <a:ahLst/>
            <a:cxnLst/>
            <a:rect l="l" t="t" r="r" b="b"/>
            <a:pathLst>
              <a:path w="15875" h="15875">
                <a:moveTo>
                  <a:pt x="15875" y="15875"/>
                </a:moveTo>
                <a:lnTo>
                  <a:pt x="15875" y="7108"/>
                </a:lnTo>
                <a:lnTo>
                  <a:pt x="8763" y="0"/>
                </a:lnTo>
                <a:lnTo>
                  <a:pt x="0" y="0"/>
                </a:lnTo>
              </a:path>
            </a:pathLst>
          </a:custGeom>
          <a:ln w="11112">
            <a:solidFill>
              <a:srgbClr val="ACACAC"/>
            </a:solidFill>
          </a:ln>
        </p:spPr>
        <p:txBody>
          <a:bodyPr wrap="square" lIns="0" tIns="0" rIns="0" bIns="0" rtlCol="0"/>
          <a:lstStyle/>
          <a:p>
            <a:endParaRPr/>
          </a:p>
        </p:txBody>
      </p:sp>
      <p:sp>
        <p:nvSpPr>
          <p:cNvPr id="230" name="object 230"/>
          <p:cNvSpPr/>
          <p:nvPr/>
        </p:nvSpPr>
        <p:spPr>
          <a:xfrm>
            <a:off x="9970666" y="5918167"/>
            <a:ext cx="36823" cy="34692"/>
          </a:xfrm>
          <a:custGeom>
            <a:avLst/>
            <a:gdLst/>
            <a:ahLst/>
            <a:cxnLst/>
            <a:rect l="l" t="t" r="r" b="b"/>
            <a:pathLst>
              <a:path w="15875" h="15875">
                <a:moveTo>
                  <a:pt x="0" y="15875"/>
                </a:moveTo>
                <a:lnTo>
                  <a:pt x="8763" y="15875"/>
                </a:lnTo>
                <a:lnTo>
                  <a:pt x="15875" y="8765"/>
                </a:lnTo>
                <a:lnTo>
                  <a:pt x="15875" y="0"/>
                </a:lnTo>
              </a:path>
            </a:pathLst>
          </a:custGeom>
          <a:ln w="11112">
            <a:solidFill>
              <a:srgbClr val="ACACAC"/>
            </a:solidFill>
          </a:ln>
        </p:spPr>
        <p:txBody>
          <a:bodyPr wrap="square" lIns="0" tIns="0" rIns="0" bIns="0" rtlCol="0"/>
          <a:lstStyle/>
          <a:p>
            <a:endParaRPr/>
          </a:p>
        </p:txBody>
      </p:sp>
      <p:sp>
        <p:nvSpPr>
          <p:cNvPr id="231" name="object 231"/>
          <p:cNvSpPr/>
          <p:nvPr/>
        </p:nvSpPr>
        <p:spPr>
          <a:xfrm>
            <a:off x="9970665" y="5890413"/>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232" name="object 232"/>
          <p:cNvSpPr/>
          <p:nvPr/>
        </p:nvSpPr>
        <p:spPr>
          <a:xfrm>
            <a:off x="9970665" y="5918166"/>
            <a:ext cx="29458" cy="27754"/>
          </a:xfrm>
          <a:custGeom>
            <a:avLst/>
            <a:gdLst/>
            <a:ahLst/>
            <a:cxnLst/>
            <a:rect l="l" t="t" r="r" b="b"/>
            <a:pathLst>
              <a:path w="12700" h="12700">
                <a:moveTo>
                  <a:pt x="0" y="12700"/>
                </a:moveTo>
                <a:lnTo>
                  <a:pt x="7010" y="12700"/>
                </a:lnTo>
                <a:lnTo>
                  <a:pt x="12700" y="7009"/>
                </a:lnTo>
                <a:lnTo>
                  <a:pt x="12700" y="0"/>
                </a:lnTo>
              </a:path>
            </a:pathLst>
          </a:custGeom>
          <a:ln w="11112">
            <a:solidFill>
              <a:srgbClr val="A4A4A4"/>
            </a:solidFill>
          </a:ln>
        </p:spPr>
        <p:txBody>
          <a:bodyPr wrap="square" lIns="0" tIns="0" rIns="0" bIns="0" rtlCol="0"/>
          <a:lstStyle/>
          <a:p>
            <a:endParaRPr/>
          </a:p>
        </p:txBody>
      </p:sp>
      <p:sp>
        <p:nvSpPr>
          <p:cNvPr id="233" name="object 233"/>
          <p:cNvSpPr/>
          <p:nvPr/>
        </p:nvSpPr>
        <p:spPr>
          <a:xfrm>
            <a:off x="9970666" y="5897352"/>
            <a:ext cx="22094" cy="20815"/>
          </a:xfrm>
          <a:custGeom>
            <a:avLst/>
            <a:gdLst/>
            <a:ahLst/>
            <a:cxnLst/>
            <a:rect l="l" t="t" r="r" b="b"/>
            <a:pathLst>
              <a:path w="9525" h="9525">
                <a:moveTo>
                  <a:pt x="9525" y="9525"/>
                </a:moveTo>
                <a:lnTo>
                  <a:pt x="9525" y="4265"/>
                </a:lnTo>
                <a:lnTo>
                  <a:pt x="5258" y="0"/>
                </a:lnTo>
                <a:lnTo>
                  <a:pt x="0" y="0"/>
                </a:lnTo>
              </a:path>
            </a:pathLst>
          </a:custGeom>
          <a:ln w="11112">
            <a:solidFill>
              <a:srgbClr val="9D9D9D"/>
            </a:solidFill>
          </a:ln>
        </p:spPr>
        <p:txBody>
          <a:bodyPr wrap="square" lIns="0" tIns="0" rIns="0" bIns="0" rtlCol="0"/>
          <a:lstStyle/>
          <a:p>
            <a:endParaRPr/>
          </a:p>
        </p:txBody>
      </p:sp>
      <p:sp>
        <p:nvSpPr>
          <p:cNvPr id="234" name="object 234"/>
          <p:cNvSpPr/>
          <p:nvPr/>
        </p:nvSpPr>
        <p:spPr>
          <a:xfrm>
            <a:off x="9970666" y="5918168"/>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235" name="object 235"/>
          <p:cNvSpPr/>
          <p:nvPr/>
        </p:nvSpPr>
        <p:spPr>
          <a:xfrm>
            <a:off x="9970665" y="5904290"/>
            <a:ext cx="14729" cy="13877"/>
          </a:xfrm>
          <a:custGeom>
            <a:avLst/>
            <a:gdLst/>
            <a:ahLst/>
            <a:cxnLst/>
            <a:rect l="l" t="t" r="r" b="b"/>
            <a:pathLst>
              <a:path w="6350" h="6350">
                <a:moveTo>
                  <a:pt x="6350" y="6350"/>
                </a:moveTo>
                <a:lnTo>
                  <a:pt x="6350" y="2847"/>
                </a:lnTo>
                <a:lnTo>
                  <a:pt x="3505" y="0"/>
                </a:lnTo>
                <a:lnTo>
                  <a:pt x="0" y="0"/>
                </a:lnTo>
              </a:path>
            </a:pathLst>
          </a:custGeom>
          <a:ln w="11112">
            <a:solidFill>
              <a:srgbClr val="959595"/>
            </a:solidFill>
          </a:ln>
        </p:spPr>
        <p:txBody>
          <a:bodyPr wrap="square" lIns="0" tIns="0" rIns="0" bIns="0" rtlCol="0"/>
          <a:lstStyle/>
          <a:p>
            <a:endParaRPr/>
          </a:p>
        </p:txBody>
      </p:sp>
      <p:sp>
        <p:nvSpPr>
          <p:cNvPr id="236" name="object 236"/>
          <p:cNvSpPr/>
          <p:nvPr/>
        </p:nvSpPr>
        <p:spPr>
          <a:xfrm>
            <a:off x="9970665" y="5918166"/>
            <a:ext cx="14729" cy="13877"/>
          </a:xfrm>
          <a:custGeom>
            <a:avLst/>
            <a:gdLst/>
            <a:ahLst/>
            <a:cxnLst/>
            <a:rect l="l" t="t" r="r" b="b"/>
            <a:pathLst>
              <a:path w="6350" h="6350">
                <a:moveTo>
                  <a:pt x="0" y="6350"/>
                </a:moveTo>
                <a:lnTo>
                  <a:pt x="3505" y="6350"/>
                </a:lnTo>
                <a:lnTo>
                  <a:pt x="6350" y="3501"/>
                </a:lnTo>
                <a:lnTo>
                  <a:pt x="6350" y="0"/>
                </a:lnTo>
              </a:path>
            </a:pathLst>
          </a:custGeom>
          <a:ln w="11112">
            <a:solidFill>
              <a:srgbClr val="959595"/>
            </a:solidFill>
          </a:ln>
        </p:spPr>
        <p:txBody>
          <a:bodyPr wrap="square" lIns="0" tIns="0" rIns="0" bIns="0" rtlCol="0"/>
          <a:lstStyle/>
          <a:p>
            <a:endParaRPr/>
          </a:p>
        </p:txBody>
      </p:sp>
      <p:sp>
        <p:nvSpPr>
          <p:cNvPr id="237" name="object 237"/>
          <p:cNvSpPr/>
          <p:nvPr/>
        </p:nvSpPr>
        <p:spPr>
          <a:xfrm>
            <a:off x="9970666" y="5911229"/>
            <a:ext cx="7365" cy="6938"/>
          </a:xfrm>
          <a:custGeom>
            <a:avLst/>
            <a:gdLst/>
            <a:ahLst/>
            <a:cxnLst/>
            <a:rect l="l" t="t" r="r" b="b"/>
            <a:pathLst>
              <a:path w="3175" h="3175">
                <a:moveTo>
                  <a:pt x="3175" y="3175"/>
                </a:moveTo>
                <a:lnTo>
                  <a:pt x="3175" y="1423"/>
                </a:lnTo>
                <a:lnTo>
                  <a:pt x="1752" y="0"/>
                </a:lnTo>
                <a:lnTo>
                  <a:pt x="0" y="0"/>
                </a:lnTo>
              </a:path>
            </a:pathLst>
          </a:custGeom>
          <a:ln w="11112">
            <a:solidFill>
              <a:srgbClr val="8E8E8E"/>
            </a:solidFill>
          </a:ln>
        </p:spPr>
        <p:txBody>
          <a:bodyPr wrap="square" lIns="0" tIns="0" rIns="0" bIns="0" rtlCol="0"/>
          <a:lstStyle/>
          <a:p>
            <a:endParaRPr/>
          </a:p>
        </p:txBody>
      </p:sp>
      <p:sp>
        <p:nvSpPr>
          <p:cNvPr id="238" name="object 238"/>
          <p:cNvSpPr/>
          <p:nvPr/>
        </p:nvSpPr>
        <p:spPr>
          <a:xfrm>
            <a:off x="9970666" y="5918168"/>
            <a:ext cx="7365" cy="6938"/>
          </a:xfrm>
          <a:custGeom>
            <a:avLst/>
            <a:gdLst/>
            <a:ahLst/>
            <a:cxnLst/>
            <a:rect l="l" t="t" r="r" b="b"/>
            <a:pathLst>
              <a:path w="3175" h="3175">
                <a:moveTo>
                  <a:pt x="0" y="3175"/>
                </a:moveTo>
                <a:lnTo>
                  <a:pt x="1752" y="3175"/>
                </a:lnTo>
                <a:lnTo>
                  <a:pt x="3175" y="1751"/>
                </a:lnTo>
                <a:lnTo>
                  <a:pt x="3175" y="0"/>
                </a:lnTo>
              </a:path>
            </a:pathLst>
          </a:custGeom>
          <a:ln w="11112">
            <a:solidFill>
              <a:srgbClr val="8E8E8E"/>
            </a:solidFill>
          </a:ln>
        </p:spPr>
        <p:txBody>
          <a:bodyPr wrap="square" lIns="0" tIns="0" rIns="0" bIns="0" rtlCol="0"/>
          <a:lstStyle/>
          <a:p>
            <a:endParaRPr/>
          </a:p>
        </p:txBody>
      </p:sp>
      <p:sp>
        <p:nvSpPr>
          <p:cNvPr id="239" name="object 239"/>
          <p:cNvSpPr/>
          <p:nvPr/>
        </p:nvSpPr>
        <p:spPr>
          <a:xfrm>
            <a:off x="9970665" y="5904289"/>
            <a:ext cx="14729" cy="27754"/>
          </a:xfrm>
          <a:custGeom>
            <a:avLst/>
            <a:gdLst/>
            <a:ahLst/>
            <a:cxnLst/>
            <a:rect l="l" t="t" r="r" b="b"/>
            <a:pathLst>
              <a:path w="6350" h="12700">
                <a:moveTo>
                  <a:pt x="3505" y="0"/>
                </a:moveTo>
                <a:lnTo>
                  <a:pt x="0" y="0"/>
                </a:lnTo>
                <a:lnTo>
                  <a:pt x="0" y="12700"/>
                </a:lnTo>
                <a:lnTo>
                  <a:pt x="3505" y="12700"/>
                </a:lnTo>
                <a:lnTo>
                  <a:pt x="6350" y="9851"/>
                </a:lnTo>
                <a:lnTo>
                  <a:pt x="6350" y="2847"/>
                </a:lnTo>
                <a:lnTo>
                  <a:pt x="3505" y="0"/>
                </a:lnTo>
                <a:close/>
              </a:path>
            </a:pathLst>
          </a:custGeom>
          <a:solidFill>
            <a:srgbClr val="7F7F7F"/>
          </a:solidFill>
        </p:spPr>
        <p:txBody>
          <a:bodyPr wrap="square" lIns="0" tIns="0" rIns="0" bIns="0" rtlCol="0"/>
          <a:lstStyle/>
          <a:p>
            <a:endParaRPr/>
          </a:p>
        </p:txBody>
      </p:sp>
      <p:sp>
        <p:nvSpPr>
          <p:cNvPr id="240" name="object 240"/>
          <p:cNvSpPr/>
          <p:nvPr/>
        </p:nvSpPr>
        <p:spPr>
          <a:xfrm>
            <a:off x="9976188" y="5918166"/>
            <a:ext cx="0" cy="596702"/>
          </a:xfrm>
          <a:custGeom>
            <a:avLst/>
            <a:gdLst/>
            <a:ahLst/>
            <a:cxnLst/>
            <a:rect l="l" t="t" r="r" b="b"/>
            <a:pathLst>
              <a:path h="273050">
                <a:moveTo>
                  <a:pt x="0" y="0"/>
                </a:moveTo>
                <a:lnTo>
                  <a:pt x="0" y="272672"/>
                </a:lnTo>
              </a:path>
            </a:pathLst>
          </a:custGeom>
          <a:ln w="4759">
            <a:solidFill>
              <a:srgbClr val="7F7F7F"/>
            </a:solidFill>
          </a:ln>
        </p:spPr>
        <p:txBody>
          <a:bodyPr wrap="square" lIns="0" tIns="0" rIns="0" bIns="0" rtlCol="0"/>
          <a:lstStyle/>
          <a:p>
            <a:endParaRPr/>
          </a:p>
        </p:txBody>
      </p:sp>
      <p:sp>
        <p:nvSpPr>
          <p:cNvPr id="241" name="object 241"/>
          <p:cNvSpPr/>
          <p:nvPr/>
        </p:nvSpPr>
        <p:spPr>
          <a:xfrm>
            <a:off x="9976188" y="5918166"/>
            <a:ext cx="0" cy="596702"/>
          </a:xfrm>
          <a:custGeom>
            <a:avLst/>
            <a:gdLst/>
            <a:ahLst/>
            <a:cxnLst/>
            <a:rect l="l" t="t" r="r" b="b"/>
            <a:pathLst>
              <a:path h="273050">
                <a:moveTo>
                  <a:pt x="0" y="0"/>
                </a:moveTo>
                <a:lnTo>
                  <a:pt x="0" y="272672"/>
                </a:lnTo>
              </a:path>
            </a:pathLst>
          </a:custGeom>
          <a:ln w="4759">
            <a:solidFill>
              <a:srgbClr val="7F7F7F"/>
            </a:solidFill>
          </a:ln>
        </p:spPr>
        <p:txBody>
          <a:bodyPr wrap="square" lIns="0" tIns="0" rIns="0" bIns="0" rtlCol="0"/>
          <a:lstStyle/>
          <a:p>
            <a:endParaRPr/>
          </a:p>
        </p:txBody>
      </p:sp>
      <p:sp>
        <p:nvSpPr>
          <p:cNvPr id="242" name="object 242"/>
          <p:cNvSpPr/>
          <p:nvPr/>
        </p:nvSpPr>
        <p:spPr>
          <a:xfrm>
            <a:off x="9985387" y="5918166"/>
            <a:ext cx="0" cy="596702"/>
          </a:xfrm>
          <a:custGeom>
            <a:avLst/>
            <a:gdLst/>
            <a:ahLst/>
            <a:cxnLst/>
            <a:rect l="l" t="t" r="r" b="b"/>
            <a:pathLst>
              <a:path h="273050">
                <a:moveTo>
                  <a:pt x="0" y="0"/>
                </a:moveTo>
                <a:lnTo>
                  <a:pt x="0" y="272672"/>
                </a:lnTo>
              </a:path>
            </a:pathLst>
          </a:custGeom>
          <a:ln w="9524">
            <a:solidFill>
              <a:srgbClr val="8D8D8D"/>
            </a:solidFill>
          </a:ln>
        </p:spPr>
        <p:txBody>
          <a:bodyPr wrap="square" lIns="0" tIns="0" rIns="0" bIns="0" rtlCol="0"/>
          <a:lstStyle/>
          <a:p>
            <a:endParaRPr/>
          </a:p>
        </p:txBody>
      </p:sp>
      <p:sp>
        <p:nvSpPr>
          <p:cNvPr id="243" name="object 243"/>
          <p:cNvSpPr/>
          <p:nvPr/>
        </p:nvSpPr>
        <p:spPr>
          <a:xfrm>
            <a:off x="10000116" y="5918166"/>
            <a:ext cx="0" cy="596702"/>
          </a:xfrm>
          <a:custGeom>
            <a:avLst/>
            <a:gdLst/>
            <a:ahLst/>
            <a:cxnLst/>
            <a:rect l="l" t="t" r="r" b="b"/>
            <a:pathLst>
              <a:path h="273050">
                <a:moveTo>
                  <a:pt x="0" y="0"/>
                </a:moveTo>
                <a:lnTo>
                  <a:pt x="0" y="272672"/>
                </a:lnTo>
              </a:path>
            </a:pathLst>
          </a:custGeom>
          <a:ln w="9524">
            <a:solidFill>
              <a:srgbClr val="9B9B9B"/>
            </a:solidFill>
          </a:ln>
        </p:spPr>
        <p:txBody>
          <a:bodyPr wrap="square" lIns="0" tIns="0" rIns="0" bIns="0" rtlCol="0"/>
          <a:lstStyle/>
          <a:p>
            <a:endParaRPr/>
          </a:p>
        </p:txBody>
      </p:sp>
      <p:sp>
        <p:nvSpPr>
          <p:cNvPr id="244" name="object 244"/>
          <p:cNvSpPr/>
          <p:nvPr/>
        </p:nvSpPr>
        <p:spPr>
          <a:xfrm>
            <a:off x="10014843" y="5918166"/>
            <a:ext cx="0" cy="596702"/>
          </a:xfrm>
          <a:custGeom>
            <a:avLst/>
            <a:gdLst/>
            <a:ahLst/>
            <a:cxnLst/>
            <a:rect l="l" t="t" r="r" b="b"/>
            <a:pathLst>
              <a:path h="273050">
                <a:moveTo>
                  <a:pt x="0" y="0"/>
                </a:moveTo>
                <a:lnTo>
                  <a:pt x="0" y="272672"/>
                </a:lnTo>
              </a:path>
            </a:pathLst>
          </a:custGeom>
          <a:ln w="9524">
            <a:solidFill>
              <a:srgbClr val="A9A9A9"/>
            </a:solidFill>
          </a:ln>
        </p:spPr>
        <p:txBody>
          <a:bodyPr wrap="square" lIns="0" tIns="0" rIns="0" bIns="0" rtlCol="0"/>
          <a:lstStyle/>
          <a:p>
            <a:endParaRPr/>
          </a:p>
        </p:txBody>
      </p:sp>
      <p:sp>
        <p:nvSpPr>
          <p:cNvPr id="245" name="object 245"/>
          <p:cNvSpPr/>
          <p:nvPr/>
        </p:nvSpPr>
        <p:spPr>
          <a:xfrm>
            <a:off x="10029572" y="5918166"/>
            <a:ext cx="0" cy="596702"/>
          </a:xfrm>
          <a:custGeom>
            <a:avLst/>
            <a:gdLst/>
            <a:ahLst/>
            <a:cxnLst/>
            <a:rect l="l" t="t" r="r" b="b"/>
            <a:pathLst>
              <a:path h="273050">
                <a:moveTo>
                  <a:pt x="0" y="0"/>
                </a:moveTo>
                <a:lnTo>
                  <a:pt x="0" y="272672"/>
                </a:lnTo>
              </a:path>
            </a:pathLst>
          </a:custGeom>
          <a:ln w="9524">
            <a:solidFill>
              <a:srgbClr val="B8B8B8"/>
            </a:solidFill>
          </a:ln>
        </p:spPr>
        <p:txBody>
          <a:bodyPr wrap="square" lIns="0" tIns="0" rIns="0" bIns="0" rtlCol="0"/>
          <a:lstStyle/>
          <a:p>
            <a:endParaRPr/>
          </a:p>
        </p:txBody>
      </p:sp>
      <p:sp>
        <p:nvSpPr>
          <p:cNvPr id="246" name="object 246"/>
          <p:cNvSpPr/>
          <p:nvPr/>
        </p:nvSpPr>
        <p:spPr>
          <a:xfrm>
            <a:off x="10044299" y="5918166"/>
            <a:ext cx="0" cy="596702"/>
          </a:xfrm>
          <a:custGeom>
            <a:avLst/>
            <a:gdLst/>
            <a:ahLst/>
            <a:cxnLst/>
            <a:rect l="l" t="t" r="r" b="b"/>
            <a:pathLst>
              <a:path h="273050">
                <a:moveTo>
                  <a:pt x="0" y="0"/>
                </a:moveTo>
                <a:lnTo>
                  <a:pt x="0" y="272672"/>
                </a:lnTo>
              </a:path>
            </a:pathLst>
          </a:custGeom>
          <a:ln w="9524">
            <a:solidFill>
              <a:srgbClr val="C6C6C6"/>
            </a:solidFill>
          </a:ln>
        </p:spPr>
        <p:txBody>
          <a:bodyPr wrap="square" lIns="0" tIns="0" rIns="0" bIns="0" rtlCol="0"/>
          <a:lstStyle/>
          <a:p>
            <a:endParaRPr/>
          </a:p>
        </p:txBody>
      </p:sp>
      <p:sp>
        <p:nvSpPr>
          <p:cNvPr id="247" name="object 247"/>
          <p:cNvSpPr/>
          <p:nvPr/>
        </p:nvSpPr>
        <p:spPr>
          <a:xfrm>
            <a:off x="10059028" y="5918166"/>
            <a:ext cx="0" cy="596702"/>
          </a:xfrm>
          <a:custGeom>
            <a:avLst/>
            <a:gdLst/>
            <a:ahLst/>
            <a:cxnLst/>
            <a:rect l="l" t="t" r="r" b="b"/>
            <a:pathLst>
              <a:path h="273050">
                <a:moveTo>
                  <a:pt x="0" y="0"/>
                </a:moveTo>
                <a:lnTo>
                  <a:pt x="0" y="272672"/>
                </a:lnTo>
              </a:path>
            </a:pathLst>
          </a:custGeom>
          <a:ln w="9524">
            <a:solidFill>
              <a:srgbClr val="D4D4D4"/>
            </a:solidFill>
          </a:ln>
        </p:spPr>
        <p:txBody>
          <a:bodyPr wrap="square" lIns="0" tIns="0" rIns="0" bIns="0" rtlCol="0"/>
          <a:lstStyle/>
          <a:p>
            <a:endParaRPr/>
          </a:p>
        </p:txBody>
      </p:sp>
      <p:sp>
        <p:nvSpPr>
          <p:cNvPr id="248" name="object 248"/>
          <p:cNvSpPr/>
          <p:nvPr/>
        </p:nvSpPr>
        <p:spPr>
          <a:xfrm>
            <a:off x="10073755" y="5918166"/>
            <a:ext cx="0" cy="596702"/>
          </a:xfrm>
          <a:custGeom>
            <a:avLst/>
            <a:gdLst/>
            <a:ahLst/>
            <a:cxnLst/>
            <a:rect l="l" t="t" r="r" b="b"/>
            <a:pathLst>
              <a:path h="273050">
                <a:moveTo>
                  <a:pt x="0" y="0"/>
                </a:moveTo>
                <a:lnTo>
                  <a:pt x="0" y="272672"/>
                </a:lnTo>
              </a:path>
            </a:pathLst>
          </a:custGeom>
          <a:ln w="9524">
            <a:solidFill>
              <a:srgbClr val="E2E2E2"/>
            </a:solidFill>
          </a:ln>
        </p:spPr>
        <p:txBody>
          <a:bodyPr wrap="square" lIns="0" tIns="0" rIns="0" bIns="0" rtlCol="0"/>
          <a:lstStyle/>
          <a:p>
            <a:endParaRPr/>
          </a:p>
        </p:txBody>
      </p:sp>
      <p:sp>
        <p:nvSpPr>
          <p:cNvPr id="249" name="object 249"/>
          <p:cNvSpPr/>
          <p:nvPr/>
        </p:nvSpPr>
        <p:spPr>
          <a:xfrm>
            <a:off x="10082973" y="5918166"/>
            <a:ext cx="0" cy="596702"/>
          </a:xfrm>
          <a:custGeom>
            <a:avLst/>
            <a:gdLst/>
            <a:ahLst/>
            <a:cxnLst/>
            <a:rect l="l" t="t" r="r" b="b"/>
            <a:pathLst>
              <a:path h="273050">
                <a:moveTo>
                  <a:pt x="0" y="0"/>
                </a:moveTo>
                <a:lnTo>
                  <a:pt x="0" y="272672"/>
                </a:lnTo>
              </a:path>
            </a:pathLst>
          </a:custGeom>
          <a:ln w="4765">
            <a:solidFill>
              <a:srgbClr val="F1F1F1"/>
            </a:solidFill>
          </a:ln>
        </p:spPr>
        <p:txBody>
          <a:bodyPr wrap="square" lIns="0" tIns="0" rIns="0" bIns="0" rtlCol="0"/>
          <a:lstStyle/>
          <a:p>
            <a:endParaRPr/>
          </a:p>
        </p:txBody>
      </p:sp>
      <p:sp>
        <p:nvSpPr>
          <p:cNvPr id="250" name="object 250"/>
          <p:cNvSpPr/>
          <p:nvPr/>
        </p:nvSpPr>
        <p:spPr>
          <a:xfrm>
            <a:off x="716424" y="6169901"/>
            <a:ext cx="9254355" cy="455156"/>
          </a:xfrm>
          <a:custGeom>
            <a:avLst/>
            <a:gdLst/>
            <a:ahLst/>
            <a:cxnLst/>
            <a:rect l="l" t="t" r="r" b="b"/>
            <a:pathLst>
              <a:path w="3989704" h="208280">
                <a:moveTo>
                  <a:pt x="3989655" y="0"/>
                </a:moveTo>
                <a:lnTo>
                  <a:pt x="0" y="0"/>
                </a:lnTo>
                <a:lnTo>
                  <a:pt x="0" y="157480"/>
                </a:lnTo>
                <a:lnTo>
                  <a:pt x="4008" y="177204"/>
                </a:lnTo>
                <a:lnTo>
                  <a:pt x="14922" y="193357"/>
                </a:lnTo>
                <a:lnTo>
                  <a:pt x="31075" y="204271"/>
                </a:lnTo>
                <a:lnTo>
                  <a:pt x="50800" y="208280"/>
                </a:lnTo>
                <a:lnTo>
                  <a:pt x="3938855" y="208280"/>
                </a:lnTo>
                <a:lnTo>
                  <a:pt x="3958580" y="204271"/>
                </a:lnTo>
                <a:lnTo>
                  <a:pt x="3974733" y="193357"/>
                </a:lnTo>
                <a:lnTo>
                  <a:pt x="3985647" y="177204"/>
                </a:lnTo>
                <a:lnTo>
                  <a:pt x="3989655" y="157480"/>
                </a:lnTo>
                <a:lnTo>
                  <a:pt x="3989655" y="0"/>
                </a:lnTo>
                <a:close/>
              </a:path>
            </a:pathLst>
          </a:custGeom>
          <a:solidFill>
            <a:srgbClr val="E9E9F3"/>
          </a:solidFill>
        </p:spPr>
        <p:txBody>
          <a:bodyPr wrap="square" lIns="0" tIns="0" rIns="0" bIns="0" rtlCol="0"/>
          <a:lstStyle/>
          <a:p>
            <a:endParaRPr/>
          </a:p>
        </p:txBody>
      </p:sp>
      <p:sp>
        <p:nvSpPr>
          <p:cNvPr id="251" name="object 251"/>
          <p:cNvSpPr/>
          <p:nvPr/>
        </p:nvSpPr>
        <p:spPr>
          <a:xfrm>
            <a:off x="9970667" y="5890413"/>
            <a:ext cx="0" cy="666086"/>
          </a:xfrm>
          <a:custGeom>
            <a:avLst/>
            <a:gdLst/>
            <a:ahLst/>
            <a:cxnLst/>
            <a:rect l="l" t="t" r="r" b="b"/>
            <a:pathLst>
              <a:path h="304800">
                <a:moveTo>
                  <a:pt x="0" y="304422"/>
                </a:moveTo>
                <a:lnTo>
                  <a:pt x="0" y="0"/>
                </a:lnTo>
              </a:path>
            </a:pathLst>
          </a:custGeom>
          <a:ln w="3175">
            <a:solidFill>
              <a:srgbClr val="7F7F7F"/>
            </a:solidFill>
          </a:ln>
        </p:spPr>
        <p:txBody>
          <a:bodyPr wrap="square" lIns="0" tIns="0" rIns="0" bIns="0" rtlCol="0"/>
          <a:lstStyle/>
          <a:p>
            <a:endParaRPr/>
          </a:p>
        </p:txBody>
      </p:sp>
      <p:sp>
        <p:nvSpPr>
          <p:cNvPr id="252" name="object 252"/>
          <p:cNvSpPr/>
          <p:nvPr/>
        </p:nvSpPr>
        <p:spPr>
          <a:xfrm>
            <a:off x="9970667" y="5862659"/>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53" name="object 253"/>
          <p:cNvSpPr/>
          <p:nvPr/>
        </p:nvSpPr>
        <p:spPr>
          <a:xfrm>
            <a:off x="9970667" y="5834905"/>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4" name="object 254"/>
          <p:cNvSpPr/>
          <p:nvPr/>
        </p:nvSpPr>
        <p:spPr>
          <a:xfrm>
            <a:off x="9970667" y="5807152"/>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5" name="object 255"/>
          <p:cNvSpPr/>
          <p:nvPr/>
        </p:nvSpPr>
        <p:spPr>
          <a:xfrm>
            <a:off x="9970667" y="5765522"/>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6" name="object 256"/>
          <p:cNvSpPr txBox="1"/>
          <p:nvPr/>
        </p:nvSpPr>
        <p:spPr>
          <a:xfrm>
            <a:off x="804799" y="5696972"/>
            <a:ext cx="8905275" cy="828432"/>
          </a:xfrm>
          <a:prstGeom prst="rect">
            <a:avLst/>
          </a:prstGeom>
        </p:spPr>
        <p:txBody>
          <a:bodyPr vert="horz" wrap="square" lIns="0" tIns="0" rIns="0" bIns="0" rtlCol="0">
            <a:spAutoFit/>
          </a:bodyPr>
          <a:lstStyle/>
          <a:p>
            <a:pPr marL="28575"/>
            <a:r>
              <a:rPr sz="2400" spc="-57" dirty="0">
                <a:solidFill>
                  <a:srgbClr val="FFFFFF"/>
                </a:solidFill>
                <a:latin typeface="Tahoma" panose="020B0604030504040204"/>
                <a:cs typeface="Tahoma" panose="020B0604030504040204"/>
              </a:rPr>
              <a:t>To</a:t>
            </a:r>
            <a:r>
              <a:rPr sz="2400" spc="-102" dirty="0">
                <a:solidFill>
                  <a:srgbClr val="FFFFFF"/>
                </a:solidFill>
                <a:latin typeface="Tahoma" panose="020B0604030504040204"/>
                <a:cs typeface="Tahoma" panose="020B0604030504040204"/>
              </a:rPr>
              <a:t> </a:t>
            </a:r>
            <a:r>
              <a:rPr sz="2400" spc="-45" dirty="0">
                <a:solidFill>
                  <a:srgbClr val="FFFFFF"/>
                </a:solidFill>
                <a:latin typeface="Tahoma" panose="020B0604030504040204"/>
                <a:cs typeface="Tahoma" panose="020B0604030504040204"/>
              </a:rPr>
              <a:t>think</a:t>
            </a:r>
            <a:endParaRPr sz="2400" dirty="0">
              <a:latin typeface="Tahoma" panose="020B0604030504040204"/>
              <a:cs typeface="Tahoma" panose="020B0604030504040204"/>
            </a:endParaRPr>
          </a:p>
          <a:p>
            <a:pPr marL="28575">
              <a:spcBef>
                <a:spcPts val="680"/>
              </a:spcBef>
            </a:pPr>
            <a:r>
              <a:rPr sz="2400" spc="-68" dirty="0">
                <a:latin typeface="Tahoma" panose="020B0604030504040204"/>
                <a:cs typeface="Tahoma" panose="020B0604030504040204"/>
              </a:rPr>
              <a:t>Prove </a:t>
            </a:r>
            <a:r>
              <a:rPr sz="2400" i="1" spc="-11" dirty="0">
                <a:latin typeface="Calibri" panose="020F0502020204030204"/>
                <a:cs typeface="Calibri" panose="020F0502020204030204"/>
              </a:rPr>
              <a:t>f </a:t>
            </a:r>
            <a:r>
              <a:rPr sz="2400" spc="11" dirty="0">
                <a:latin typeface="Tahoma" panose="020B0604030504040204"/>
                <a:cs typeface="Tahoma" panose="020B0604030504040204"/>
              </a:rPr>
              <a:t>(</a:t>
            </a:r>
            <a:r>
              <a:rPr sz="2400" i="1" spc="11" dirty="0">
                <a:latin typeface="Calibri" panose="020F0502020204030204"/>
                <a:cs typeface="Calibri" panose="020F0502020204030204"/>
              </a:rPr>
              <a:t>n</a:t>
            </a:r>
            <a:r>
              <a:rPr sz="2400" spc="11" dirty="0">
                <a:latin typeface="Tahoma" panose="020B0604030504040204"/>
                <a:cs typeface="Tahoma" panose="020B0604030504040204"/>
              </a:rPr>
              <a:t>) </a:t>
            </a:r>
            <a:r>
              <a:rPr sz="2400" spc="102" dirty="0">
                <a:latin typeface="Tahoma" panose="020B0604030504040204"/>
                <a:cs typeface="Tahoma" panose="020B0604030504040204"/>
              </a:rPr>
              <a:t>= </a:t>
            </a:r>
            <a:r>
              <a:rPr sz="2400" i="1" spc="113" dirty="0">
                <a:latin typeface="Calibri" panose="020F0502020204030204"/>
                <a:cs typeface="Calibri" panose="020F0502020204030204"/>
              </a:rPr>
              <a:t>O</a:t>
            </a:r>
            <a:r>
              <a:rPr sz="2400" spc="113" dirty="0">
                <a:latin typeface="Tahoma" panose="020B0604030504040204"/>
                <a:cs typeface="Tahoma" panose="020B0604030504040204"/>
              </a:rPr>
              <a:t>(</a:t>
            </a:r>
            <a:r>
              <a:rPr sz="2400" i="1" spc="113" dirty="0">
                <a:latin typeface="Calibri" panose="020F0502020204030204"/>
                <a:cs typeface="Calibri" panose="020F0502020204030204"/>
              </a:rPr>
              <a:t>n </a:t>
            </a:r>
            <a:r>
              <a:rPr sz="2400" spc="-90" dirty="0">
                <a:latin typeface="Tahoma" panose="020B0604030504040204"/>
                <a:cs typeface="Tahoma" panose="020B0604030504040204"/>
              </a:rPr>
              <a:t>log </a:t>
            </a:r>
            <a:r>
              <a:rPr sz="2400" i="1" spc="23" dirty="0">
                <a:latin typeface="Calibri" panose="020F0502020204030204"/>
                <a:cs typeface="Calibri" panose="020F0502020204030204"/>
              </a:rPr>
              <a:t>n</a:t>
            </a:r>
            <a:r>
              <a:rPr sz="2400" spc="23" dirty="0">
                <a:latin typeface="Tahoma" panose="020B0604030504040204"/>
                <a:cs typeface="Tahoma" panose="020B0604030504040204"/>
              </a:rPr>
              <a:t>) </a:t>
            </a:r>
            <a:r>
              <a:rPr sz="2400" spc="-57" dirty="0">
                <a:latin typeface="Tahoma" panose="020B0604030504040204"/>
                <a:cs typeface="Tahoma" panose="020B0604030504040204"/>
              </a:rPr>
              <a:t>without </a:t>
            </a:r>
            <a:r>
              <a:rPr sz="2400" spc="-113" dirty="0">
                <a:latin typeface="Tahoma" panose="020B0604030504040204"/>
                <a:cs typeface="Tahoma" panose="020B0604030504040204"/>
              </a:rPr>
              <a:t>assuming </a:t>
            </a:r>
            <a:r>
              <a:rPr sz="2400" spc="-34" dirty="0">
                <a:latin typeface="Tahoma" panose="020B0604030504040204"/>
                <a:cs typeface="Tahoma" panose="020B0604030504040204"/>
              </a:rPr>
              <a:t>that </a:t>
            </a:r>
            <a:r>
              <a:rPr sz="2400" i="1" spc="-11" dirty="0">
                <a:latin typeface="Calibri" panose="020F0502020204030204"/>
                <a:cs typeface="Calibri" panose="020F0502020204030204"/>
              </a:rPr>
              <a:t>n  </a:t>
            </a:r>
            <a:r>
              <a:rPr sz="2400" spc="-79" dirty="0">
                <a:latin typeface="Tahoma" panose="020B0604030504040204"/>
                <a:cs typeface="Tahoma" panose="020B0604030504040204"/>
              </a:rPr>
              <a:t>is </a:t>
            </a:r>
            <a:r>
              <a:rPr sz="2400" spc="-124" dirty="0">
                <a:latin typeface="Tahoma" panose="020B0604030504040204"/>
                <a:cs typeface="Tahoma" panose="020B0604030504040204"/>
              </a:rPr>
              <a:t>a </a:t>
            </a:r>
            <a:r>
              <a:rPr sz="2400" spc="-158" dirty="0">
                <a:latin typeface="Tahoma" panose="020B0604030504040204"/>
                <a:cs typeface="Tahoma" panose="020B0604030504040204"/>
              </a:rPr>
              <a:t>power </a:t>
            </a:r>
            <a:r>
              <a:rPr sz="2400" spc="-90" dirty="0">
                <a:latin typeface="Tahoma" panose="020B0604030504040204"/>
                <a:cs typeface="Tahoma" panose="020B0604030504040204"/>
              </a:rPr>
              <a:t>of</a:t>
            </a:r>
            <a:r>
              <a:rPr sz="2400" spc="543" dirty="0">
                <a:latin typeface="Tahoma" panose="020B0604030504040204"/>
                <a:cs typeface="Tahoma" panose="020B0604030504040204"/>
              </a:rPr>
              <a:t> </a:t>
            </a:r>
            <a:r>
              <a:rPr sz="2400" spc="-113" dirty="0">
                <a:latin typeface="Tahoma" panose="020B0604030504040204"/>
                <a:cs typeface="Tahoma" panose="020B0604030504040204"/>
              </a:rPr>
              <a:t>2.</a:t>
            </a:r>
            <a:endParaRPr sz="2400" dirty="0">
              <a:latin typeface="Tahoma" panose="020B0604030504040204"/>
              <a:cs typeface="Tahoma" panose="020B0604030504040204"/>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object 131"/>
          <p:cNvSpPr txBox="1"/>
          <p:nvPr/>
        </p:nvSpPr>
        <p:spPr>
          <a:xfrm>
            <a:off x="804799" y="1876425"/>
            <a:ext cx="9037701" cy="2769989"/>
          </a:xfrm>
          <a:prstGeom prst="rect">
            <a:avLst/>
          </a:prstGeom>
        </p:spPr>
        <p:txBody>
          <a:bodyPr vert="horz" wrap="square" lIns="0" tIns="0" rIns="0" bIns="0" rtlCol="0">
            <a:spAutoFit/>
          </a:bodyPr>
          <a:lstStyle/>
          <a:p>
            <a:pPr marL="654685" marR="2762250" indent="-627380">
              <a:lnSpc>
                <a:spcPct val="125000"/>
              </a:lnSpc>
            </a:pPr>
            <a:r>
              <a:rPr sz="3600" spc="-57" dirty="0">
                <a:latin typeface="Tahoma" panose="020B0604030504040204"/>
                <a:cs typeface="Tahoma" panose="020B0604030504040204"/>
              </a:rPr>
              <a:t>Playback </a:t>
            </a:r>
            <a:r>
              <a:rPr sz="3600" spc="-90" dirty="0">
                <a:latin typeface="Tahoma" panose="020B0604030504040204"/>
                <a:cs typeface="Tahoma" panose="020B0604030504040204"/>
              </a:rPr>
              <a:t>of </a:t>
            </a:r>
            <a:r>
              <a:rPr sz="3600" spc="-57" dirty="0">
                <a:latin typeface="Tahoma" panose="020B0604030504040204"/>
                <a:cs typeface="Tahoma" panose="020B0604030504040204"/>
              </a:rPr>
              <a:t>this </a:t>
            </a:r>
            <a:r>
              <a:rPr sz="3600" spc="-102" dirty="0">
                <a:latin typeface="Tahoma" panose="020B0604030504040204"/>
                <a:cs typeface="Tahoma" panose="020B0604030504040204"/>
              </a:rPr>
              <a:t>lecture:  </a:t>
            </a:r>
            <a:r>
              <a:rPr sz="3600" spc="-34" dirty="0">
                <a:latin typeface="Tahoma" panose="020B0604030504040204"/>
                <a:cs typeface="Tahoma" panose="020B0604030504040204"/>
              </a:rPr>
              <a:t>The </a:t>
            </a:r>
            <a:r>
              <a:rPr sz="3600" spc="-90" dirty="0">
                <a:latin typeface="Tahoma" panose="020B0604030504040204"/>
                <a:cs typeface="Tahoma" panose="020B0604030504040204"/>
              </a:rPr>
              <a:t>sorting</a:t>
            </a:r>
            <a:r>
              <a:rPr sz="3600" spc="45" dirty="0">
                <a:latin typeface="Tahoma" panose="020B0604030504040204"/>
                <a:cs typeface="Tahoma" panose="020B0604030504040204"/>
              </a:rPr>
              <a:t> </a:t>
            </a:r>
            <a:r>
              <a:rPr sz="3600" spc="-113" dirty="0">
                <a:latin typeface="Tahoma" panose="020B0604030504040204"/>
                <a:cs typeface="Tahoma" panose="020B0604030504040204"/>
              </a:rPr>
              <a:t>problem.</a:t>
            </a:r>
            <a:endParaRPr sz="3600" dirty="0">
              <a:latin typeface="Tahoma" panose="020B0604030504040204"/>
              <a:cs typeface="Tahoma" panose="020B0604030504040204"/>
            </a:endParaRPr>
          </a:p>
          <a:p>
            <a:pPr marL="654685" marR="11430">
              <a:lnSpc>
                <a:spcPct val="125000"/>
              </a:lnSpc>
              <a:spcBef>
                <a:spcPts val="25"/>
              </a:spcBef>
            </a:pPr>
            <a:r>
              <a:rPr sz="3600" spc="-57" dirty="0">
                <a:latin typeface="Tahoma" panose="020B0604030504040204"/>
                <a:cs typeface="Tahoma" panose="020B0604030504040204"/>
              </a:rPr>
              <a:t>Bubble </a:t>
            </a:r>
            <a:r>
              <a:rPr sz="3600" spc="-102" dirty="0">
                <a:latin typeface="Tahoma" panose="020B0604030504040204"/>
                <a:cs typeface="Tahoma" panose="020B0604030504040204"/>
              </a:rPr>
              <a:t>sort </a:t>
            </a:r>
            <a:r>
              <a:rPr sz="3600" spc="192" dirty="0">
                <a:latin typeface="Tahoma" panose="020B0604030504040204"/>
                <a:cs typeface="Tahoma" panose="020B0604030504040204"/>
              </a:rPr>
              <a:t>— </a:t>
            </a:r>
            <a:r>
              <a:rPr sz="3600" spc="-124" dirty="0">
                <a:latin typeface="Tahoma" panose="020B0604030504040204"/>
                <a:cs typeface="Tahoma" panose="020B0604030504040204"/>
              </a:rPr>
              <a:t>worst </a:t>
            </a:r>
            <a:r>
              <a:rPr sz="3600" spc="-136" dirty="0">
                <a:latin typeface="Tahoma" panose="020B0604030504040204"/>
                <a:cs typeface="Tahoma" panose="020B0604030504040204"/>
              </a:rPr>
              <a:t>case </a:t>
            </a:r>
            <a:r>
              <a:rPr sz="3600" i="1" spc="68" dirty="0">
                <a:latin typeface="Calibri" panose="020F0502020204030204"/>
                <a:cs typeface="Calibri" panose="020F0502020204030204"/>
              </a:rPr>
              <a:t>O</a:t>
            </a:r>
            <a:r>
              <a:rPr sz="3600" spc="68" dirty="0">
                <a:latin typeface="Tahoma" panose="020B0604030504040204"/>
                <a:cs typeface="Tahoma" panose="020B0604030504040204"/>
              </a:rPr>
              <a:t>(</a:t>
            </a:r>
            <a:r>
              <a:rPr sz="3600" i="1" spc="68" dirty="0">
                <a:latin typeface="Calibri" panose="020F0502020204030204"/>
                <a:cs typeface="Calibri" panose="020F0502020204030204"/>
              </a:rPr>
              <a:t>n</a:t>
            </a:r>
            <a:r>
              <a:rPr sz="3600" spc="100" baseline="28000" dirty="0">
                <a:latin typeface="Verdana" panose="020B0604030504040204"/>
                <a:cs typeface="Verdana" panose="020B0604030504040204"/>
              </a:rPr>
              <a:t>2</a:t>
            </a:r>
            <a:r>
              <a:rPr sz="3600" spc="68" dirty="0">
                <a:latin typeface="Tahoma" panose="020B0604030504040204"/>
                <a:cs typeface="Tahoma" panose="020B0604030504040204"/>
              </a:rPr>
              <a:t>) </a:t>
            </a:r>
            <a:r>
              <a:rPr sz="3600" spc="-79" dirty="0">
                <a:latin typeface="Tahoma" panose="020B0604030504040204"/>
                <a:cs typeface="Tahoma" panose="020B0604030504040204"/>
              </a:rPr>
              <a:t>time.  Merge </a:t>
            </a:r>
            <a:r>
              <a:rPr sz="3600" spc="-102" dirty="0">
                <a:latin typeface="Tahoma" panose="020B0604030504040204"/>
                <a:cs typeface="Tahoma" panose="020B0604030504040204"/>
              </a:rPr>
              <a:t>sort </a:t>
            </a:r>
            <a:r>
              <a:rPr sz="3600" spc="192" dirty="0">
                <a:latin typeface="Tahoma" panose="020B0604030504040204"/>
                <a:cs typeface="Tahoma" panose="020B0604030504040204"/>
              </a:rPr>
              <a:t>— </a:t>
            </a:r>
            <a:r>
              <a:rPr sz="3600" spc="-124" dirty="0">
                <a:latin typeface="Tahoma" panose="020B0604030504040204"/>
                <a:cs typeface="Tahoma" panose="020B0604030504040204"/>
              </a:rPr>
              <a:t>worst </a:t>
            </a:r>
            <a:r>
              <a:rPr sz="3600" spc="-136" dirty="0">
                <a:latin typeface="Tahoma" panose="020B0604030504040204"/>
                <a:cs typeface="Tahoma" panose="020B0604030504040204"/>
              </a:rPr>
              <a:t>case </a:t>
            </a:r>
            <a:r>
              <a:rPr sz="3600" i="1" spc="113" dirty="0">
                <a:latin typeface="Calibri" panose="020F0502020204030204"/>
                <a:cs typeface="Calibri" panose="020F0502020204030204"/>
              </a:rPr>
              <a:t>O</a:t>
            </a:r>
            <a:r>
              <a:rPr sz="3600" spc="113" dirty="0">
                <a:latin typeface="Tahoma" panose="020B0604030504040204"/>
                <a:cs typeface="Tahoma" panose="020B0604030504040204"/>
              </a:rPr>
              <a:t>(</a:t>
            </a:r>
            <a:r>
              <a:rPr sz="3600" i="1" spc="113" dirty="0">
                <a:latin typeface="Calibri" panose="020F0502020204030204"/>
                <a:cs typeface="Calibri" panose="020F0502020204030204"/>
              </a:rPr>
              <a:t>n </a:t>
            </a:r>
            <a:r>
              <a:rPr sz="3600" spc="-90" dirty="0">
                <a:latin typeface="Tahoma" panose="020B0604030504040204"/>
                <a:cs typeface="Tahoma" panose="020B0604030504040204"/>
              </a:rPr>
              <a:t>log </a:t>
            </a:r>
            <a:r>
              <a:rPr sz="3600" i="1" spc="23" dirty="0">
                <a:latin typeface="Calibri" panose="020F0502020204030204"/>
                <a:cs typeface="Calibri" panose="020F0502020204030204"/>
              </a:rPr>
              <a:t>n</a:t>
            </a:r>
            <a:r>
              <a:rPr sz="3600" spc="23" dirty="0">
                <a:latin typeface="Tahoma" panose="020B0604030504040204"/>
                <a:cs typeface="Tahoma" panose="020B0604030504040204"/>
              </a:rPr>
              <a:t>)</a:t>
            </a:r>
            <a:r>
              <a:rPr sz="3600" spc="294" dirty="0">
                <a:latin typeface="Tahoma" panose="020B0604030504040204"/>
                <a:cs typeface="Tahoma" panose="020B0604030504040204"/>
              </a:rPr>
              <a:t> </a:t>
            </a:r>
            <a:r>
              <a:rPr sz="3600" spc="-79" dirty="0">
                <a:latin typeface="Tahoma" panose="020B0604030504040204"/>
                <a:cs typeface="Tahoma" panose="020B0604030504040204"/>
              </a:rPr>
              <a:t>time.</a:t>
            </a:r>
            <a:endParaRPr sz="3600" dirty="0">
              <a:latin typeface="Tahoma" panose="020B0604030504040204"/>
              <a:cs typeface="Tahoma" panose="020B0604030504040204"/>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object 131"/>
          <p:cNvSpPr txBox="1"/>
          <p:nvPr/>
        </p:nvSpPr>
        <p:spPr>
          <a:xfrm>
            <a:off x="1003300" y="1952625"/>
            <a:ext cx="8809101" cy="2769989"/>
          </a:xfrm>
          <a:prstGeom prst="rect">
            <a:avLst/>
          </a:prstGeom>
        </p:spPr>
        <p:txBody>
          <a:bodyPr vert="horz" wrap="square" lIns="0" tIns="0" rIns="0" bIns="0" rtlCol="0">
            <a:spAutoFit/>
          </a:bodyPr>
          <a:lstStyle/>
          <a:p>
            <a:pPr marL="654685" marR="2761615" indent="-627380">
              <a:lnSpc>
                <a:spcPct val="125000"/>
              </a:lnSpc>
            </a:pPr>
            <a:r>
              <a:rPr sz="3600" spc="-57" dirty="0">
                <a:latin typeface="Tahoma" panose="020B0604030504040204"/>
                <a:cs typeface="Tahoma" panose="020B0604030504040204"/>
              </a:rPr>
              <a:t>Playback </a:t>
            </a:r>
            <a:r>
              <a:rPr sz="3600" spc="-90" dirty="0">
                <a:latin typeface="Tahoma" panose="020B0604030504040204"/>
                <a:cs typeface="Tahoma" panose="020B0604030504040204"/>
              </a:rPr>
              <a:t>of </a:t>
            </a:r>
            <a:r>
              <a:rPr sz="3600" spc="-57" dirty="0">
                <a:latin typeface="Tahoma" panose="020B0604030504040204"/>
                <a:cs typeface="Tahoma" panose="020B0604030504040204"/>
              </a:rPr>
              <a:t>this </a:t>
            </a:r>
            <a:r>
              <a:rPr sz="3600" spc="-102" dirty="0">
                <a:latin typeface="Tahoma" panose="020B0604030504040204"/>
                <a:cs typeface="Tahoma" panose="020B0604030504040204"/>
              </a:rPr>
              <a:t>lecture:  </a:t>
            </a:r>
            <a:endParaRPr lang="en-US" sz="3600" spc="-102" dirty="0" smtClean="0">
              <a:latin typeface="Tahoma" panose="020B0604030504040204"/>
              <a:cs typeface="Tahoma" panose="020B0604030504040204"/>
            </a:endParaRPr>
          </a:p>
          <a:p>
            <a:pPr marL="654685" marR="2761615" indent="-627380">
              <a:lnSpc>
                <a:spcPct val="125000"/>
              </a:lnSpc>
            </a:pPr>
            <a:r>
              <a:rPr sz="3600" spc="-34" dirty="0" smtClean="0">
                <a:latin typeface="Tahoma" panose="020B0604030504040204"/>
                <a:cs typeface="Tahoma" panose="020B0604030504040204"/>
              </a:rPr>
              <a:t>The </a:t>
            </a:r>
            <a:r>
              <a:rPr sz="3600" spc="-90" dirty="0">
                <a:latin typeface="Tahoma" panose="020B0604030504040204"/>
                <a:cs typeface="Tahoma" panose="020B0604030504040204"/>
              </a:rPr>
              <a:t>sorting</a:t>
            </a:r>
            <a:r>
              <a:rPr sz="3600" spc="45" dirty="0">
                <a:latin typeface="Tahoma" panose="020B0604030504040204"/>
                <a:cs typeface="Tahoma" panose="020B0604030504040204"/>
              </a:rPr>
              <a:t> </a:t>
            </a:r>
            <a:r>
              <a:rPr sz="3600" spc="-113" dirty="0">
                <a:latin typeface="Tahoma" panose="020B0604030504040204"/>
                <a:cs typeface="Tahoma" panose="020B0604030504040204"/>
              </a:rPr>
              <a:t>problem.</a:t>
            </a:r>
            <a:endParaRPr sz="3600" dirty="0">
              <a:latin typeface="Tahoma" panose="020B0604030504040204"/>
              <a:cs typeface="Tahoma" panose="020B0604030504040204"/>
            </a:endParaRPr>
          </a:p>
          <a:p>
            <a:pPr marL="654685" marR="11430">
              <a:lnSpc>
                <a:spcPct val="125000"/>
              </a:lnSpc>
              <a:spcBef>
                <a:spcPts val="25"/>
              </a:spcBef>
            </a:pPr>
            <a:r>
              <a:rPr sz="3600" spc="-57" dirty="0">
                <a:latin typeface="Tahoma" panose="020B0604030504040204"/>
                <a:cs typeface="Tahoma" panose="020B0604030504040204"/>
              </a:rPr>
              <a:t>Bubble </a:t>
            </a:r>
            <a:r>
              <a:rPr sz="3600" spc="-102" dirty="0">
                <a:latin typeface="Tahoma" panose="020B0604030504040204"/>
                <a:cs typeface="Tahoma" panose="020B0604030504040204"/>
              </a:rPr>
              <a:t>sort </a:t>
            </a:r>
            <a:r>
              <a:rPr sz="3600" spc="192" dirty="0">
                <a:latin typeface="Tahoma" panose="020B0604030504040204"/>
                <a:cs typeface="Tahoma" panose="020B0604030504040204"/>
              </a:rPr>
              <a:t>— </a:t>
            </a:r>
            <a:r>
              <a:rPr sz="3600" spc="-124" dirty="0">
                <a:latin typeface="Tahoma" panose="020B0604030504040204"/>
                <a:cs typeface="Tahoma" panose="020B0604030504040204"/>
              </a:rPr>
              <a:t>worst </a:t>
            </a:r>
            <a:r>
              <a:rPr sz="3600" spc="-136" dirty="0">
                <a:latin typeface="Tahoma" panose="020B0604030504040204"/>
                <a:cs typeface="Tahoma" panose="020B0604030504040204"/>
              </a:rPr>
              <a:t>case </a:t>
            </a:r>
            <a:r>
              <a:rPr sz="3600" i="1" spc="68" dirty="0">
                <a:latin typeface="Calibri" panose="020F0502020204030204"/>
                <a:cs typeface="Calibri" panose="020F0502020204030204"/>
              </a:rPr>
              <a:t>O</a:t>
            </a:r>
            <a:r>
              <a:rPr sz="3600" spc="68" dirty="0">
                <a:latin typeface="Tahoma" panose="020B0604030504040204"/>
                <a:cs typeface="Tahoma" panose="020B0604030504040204"/>
              </a:rPr>
              <a:t>(</a:t>
            </a:r>
            <a:r>
              <a:rPr sz="3600" i="1" spc="68" dirty="0">
                <a:latin typeface="Calibri" panose="020F0502020204030204"/>
                <a:cs typeface="Calibri" panose="020F0502020204030204"/>
              </a:rPr>
              <a:t>n</a:t>
            </a:r>
            <a:r>
              <a:rPr sz="3600" spc="100" baseline="28000" dirty="0">
                <a:latin typeface="Verdana" panose="020B0604030504040204"/>
                <a:cs typeface="Verdana" panose="020B0604030504040204"/>
              </a:rPr>
              <a:t>2</a:t>
            </a:r>
            <a:r>
              <a:rPr sz="3600" spc="68" dirty="0">
                <a:latin typeface="Tahoma" panose="020B0604030504040204"/>
                <a:cs typeface="Tahoma" panose="020B0604030504040204"/>
              </a:rPr>
              <a:t>) </a:t>
            </a:r>
            <a:r>
              <a:rPr sz="3600" spc="-79" dirty="0">
                <a:latin typeface="Tahoma" panose="020B0604030504040204"/>
                <a:cs typeface="Tahoma" panose="020B0604030504040204"/>
              </a:rPr>
              <a:t>time.  Merge </a:t>
            </a:r>
            <a:r>
              <a:rPr sz="3600" spc="-102" dirty="0">
                <a:latin typeface="Tahoma" panose="020B0604030504040204"/>
                <a:cs typeface="Tahoma" panose="020B0604030504040204"/>
              </a:rPr>
              <a:t>sort </a:t>
            </a:r>
            <a:r>
              <a:rPr sz="3600" spc="192" dirty="0">
                <a:latin typeface="Tahoma" panose="020B0604030504040204"/>
                <a:cs typeface="Tahoma" panose="020B0604030504040204"/>
              </a:rPr>
              <a:t>— </a:t>
            </a:r>
            <a:r>
              <a:rPr sz="3600" spc="-124" dirty="0">
                <a:latin typeface="Tahoma" panose="020B0604030504040204"/>
                <a:cs typeface="Tahoma" panose="020B0604030504040204"/>
              </a:rPr>
              <a:t>worst </a:t>
            </a:r>
            <a:r>
              <a:rPr sz="3600" spc="-136" dirty="0">
                <a:latin typeface="Tahoma" panose="020B0604030504040204"/>
                <a:cs typeface="Tahoma" panose="020B0604030504040204"/>
              </a:rPr>
              <a:t>case </a:t>
            </a:r>
            <a:r>
              <a:rPr sz="3600" i="1" spc="113" dirty="0">
                <a:latin typeface="Calibri" panose="020F0502020204030204"/>
                <a:cs typeface="Calibri" panose="020F0502020204030204"/>
              </a:rPr>
              <a:t>O</a:t>
            </a:r>
            <a:r>
              <a:rPr sz="3600" spc="113" dirty="0">
                <a:latin typeface="Tahoma" panose="020B0604030504040204"/>
                <a:cs typeface="Tahoma" panose="020B0604030504040204"/>
              </a:rPr>
              <a:t>(</a:t>
            </a:r>
            <a:r>
              <a:rPr sz="3600" i="1" spc="113" dirty="0">
                <a:latin typeface="Calibri" panose="020F0502020204030204"/>
                <a:cs typeface="Calibri" panose="020F0502020204030204"/>
              </a:rPr>
              <a:t>n </a:t>
            </a:r>
            <a:r>
              <a:rPr sz="3600" spc="-90" dirty="0">
                <a:latin typeface="Tahoma" panose="020B0604030504040204"/>
                <a:cs typeface="Tahoma" panose="020B0604030504040204"/>
              </a:rPr>
              <a:t>log </a:t>
            </a:r>
            <a:r>
              <a:rPr sz="3600" i="1" spc="23" dirty="0">
                <a:latin typeface="Calibri" panose="020F0502020204030204"/>
                <a:cs typeface="Calibri" panose="020F0502020204030204"/>
              </a:rPr>
              <a:t>n</a:t>
            </a:r>
            <a:r>
              <a:rPr sz="3600" spc="23" dirty="0">
                <a:latin typeface="Tahoma" panose="020B0604030504040204"/>
                <a:cs typeface="Tahoma" panose="020B0604030504040204"/>
              </a:rPr>
              <a:t>)</a:t>
            </a:r>
            <a:r>
              <a:rPr sz="3600" spc="294" dirty="0">
                <a:latin typeface="Tahoma" panose="020B0604030504040204"/>
                <a:cs typeface="Tahoma" panose="020B0604030504040204"/>
              </a:rPr>
              <a:t> </a:t>
            </a:r>
            <a:r>
              <a:rPr sz="3600" spc="-79" dirty="0">
                <a:latin typeface="Tahoma" panose="020B0604030504040204"/>
                <a:cs typeface="Tahoma" panose="020B0604030504040204"/>
              </a:rPr>
              <a:t>time.</a:t>
            </a:r>
            <a:endParaRPr sz="3600" dirty="0">
              <a:latin typeface="Tahoma" panose="020B0604030504040204"/>
              <a:cs typeface="Tahoma" panose="020B0604030504040204"/>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841500" y="1258725"/>
            <a:ext cx="6921078" cy="661720"/>
          </a:xfrm>
        </p:spPr>
        <p:txBody>
          <a:bodyPr wrap="square" lIns="0" tIns="0" rIns="0" bIns="0" rtlCol="0">
            <a:spAutoFit/>
          </a:bodyPr>
          <a:lstStyle/>
          <a:p>
            <a:pPr marL="900430">
              <a:defRPr/>
            </a:pPr>
            <a:r>
              <a:rPr lang="en-US" spc="-9" dirty="0" smtClean="0"/>
              <a:t>Highlights of Lecture 04</a:t>
            </a:r>
            <a:endParaRPr spc="-5" dirty="0"/>
          </a:p>
        </p:txBody>
      </p:sp>
      <p:sp>
        <p:nvSpPr>
          <p:cNvPr id="5123" name="object 10"/>
          <p:cNvSpPr txBox="1">
            <a:spLocks noChangeArrowheads="1"/>
          </p:cNvSpPr>
          <p:nvPr/>
        </p:nvSpPr>
        <p:spPr bwMode="auto">
          <a:xfrm>
            <a:off x="927101" y="2958614"/>
            <a:ext cx="9067799" cy="2708434"/>
          </a:xfrm>
          <a:prstGeom prst="rect">
            <a:avLst/>
          </a:prstGeom>
          <a:noFill/>
          <a:ln w="9525">
            <a:noFill/>
            <a:miter lim="800000"/>
          </a:ln>
        </p:spPr>
        <p:txBody>
          <a:bodyPr wrap="square" lIns="0" tIns="0" rIns="0" bIns="0">
            <a:spAutoFit/>
          </a:bodyPr>
          <a:lstStyle/>
          <a:p>
            <a:pPr marL="479425" indent="-466725" defTabSz="-635">
              <a:buClr>
                <a:srgbClr val="FFFFCC"/>
              </a:buClr>
              <a:buSzPct val="75000"/>
              <a:tabLst>
                <a:tab pos="479425" algn="l"/>
              </a:tabLst>
            </a:pPr>
            <a:r>
              <a:rPr lang="en-US" altLang="zh-CN" sz="4400" dirty="0">
                <a:solidFill>
                  <a:srgbClr val="0000FF"/>
                </a:solidFill>
              </a:rPr>
              <a:t>   </a:t>
            </a:r>
            <a:r>
              <a:rPr lang="en-US" altLang="zh-CN" sz="4400" dirty="0" smtClean="0">
                <a:solidFill>
                  <a:srgbClr val="0000FF"/>
                </a:solidFill>
              </a:rPr>
              <a:t> </a:t>
            </a:r>
            <a:endParaRPr lang="en-US" altLang="zh-CN" sz="4400" dirty="0">
              <a:solidFill>
                <a:srgbClr val="0000FF"/>
              </a:solidFill>
            </a:endParaRPr>
          </a:p>
          <a:p>
            <a:pPr marL="479425" indent="-466725" defTabSz="-635">
              <a:buClr>
                <a:srgbClr val="FFFFCC"/>
              </a:buClr>
              <a:buSzPct val="75000"/>
              <a:tabLst>
                <a:tab pos="479425" algn="l"/>
              </a:tabLst>
            </a:pPr>
            <a:r>
              <a:rPr lang="en-US" altLang="zh-CN" sz="4400" dirty="0" smtClean="0">
                <a:solidFill>
                  <a:srgbClr val="0000FF"/>
                </a:solidFill>
              </a:rPr>
              <a:t> Sort algorithms</a:t>
            </a:r>
          </a:p>
          <a:p>
            <a:pPr marL="479425" indent="-466725" defTabSz="-635">
              <a:buClr>
                <a:srgbClr val="FFFFCC"/>
              </a:buClr>
              <a:buSzPct val="75000"/>
              <a:tabLst>
                <a:tab pos="479425" algn="l"/>
              </a:tabLst>
            </a:pPr>
            <a:r>
              <a:rPr lang="en-US" altLang="zh-CN" sz="4400" dirty="0" smtClean="0">
                <a:solidFill>
                  <a:srgbClr val="0000FF"/>
                </a:solidFill>
              </a:rPr>
              <a:t> Simulations </a:t>
            </a:r>
            <a:endParaRPr lang="en-US" altLang="zh-CN" sz="4400" dirty="0">
              <a:solidFill>
                <a:srgbClr val="0000FF"/>
              </a:solidFill>
            </a:endParaRPr>
          </a:p>
          <a:p>
            <a:pPr marL="0" lvl="1" defTabSz="-635">
              <a:buClr>
                <a:srgbClr val="B2B2B2"/>
              </a:buClr>
              <a:buSzPct val="75000"/>
              <a:tabLst>
                <a:tab pos="479425" algn="l"/>
              </a:tabLst>
            </a:pPr>
            <a:r>
              <a:rPr lang="en-US" altLang="zh-CN" sz="4400" dirty="0">
                <a:solidFill>
                  <a:srgbClr val="0000FF"/>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Idea of Quick Sort Algorithm</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
        <p:nvSpPr>
          <p:cNvPr id="255" name="TextBox 254"/>
          <p:cNvSpPr txBox="1"/>
          <p:nvPr/>
        </p:nvSpPr>
        <p:spPr>
          <a:xfrm>
            <a:off x="1079500" y="2333625"/>
            <a:ext cx="8001000" cy="3539430"/>
          </a:xfrm>
          <a:prstGeom prst="rect">
            <a:avLst/>
          </a:prstGeom>
          <a:noFill/>
        </p:spPr>
        <p:txBody>
          <a:bodyPr wrap="square" rtlCol="0">
            <a:spAutoFit/>
          </a:bodyPr>
          <a:lstStyle/>
          <a:p>
            <a:pPr marR="11430"/>
            <a:r>
              <a:rPr lang="en-US" sz="3200" spc="-102" dirty="0" smtClean="0">
                <a:latin typeface="Tahoma" panose="020B0604030504040204"/>
                <a:cs typeface="Tahoma" panose="020B0604030504040204"/>
              </a:rPr>
              <a:t>Select a pivot   (partition element)</a:t>
            </a:r>
            <a:r>
              <a:rPr lang="en-US" sz="3200" spc="-79" dirty="0" smtClean="0">
                <a:latin typeface="Tahoma" panose="020B0604030504040204"/>
                <a:cs typeface="Tahoma" panose="020B0604030504040204"/>
              </a:rPr>
              <a:t>.</a:t>
            </a:r>
          </a:p>
          <a:p>
            <a:pPr marR="11430"/>
            <a:r>
              <a:rPr lang="en-US" sz="3200" spc="-79" dirty="0" smtClean="0">
                <a:latin typeface="Tahoma" panose="020B0604030504040204"/>
                <a:cs typeface="Tahoma" panose="020B0604030504040204"/>
              </a:rPr>
              <a:t> </a:t>
            </a:r>
          </a:p>
          <a:p>
            <a:pPr marR="11430"/>
            <a:r>
              <a:rPr lang="en-US" sz="3200" spc="-79" dirty="0" smtClean="0">
                <a:latin typeface="Tahoma" panose="020B0604030504040204"/>
                <a:cs typeface="Tahoma" panose="020B0604030504040204"/>
              </a:rPr>
              <a:t>Rearrange the list  so that all the elements before the pivot are smaller than or equal to the pivot and that all the elements after the pivot are than the pivot </a:t>
            </a:r>
            <a:endParaRPr lang="en-US" sz="3200" dirty="0" smtClean="0">
              <a:latin typeface="Tahoma" panose="020B0604030504040204"/>
              <a:cs typeface="Tahoma" panose="020B0604030504040204"/>
            </a:endParaRPr>
          </a:p>
          <a:p>
            <a:endParaRPr lang="zh-CN" altLang="en-US" sz="3200"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693122" y="504190"/>
            <a:ext cx="8287385" cy="720886"/>
          </a:xfrm>
          <a:prstGeom prst="rect">
            <a:avLst/>
          </a:prstGeom>
          <a:noFill/>
          <a:ln w="28575" algn="ctr">
            <a:noFill/>
            <a:miter lim="800000"/>
          </a:ln>
          <a:effectLst/>
        </p:spPr>
        <p:txBody>
          <a:bodyPr lIns="104315" tIns="52157" rIns="104315" bIns="52157">
            <a:spAutoFit/>
          </a:bodyPr>
          <a:lstStyle/>
          <a:p>
            <a:r>
              <a:rPr lang="en-US" altLang="zh-CN" sz="4000" b="1" dirty="0" smtClean="0">
                <a:solidFill>
                  <a:srgbClr val="0000FF"/>
                </a:solidFill>
              </a:rPr>
              <a:t>Quick</a:t>
            </a:r>
            <a:r>
              <a:rPr lang="zh-CN" altLang="en-US" sz="4000" b="1" dirty="0" smtClean="0">
                <a:solidFill>
                  <a:srgbClr val="0000FF"/>
                </a:solidFill>
              </a:rPr>
              <a:t> </a:t>
            </a:r>
            <a:r>
              <a:rPr lang="en-US" altLang="zh-CN" sz="4000" b="1" dirty="0" smtClean="0">
                <a:solidFill>
                  <a:srgbClr val="0000FF"/>
                </a:solidFill>
              </a:rPr>
              <a:t>Sort </a:t>
            </a:r>
            <a:r>
              <a:rPr lang="zh-CN" altLang="en-US" sz="4000" b="1" dirty="0" smtClean="0">
                <a:solidFill>
                  <a:srgbClr val="0000FF"/>
                </a:solidFill>
              </a:rPr>
              <a:t>：</a:t>
            </a:r>
            <a:r>
              <a:rPr lang="en-US" altLang="zh-CN" sz="4000" b="1" dirty="0" smtClean="0">
                <a:solidFill>
                  <a:srgbClr val="0000FF"/>
                </a:solidFill>
              </a:rPr>
              <a:t>Divide </a:t>
            </a:r>
            <a:r>
              <a:rPr lang="en-US" altLang="zh-CN" sz="4000" b="1" dirty="0">
                <a:solidFill>
                  <a:srgbClr val="0000FF"/>
                </a:solidFill>
              </a:rPr>
              <a:t>and Conquer</a:t>
            </a:r>
          </a:p>
        </p:txBody>
      </p:sp>
      <p:sp>
        <p:nvSpPr>
          <p:cNvPr id="84995" name="Text Box 3"/>
          <p:cNvSpPr txBox="1">
            <a:spLocks noChangeArrowheads="1"/>
          </p:cNvSpPr>
          <p:nvPr/>
        </p:nvSpPr>
        <p:spPr bwMode="auto">
          <a:xfrm>
            <a:off x="534670" y="1680634"/>
            <a:ext cx="10158730" cy="4460371"/>
          </a:xfrm>
          <a:prstGeom prst="rect">
            <a:avLst/>
          </a:prstGeom>
          <a:noFill/>
          <a:ln w="28575">
            <a:noFill/>
            <a:miter lim="800000"/>
          </a:ln>
          <a:effectLst/>
        </p:spPr>
        <p:txBody>
          <a:bodyPr lIns="104315" tIns="52157" rIns="104315" bIns="52157">
            <a:spAutoFit/>
          </a:bodyPr>
          <a:lstStyle/>
          <a:p>
            <a:pPr algn="l">
              <a:buFontTx/>
              <a:buChar char="•"/>
            </a:pPr>
            <a:r>
              <a:rPr lang="en-US" altLang="zh-CN" sz="2700" dirty="0"/>
              <a:t>  </a:t>
            </a:r>
            <a:r>
              <a:rPr lang="en-US" altLang="zh-CN" sz="3200" dirty="0" err="1">
                <a:solidFill>
                  <a:srgbClr val="000066"/>
                </a:solidFill>
              </a:rPr>
              <a:t>Quicksort</a:t>
            </a:r>
            <a:r>
              <a:rPr lang="en-US" altLang="zh-CN" sz="3200" dirty="0">
                <a:solidFill>
                  <a:srgbClr val="000066"/>
                </a:solidFill>
              </a:rPr>
              <a:t> an n-element array:</a:t>
            </a:r>
          </a:p>
          <a:p>
            <a:pPr algn="l"/>
            <a:r>
              <a:rPr lang="en-US" altLang="zh-CN" sz="3200" dirty="0"/>
              <a:t>    --</a:t>
            </a:r>
            <a:r>
              <a:rPr lang="en-US" altLang="zh-CN" sz="3200" dirty="0">
                <a:solidFill>
                  <a:srgbClr val="CC0000"/>
                </a:solidFill>
              </a:rPr>
              <a:t>Divide</a:t>
            </a:r>
            <a:r>
              <a:rPr lang="en-US" altLang="zh-CN" sz="3200" dirty="0"/>
              <a:t>: Partition the array into two </a:t>
            </a:r>
            <a:r>
              <a:rPr lang="en-US" altLang="zh-CN" sz="3200" dirty="0" err="1"/>
              <a:t>subarrays</a:t>
            </a:r>
            <a:r>
              <a:rPr lang="en-US" altLang="zh-CN" sz="3200" dirty="0"/>
              <a:t> around a pivot x such that elements in lower </a:t>
            </a:r>
            <a:r>
              <a:rPr lang="en-US" altLang="zh-CN" sz="3200" dirty="0" err="1"/>
              <a:t>subarray≤</a:t>
            </a:r>
            <a:r>
              <a:rPr lang="en-US" altLang="zh-CN" sz="3200" dirty="0" err="1">
                <a:solidFill>
                  <a:srgbClr val="006600"/>
                </a:solidFill>
              </a:rPr>
              <a:t>x</a:t>
            </a:r>
            <a:r>
              <a:rPr lang="en-US" altLang="zh-CN" sz="3200" dirty="0"/>
              <a:t>≤ elements in upper </a:t>
            </a:r>
            <a:r>
              <a:rPr lang="en-US" altLang="zh-CN" sz="3200" dirty="0" err="1"/>
              <a:t>subarray</a:t>
            </a:r>
            <a:r>
              <a:rPr lang="en-US" altLang="zh-CN" sz="3200" dirty="0"/>
              <a:t> </a:t>
            </a:r>
          </a:p>
          <a:p>
            <a:pPr algn="l"/>
            <a:r>
              <a:rPr lang="en-US" altLang="zh-CN" sz="3200" dirty="0"/>
              <a:t>    --</a:t>
            </a:r>
            <a:r>
              <a:rPr lang="en-US" altLang="zh-CN" sz="3200" dirty="0">
                <a:solidFill>
                  <a:srgbClr val="CC0000"/>
                </a:solidFill>
              </a:rPr>
              <a:t>Conquer</a:t>
            </a:r>
            <a:r>
              <a:rPr lang="en-US" altLang="zh-CN" sz="3200" dirty="0"/>
              <a:t>: Recursively sort the </a:t>
            </a:r>
            <a:r>
              <a:rPr lang="en-US" altLang="zh-CN" sz="3200" dirty="0" err="1"/>
              <a:t>subarrays</a:t>
            </a:r>
            <a:r>
              <a:rPr lang="en-US" altLang="zh-CN" sz="3200" dirty="0"/>
              <a:t>.</a:t>
            </a:r>
          </a:p>
          <a:p>
            <a:pPr algn="l"/>
            <a:r>
              <a:rPr lang="en-US" altLang="zh-CN" sz="3200" dirty="0"/>
              <a:t>    --</a:t>
            </a:r>
            <a:r>
              <a:rPr lang="en-US" altLang="zh-CN" sz="3200" dirty="0">
                <a:solidFill>
                  <a:srgbClr val="CC0000"/>
                </a:solidFill>
              </a:rPr>
              <a:t>Combine</a:t>
            </a:r>
            <a:r>
              <a:rPr lang="en-US" altLang="zh-CN" sz="3200" dirty="0"/>
              <a:t>: Trivial</a:t>
            </a:r>
            <a:r>
              <a:rPr lang="en-US" altLang="zh-CN" sz="3200" dirty="0" smtClean="0"/>
              <a:t>.</a:t>
            </a:r>
          </a:p>
          <a:p>
            <a:pPr algn="l"/>
            <a:endParaRPr lang="en-US" altLang="zh-CN" sz="3200" dirty="0" smtClean="0"/>
          </a:p>
          <a:p>
            <a:r>
              <a:rPr lang="en-US" altLang="zh-CN" sz="3200" dirty="0" smtClean="0"/>
              <a:t>Key: Linear-time partitioning subroutine.</a:t>
            </a:r>
            <a:endParaRPr lang="el-GR" altLang="zh-CN" sz="3200" dirty="0" smtClean="0"/>
          </a:p>
          <a:p>
            <a:pPr algn="l"/>
            <a:endParaRPr lang="el-GR" altLang="zh-CN"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wipe(up)">
                                      <p:cBhvr>
                                        <p:cTn id="7"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Freeform 3"/>
          <p:cNvSpPr>
            <a:spLocks noChangeArrowheads="1"/>
          </p:cNvSpPr>
          <p:nvPr/>
        </p:nvSpPr>
        <p:spPr bwMode="auto">
          <a:xfrm>
            <a:off x="1790700" y="1948681"/>
            <a:ext cx="7670800" cy="4764"/>
          </a:xfrm>
          <a:custGeom>
            <a:avLst/>
            <a:gdLst>
              <a:gd name="T0" fmla="*/ 0 w 21309"/>
              <a:gd name="T1" fmla="*/ 0 h 12"/>
              <a:gd name="T2" fmla="*/ 0 w 21309"/>
              <a:gd name="T3" fmla="*/ 2147483646 h 12"/>
              <a:gd name="T4" fmla="*/ 2147483646 w 21309"/>
              <a:gd name="T5" fmla="*/ 2147483646 h 12"/>
              <a:gd name="T6" fmla="*/ 2147483646 w 21309"/>
              <a:gd name="T7" fmla="*/ 0 h 12"/>
              <a:gd name="T8" fmla="*/ 0 w 21309"/>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09" h="12">
                <a:moveTo>
                  <a:pt x="0" y="0"/>
                </a:moveTo>
                <a:lnTo>
                  <a:pt x="0" y="11"/>
                </a:lnTo>
                <a:lnTo>
                  <a:pt x="21308" y="11"/>
                </a:lnTo>
                <a:lnTo>
                  <a:pt x="21308" y="0"/>
                </a:lnTo>
                <a:lnTo>
                  <a:pt x="0" y="0"/>
                </a:lnTo>
              </a:path>
            </a:pathLst>
          </a:custGeom>
          <a:solidFill>
            <a:srgbClr val="CBBD83"/>
          </a:solidFill>
          <a:ln w="9525" cap="flat">
            <a:noFill/>
            <a:round/>
          </a:ln>
          <a:effectLst/>
        </p:spPr>
        <p:txBody>
          <a:bodyPr wrap="none" anchor="ctr"/>
          <a:lstStyle/>
          <a:p>
            <a:endParaRPr lang="zh-CN" altLang="en-US"/>
          </a:p>
        </p:txBody>
      </p:sp>
      <p:sp>
        <p:nvSpPr>
          <p:cNvPr id="94215" name="Text Box 6"/>
          <p:cNvSpPr txBox="1">
            <a:spLocks noChangeArrowheads="1"/>
          </p:cNvSpPr>
          <p:nvPr/>
        </p:nvSpPr>
        <p:spPr bwMode="auto">
          <a:xfrm>
            <a:off x="2679700" y="962025"/>
            <a:ext cx="4724400" cy="449452"/>
          </a:xfrm>
          <a:prstGeom prst="rect">
            <a:avLst/>
          </a:prstGeom>
          <a:noFill/>
          <a:ln w="9525">
            <a:noFill/>
            <a:round/>
          </a:ln>
          <a:effectLst/>
        </p:spPr>
        <p:txBody>
          <a:bodyPr wrap="none" lIns="0" tIns="32512" rIns="0" bIns="0"/>
          <a:lstStyle/>
          <a:p>
            <a:pPr defTabSz="-635" eaLnBrk="1">
              <a:lnSpc>
                <a:spcPct val="92000"/>
              </a:lnSpc>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Lst>
            </a:pPr>
            <a:r>
              <a:rPr lang="en-US" altLang="zh-CN" sz="3200" dirty="0">
                <a:solidFill>
                  <a:srgbClr val="000000"/>
                </a:solidFill>
                <a:latin typeface="TimesNewRoman" charset="0"/>
              </a:rPr>
              <a:t>Quick sort, an example</a:t>
            </a:r>
          </a:p>
        </p:txBody>
      </p:sp>
      <p:sp>
        <p:nvSpPr>
          <p:cNvPr id="94216" name="Text Box 15"/>
          <p:cNvSpPr txBox="1">
            <a:spLocks noChangeArrowheads="1"/>
          </p:cNvSpPr>
          <p:nvPr/>
        </p:nvSpPr>
        <p:spPr bwMode="auto">
          <a:xfrm>
            <a:off x="1881189" y="6517836"/>
            <a:ext cx="536575" cy="196933"/>
          </a:xfrm>
          <a:prstGeom prst="rect">
            <a:avLst/>
          </a:prstGeom>
          <a:noFill/>
          <a:ln w="9525">
            <a:noFill/>
            <a:round/>
          </a:ln>
          <a:effectLst/>
        </p:spPr>
        <p:txBody>
          <a:bodyPr wrap="none" lIns="0" tIns="14224" rIns="0" bIns="0"/>
          <a:lstStyle/>
          <a:p>
            <a:pPr defTabSz="-635" eaLnBrk="1">
              <a:lnSpc>
                <a:spcPct val="92000"/>
              </a:lnSpc>
              <a:buClr>
                <a:srgbClr val="000000"/>
              </a:buClr>
              <a:buSzPct val="100000"/>
              <a:buFont typeface="Times New Roman" panose="02020603050405020304" pitchFamily="18" charset="0"/>
              <a:buNone/>
              <a:tabLst>
                <a:tab pos="448945" algn="l"/>
              </a:tabLst>
            </a:pPr>
            <a:r>
              <a:rPr lang="en-US" altLang="zh-CN" sz="1400">
                <a:solidFill>
                  <a:srgbClr val="000000"/>
                </a:solidFill>
                <a:latin typeface="TimesNewRoman" charset="0"/>
              </a:rPr>
              <a:t>Week 2</a:t>
            </a:r>
          </a:p>
        </p:txBody>
      </p:sp>
      <p:pic>
        <p:nvPicPr>
          <p:cNvPr id="94217" name="图片 1"/>
          <p:cNvPicPr>
            <a:picLocks noChangeAspect="1"/>
          </p:cNvPicPr>
          <p:nvPr/>
        </p:nvPicPr>
        <p:blipFill>
          <a:blip r:embed="rId3"/>
          <a:srcRect/>
          <a:stretch>
            <a:fillRect/>
          </a:stretch>
        </p:blipFill>
        <p:spPr bwMode="auto">
          <a:xfrm>
            <a:off x="927100" y="2181225"/>
            <a:ext cx="8839200" cy="5105400"/>
          </a:xfrm>
          <a:prstGeom prst="rect">
            <a:avLst/>
          </a:prstGeom>
          <a:noFill/>
          <a:ln w="9525">
            <a:noFill/>
            <a:miter lim="800000"/>
            <a:headEnd/>
            <a:tailEnd/>
          </a:ln>
          <a:effectLst>
            <a:outerShdw blurRad="50800" dist="50800" dir="5400000" algn="ctr" rotWithShape="0">
              <a:srgbClr val="333399"/>
            </a:outerShdw>
          </a:effec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317500" y="5762625"/>
            <a:ext cx="9713172" cy="659331"/>
          </a:xfrm>
          <a:prstGeom prst="rect">
            <a:avLst/>
          </a:prstGeom>
          <a:noFill/>
          <a:ln w="28575">
            <a:noFill/>
            <a:miter lim="800000"/>
          </a:ln>
          <a:effectLst/>
        </p:spPr>
        <p:txBody>
          <a:bodyPr lIns="104315" tIns="52157" rIns="104315" bIns="52157">
            <a:spAutoFit/>
          </a:bodyPr>
          <a:lstStyle/>
          <a:p>
            <a:pPr algn="l">
              <a:buFontTx/>
              <a:buChar char="•"/>
            </a:pPr>
            <a:r>
              <a:rPr lang="en-US" altLang="zh-CN" sz="3600" dirty="0">
                <a:solidFill>
                  <a:srgbClr val="000066"/>
                </a:solidFill>
              </a:rPr>
              <a:t>  Initial call </a:t>
            </a:r>
            <a:r>
              <a:rPr lang="en-US" altLang="zh-CN" sz="3600" dirty="0" err="1">
                <a:solidFill>
                  <a:srgbClr val="000066"/>
                </a:solidFill>
              </a:rPr>
              <a:t>Quicksort</a:t>
            </a:r>
            <a:r>
              <a:rPr lang="en-US" altLang="zh-CN" sz="3600" dirty="0">
                <a:solidFill>
                  <a:srgbClr val="000066"/>
                </a:solidFill>
              </a:rPr>
              <a:t>(A, 1, n)</a:t>
            </a:r>
            <a:endParaRPr lang="el-GR" altLang="zh-CN" sz="3600" dirty="0">
              <a:solidFill>
                <a:srgbClr val="000066"/>
              </a:solidFill>
            </a:endParaRPr>
          </a:p>
        </p:txBody>
      </p:sp>
      <p:pic>
        <p:nvPicPr>
          <p:cNvPr id="89093" name="Picture 5"/>
          <p:cNvPicPr>
            <a:picLocks noChangeAspect="1" noChangeArrowheads="1"/>
          </p:cNvPicPr>
          <p:nvPr/>
        </p:nvPicPr>
        <p:blipFill>
          <a:blip r:embed="rId2"/>
          <a:srcRect/>
          <a:stretch>
            <a:fillRect/>
          </a:stretch>
        </p:blipFill>
        <p:spPr bwMode="auto">
          <a:xfrm>
            <a:off x="0" y="1512570"/>
            <a:ext cx="10693400" cy="3411855"/>
          </a:xfrm>
          <a:prstGeom prst="rect">
            <a:avLst/>
          </a:prstGeom>
          <a:noFill/>
        </p:spPr>
      </p:pic>
      <p:sp>
        <p:nvSpPr>
          <p:cNvPr id="6" name="Text Box 2"/>
          <p:cNvSpPr txBox="1">
            <a:spLocks noChangeArrowheads="1"/>
          </p:cNvSpPr>
          <p:nvPr/>
        </p:nvSpPr>
        <p:spPr bwMode="auto">
          <a:xfrm>
            <a:off x="1693122" y="504190"/>
            <a:ext cx="8287385" cy="720886"/>
          </a:xfrm>
          <a:prstGeom prst="rect">
            <a:avLst/>
          </a:prstGeom>
          <a:noFill/>
          <a:ln w="28575" algn="ctr">
            <a:noFill/>
            <a:miter lim="800000"/>
          </a:ln>
          <a:effectLst/>
        </p:spPr>
        <p:txBody>
          <a:bodyPr lIns="104315" tIns="52157" rIns="104315" bIns="52157">
            <a:spAutoFit/>
          </a:bodyPr>
          <a:lstStyle/>
          <a:p>
            <a:r>
              <a:rPr lang="en-US" altLang="zh-CN" sz="4000" b="1" dirty="0" smtClean="0">
                <a:solidFill>
                  <a:srgbClr val="0000FF"/>
                </a:solidFill>
              </a:rPr>
              <a:t>Quick</a:t>
            </a:r>
            <a:r>
              <a:rPr lang="zh-CN" altLang="en-US" sz="4000" b="1" dirty="0" smtClean="0">
                <a:solidFill>
                  <a:srgbClr val="0000FF"/>
                </a:solidFill>
              </a:rPr>
              <a:t> </a:t>
            </a:r>
            <a:r>
              <a:rPr lang="en-US" altLang="zh-CN" sz="4000" b="1" dirty="0" smtClean="0">
                <a:solidFill>
                  <a:srgbClr val="0000FF"/>
                </a:solidFill>
              </a:rPr>
              <a:t>Sort </a:t>
            </a:r>
            <a:r>
              <a:rPr lang="zh-CN" altLang="en-US" sz="4000" b="1" dirty="0" smtClean="0">
                <a:solidFill>
                  <a:srgbClr val="0000FF"/>
                </a:solidFill>
              </a:rPr>
              <a:t>：</a:t>
            </a:r>
            <a:r>
              <a:rPr lang="en-US" altLang="zh-CN" sz="4000" b="1" dirty="0" smtClean="0">
                <a:solidFill>
                  <a:srgbClr val="0000FF"/>
                </a:solidFill>
              </a:rPr>
              <a:t>Divide </a:t>
            </a:r>
            <a:r>
              <a:rPr lang="en-US" altLang="zh-CN" sz="4000" b="1" dirty="0">
                <a:solidFill>
                  <a:srgbClr val="0000FF"/>
                </a:solidFill>
              </a:rPr>
              <a:t>and Conquer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linds(horizontal)">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wipe(left)">
                                      <p:cBhvr>
                                        <p:cTn id="12"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425787" y="504190"/>
            <a:ext cx="8554720"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Partitioning subroutine</a:t>
            </a:r>
          </a:p>
        </p:txBody>
      </p:sp>
      <p:pic>
        <p:nvPicPr>
          <p:cNvPr id="90117" name="Picture 5"/>
          <p:cNvPicPr>
            <a:picLocks noChangeAspect="1" noChangeArrowheads="1"/>
          </p:cNvPicPr>
          <p:nvPr/>
        </p:nvPicPr>
        <p:blipFill>
          <a:blip r:embed="rId4"/>
          <a:srcRect/>
          <a:stretch>
            <a:fillRect/>
          </a:stretch>
        </p:blipFill>
        <p:spPr bwMode="auto">
          <a:xfrm>
            <a:off x="712892" y="1176444"/>
            <a:ext cx="9205807" cy="3424290"/>
          </a:xfrm>
          <a:prstGeom prst="rect">
            <a:avLst/>
          </a:prstGeom>
          <a:noFill/>
        </p:spPr>
      </p:pic>
      <p:graphicFrame>
        <p:nvGraphicFramePr>
          <p:cNvPr id="90118" name="Object 6"/>
          <p:cNvGraphicFramePr>
            <a:graphicFrameLocks noChangeAspect="1"/>
          </p:cNvGraphicFramePr>
          <p:nvPr/>
        </p:nvGraphicFramePr>
        <p:xfrm>
          <a:off x="712893" y="4621741"/>
          <a:ext cx="8643832" cy="1234216"/>
        </p:xfrm>
        <a:graphic>
          <a:graphicData uri="http://schemas.openxmlformats.org/presentationml/2006/ole">
            <mc:AlternateContent xmlns:mc="http://schemas.openxmlformats.org/markup-compatibility/2006">
              <mc:Choice xmlns:v="urn:schemas-microsoft-com:vml" Requires="v">
                <p:oleObj spid="_x0000_s2354" name="Visio" r:id="rId5" imgW="6942455" imgH="1061085" progId="">
                  <p:embed/>
                </p:oleObj>
              </mc:Choice>
              <mc:Fallback>
                <p:oleObj name="Visio" r:id="rId5" imgW="6942455" imgH="1061085" progId="">
                  <p:embed/>
                  <p:pic>
                    <p:nvPicPr>
                      <p:cNvPr id="0" name="Picture 2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893" y="4621741"/>
                        <a:ext cx="8643832" cy="123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670195" y="5630120"/>
            <a:ext cx="2912837" cy="873579"/>
            <a:chOff x="361" y="3216"/>
            <a:chExt cx="1569" cy="499"/>
          </a:xfrm>
        </p:grpSpPr>
        <p:sp>
          <p:nvSpPr>
            <p:cNvPr id="90122" name="Text Box 10"/>
            <p:cNvSpPr txBox="1">
              <a:spLocks noChangeArrowheads="1"/>
            </p:cNvSpPr>
            <p:nvPr/>
          </p:nvSpPr>
          <p:spPr bwMode="auto">
            <a:xfrm>
              <a:off x="361" y="3504"/>
              <a:ext cx="1569" cy="211"/>
            </a:xfrm>
            <a:prstGeom prst="rect">
              <a:avLst/>
            </a:prstGeom>
            <a:noFill/>
            <a:ln w="28575">
              <a:noFill/>
              <a:miter lim="800000"/>
            </a:ln>
            <a:effectLst/>
          </p:spPr>
          <p:txBody>
            <a:bodyPr wrap="none">
              <a:spAutoFit/>
            </a:bodyPr>
            <a:lstStyle/>
            <a:p>
              <a:r>
                <a:rPr lang="en-US" altLang="zh-CN"/>
                <a:t>A[p,</a:t>
              </a:r>
              <a:r>
                <a:rPr lang="en-US" altLang="zh-CN">
                  <a:latin typeface="Times New Roman" panose="02020603050405020304"/>
                </a:rPr>
                <a:t>…</a:t>
              </a:r>
              <a:r>
                <a:rPr lang="en-US" altLang="zh-CN"/>
                <a:t>,i]:known to be ≤ pivot</a:t>
              </a:r>
            </a:p>
          </p:txBody>
        </p:sp>
        <p:sp>
          <p:nvSpPr>
            <p:cNvPr id="90123" name="Line 11"/>
            <p:cNvSpPr>
              <a:spLocks noChangeShapeType="1"/>
            </p:cNvSpPr>
            <p:nvPr/>
          </p:nvSpPr>
          <p:spPr bwMode="auto">
            <a:xfrm flipV="1">
              <a:off x="1008" y="3216"/>
              <a:ext cx="0" cy="240"/>
            </a:xfrm>
            <a:prstGeom prst="line">
              <a:avLst/>
            </a:prstGeom>
            <a:noFill/>
            <a:ln w="28575">
              <a:solidFill>
                <a:srgbClr val="006600"/>
              </a:solidFill>
              <a:round/>
              <a:tailEnd type="triangle" w="med" len="med"/>
            </a:ln>
            <a:effectLst/>
          </p:spPr>
          <p:txBody>
            <a:bodyPr wrap="none"/>
            <a:lstStyle/>
            <a:p>
              <a:endParaRPr lang="zh-CN" altLang="en-US"/>
            </a:p>
          </p:txBody>
        </p:sp>
      </p:grpSp>
      <p:grpSp>
        <p:nvGrpSpPr>
          <p:cNvPr id="3" name="Group 16"/>
          <p:cNvGrpSpPr/>
          <p:nvPr/>
        </p:nvGrpSpPr>
        <p:grpSpPr bwMode="auto">
          <a:xfrm>
            <a:off x="2873851" y="5798184"/>
            <a:ext cx="3265572" cy="1209706"/>
            <a:chOff x="1548" y="3312"/>
            <a:chExt cx="1759" cy="691"/>
          </a:xfrm>
        </p:grpSpPr>
        <p:sp>
          <p:nvSpPr>
            <p:cNvPr id="90121" name="Text Box 9"/>
            <p:cNvSpPr txBox="1">
              <a:spLocks noChangeArrowheads="1"/>
            </p:cNvSpPr>
            <p:nvPr/>
          </p:nvSpPr>
          <p:spPr bwMode="auto">
            <a:xfrm>
              <a:off x="1548" y="3792"/>
              <a:ext cx="1759" cy="211"/>
            </a:xfrm>
            <a:prstGeom prst="rect">
              <a:avLst/>
            </a:prstGeom>
            <a:noFill/>
            <a:ln w="28575">
              <a:noFill/>
              <a:miter lim="800000"/>
            </a:ln>
            <a:effectLst/>
          </p:spPr>
          <p:txBody>
            <a:bodyPr wrap="none">
              <a:spAutoFit/>
            </a:bodyPr>
            <a:lstStyle/>
            <a:p>
              <a:r>
                <a:rPr lang="en-US" altLang="zh-CN"/>
                <a:t>A[i+1,</a:t>
              </a:r>
              <a:r>
                <a:rPr lang="en-US" altLang="zh-CN">
                  <a:latin typeface="Times New Roman" panose="02020603050405020304"/>
                </a:rPr>
                <a:t>…</a:t>
              </a:r>
              <a:r>
                <a:rPr lang="en-US" altLang="zh-CN"/>
                <a:t>,j-1]:known to be &gt; pivot</a:t>
              </a:r>
            </a:p>
          </p:txBody>
        </p:sp>
        <p:sp>
          <p:nvSpPr>
            <p:cNvPr id="90124" name="Line 12"/>
            <p:cNvSpPr>
              <a:spLocks noChangeShapeType="1"/>
            </p:cNvSpPr>
            <p:nvPr/>
          </p:nvSpPr>
          <p:spPr bwMode="auto">
            <a:xfrm flipV="1">
              <a:off x="2448" y="3312"/>
              <a:ext cx="0" cy="528"/>
            </a:xfrm>
            <a:prstGeom prst="line">
              <a:avLst/>
            </a:prstGeom>
            <a:noFill/>
            <a:ln w="28575">
              <a:solidFill>
                <a:srgbClr val="006600"/>
              </a:solidFill>
              <a:round/>
              <a:tailEnd type="triangle" w="med" len="med"/>
            </a:ln>
            <a:effectLst/>
          </p:spPr>
          <p:txBody>
            <a:bodyPr wrap="none"/>
            <a:lstStyle/>
            <a:p>
              <a:endParaRPr lang="zh-CN" altLang="en-US"/>
            </a:p>
          </p:txBody>
        </p:sp>
      </p:grpSp>
      <p:grpSp>
        <p:nvGrpSpPr>
          <p:cNvPr id="4" name="Group 17"/>
          <p:cNvGrpSpPr/>
          <p:nvPr/>
        </p:nvGrpSpPr>
        <p:grpSpPr bwMode="auto">
          <a:xfrm>
            <a:off x="5643738" y="5714151"/>
            <a:ext cx="2519261" cy="772041"/>
            <a:chOff x="3040" y="3264"/>
            <a:chExt cx="1357" cy="441"/>
          </a:xfrm>
        </p:grpSpPr>
        <p:sp>
          <p:nvSpPr>
            <p:cNvPr id="90120" name="Text Box 8"/>
            <p:cNvSpPr txBox="1">
              <a:spLocks noChangeArrowheads="1"/>
            </p:cNvSpPr>
            <p:nvPr/>
          </p:nvSpPr>
          <p:spPr bwMode="auto">
            <a:xfrm>
              <a:off x="3040" y="3494"/>
              <a:ext cx="1357" cy="211"/>
            </a:xfrm>
            <a:prstGeom prst="rect">
              <a:avLst/>
            </a:prstGeom>
            <a:noFill/>
            <a:ln w="28575">
              <a:noFill/>
              <a:miter lim="800000"/>
            </a:ln>
            <a:effectLst/>
          </p:spPr>
          <p:txBody>
            <a:bodyPr wrap="none">
              <a:spAutoFit/>
            </a:bodyPr>
            <a:lstStyle/>
            <a:p>
              <a:r>
                <a:rPr lang="en-US" altLang="zh-CN"/>
                <a:t>A[j</a:t>
              </a:r>
              <a:r>
                <a:rPr lang="en-US" altLang="zh-CN">
                  <a:latin typeface="Times New Roman" panose="02020603050405020304"/>
                </a:rPr>
                <a:t>…</a:t>
              </a:r>
              <a:r>
                <a:rPr lang="en-US" altLang="zh-CN"/>
                <a:t>r]:not yet examined</a:t>
              </a:r>
            </a:p>
          </p:txBody>
        </p:sp>
        <p:sp>
          <p:nvSpPr>
            <p:cNvPr id="90125" name="Line 13"/>
            <p:cNvSpPr>
              <a:spLocks noChangeShapeType="1"/>
            </p:cNvSpPr>
            <p:nvPr/>
          </p:nvSpPr>
          <p:spPr bwMode="auto">
            <a:xfrm flipV="1">
              <a:off x="3984" y="3264"/>
              <a:ext cx="0" cy="288"/>
            </a:xfrm>
            <a:prstGeom prst="line">
              <a:avLst/>
            </a:prstGeom>
            <a:noFill/>
            <a:ln w="28575">
              <a:solidFill>
                <a:srgbClr val="006600"/>
              </a:solidFill>
              <a:round/>
              <a:tailEnd type="triangle" w="med" len="med"/>
            </a:ln>
            <a:effectLst/>
          </p:spPr>
          <p:txBody>
            <a:bodyPr wrap="none"/>
            <a:lstStyle/>
            <a:p>
              <a:endParaRPr lang="zh-CN" altLang="en-US"/>
            </a:p>
          </p:txBody>
        </p:sp>
      </p:grpSp>
      <p:grpSp>
        <p:nvGrpSpPr>
          <p:cNvPr id="5" name="Group 18"/>
          <p:cNvGrpSpPr/>
          <p:nvPr/>
        </p:nvGrpSpPr>
        <p:grpSpPr bwMode="auto">
          <a:xfrm>
            <a:off x="8567714" y="5293994"/>
            <a:ext cx="1076765" cy="1713896"/>
            <a:chOff x="4615" y="3024"/>
            <a:chExt cx="580" cy="979"/>
          </a:xfrm>
        </p:grpSpPr>
        <p:sp>
          <p:nvSpPr>
            <p:cNvPr id="90119" name="Text Box 7"/>
            <p:cNvSpPr txBox="1">
              <a:spLocks noChangeArrowheads="1"/>
            </p:cNvSpPr>
            <p:nvPr/>
          </p:nvSpPr>
          <p:spPr bwMode="auto">
            <a:xfrm>
              <a:off x="4615" y="3792"/>
              <a:ext cx="580" cy="211"/>
            </a:xfrm>
            <a:prstGeom prst="rect">
              <a:avLst/>
            </a:prstGeom>
            <a:noFill/>
            <a:ln w="28575">
              <a:noFill/>
              <a:miter lim="800000"/>
            </a:ln>
            <a:effectLst/>
          </p:spPr>
          <p:txBody>
            <a:bodyPr wrap="none">
              <a:spAutoFit/>
            </a:bodyPr>
            <a:lstStyle/>
            <a:p>
              <a:r>
                <a:rPr lang="en-US" altLang="zh-CN"/>
                <a:t>A[r]:pivot</a:t>
              </a:r>
            </a:p>
          </p:txBody>
        </p:sp>
        <p:sp>
          <p:nvSpPr>
            <p:cNvPr id="90126" name="Line 14"/>
            <p:cNvSpPr>
              <a:spLocks noChangeShapeType="1"/>
            </p:cNvSpPr>
            <p:nvPr/>
          </p:nvSpPr>
          <p:spPr bwMode="auto">
            <a:xfrm flipH="1" flipV="1">
              <a:off x="4896" y="3024"/>
              <a:ext cx="0" cy="816"/>
            </a:xfrm>
            <a:prstGeom prst="line">
              <a:avLst/>
            </a:prstGeom>
            <a:noFill/>
            <a:ln w="28575">
              <a:solidFill>
                <a:srgbClr val="006600"/>
              </a:solidFill>
              <a:round/>
              <a:tailEnd type="triangle" w="med" len="me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0118"/>
                                        </p:tgtEl>
                                        <p:attrNameLst>
                                          <p:attrName>style.visibility</p:attrName>
                                        </p:attrNameLst>
                                      </p:cBhvr>
                                      <p:to>
                                        <p:strVal val="visible"/>
                                      </p:to>
                                    </p:set>
                                    <p:animEffect transition="in" filter="dissolve">
                                      <p:cBhvr>
                                        <p:cTn id="12" dur="500"/>
                                        <p:tgtEl>
                                          <p:spTgt spid="90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514899" y="504190"/>
            <a:ext cx="8465608"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Example of Partitioning</a:t>
            </a:r>
          </a:p>
        </p:txBody>
      </p:sp>
      <p:sp>
        <p:nvSpPr>
          <p:cNvPr id="91140" name="Text Box 4"/>
          <p:cNvSpPr txBox="1">
            <a:spLocks noChangeArrowheads="1"/>
          </p:cNvSpPr>
          <p:nvPr/>
        </p:nvSpPr>
        <p:spPr bwMode="auto">
          <a:xfrm>
            <a:off x="356447" y="5682642"/>
            <a:ext cx="10336953" cy="1351828"/>
          </a:xfrm>
          <a:prstGeom prst="rect">
            <a:avLst/>
          </a:prstGeom>
          <a:noFill/>
          <a:ln w="28575">
            <a:noFill/>
            <a:miter lim="800000"/>
          </a:ln>
          <a:effectLst/>
        </p:spPr>
        <p:txBody>
          <a:bodyPr lIns="104315" tIns="52157" rIns="104315" bIns="52157">
            <a:spAutoFit/>
          </a:bodyPr>
          <a:lstStyle/>
          <a:p>
            <a:pPr algn="l">
              <a:buFontTx/>
              <a:buChar char="•"/>
            </a:pPr>
            <a:r>
              <a:rPr lang="en-US" altLang="zh-CN" sz="2700" dirty="0">
                <a:solidFill>
                  <a:srgbClr val="000066"/>
                </a:solidFill>
              </a:rPr>
              <a:t>  The operation of Partition on a sample array. Lightly shaded array elements are all with values no greater than x (the pivot). Heavily shaded array elements are all with values greater than x.</a:t>
            </a:r>
            <a:endParaRPr lang="el-GR" altLang="zh-CN" sz="2700" dirty="0">
              <a:solidFill>
                <a:srgbClr val="CC0000"/>
              </a:solidFill>
            </a:endParaRPr>
          </a:p>
        </p:txBody>
      </p:sp>
      <p:pic>
        <p:nvPicPr>
          <p:cNvPr id="91141" name="Picture 5"/>
          <p:cNvPicPr>
            <a:picLocks noChangeAspect="1" noChangeArrowheads="1"/>
          </p:cNvPicPr>
          <p:nvPr/>
        </p:nvPicPr>
        <p:blipFill>
          <a:blip r:embed="rId2"/>
          <a:srcRect/>
          <a:stretch>
            <a:fillRect/>
          </a:stretch>
        </p:blipFill>
        <p:spPr bwMode="auto">
          <a:xfrm>
            <a:off x="401003" y="1260476"/>
            <a:ext cx="4767474" cy="766789"/>
          </a:xfrm>
          <a:prstGeom prst="rect">
            <a:avLst/>
          </a:prstGeom>
          <a:noFill/>
        </p:spPr>
      </p:pic>
      <p:pic>
        <p:nvPicPr>
          <p:cNvPr id="91142" name="Picture 6"/>
          <p:cNvPicPr>
            <a:picLocks noChangeAspect="1" noChangeArrowheads="1"/>
          </p:cNvPicPr>
          <p:nvPr/>
        </p:nvPicPr>
        <p:blipFill>
          <a:blip r:embed="rId3"/>
          <a:srcRect/>
          <a:stretch>
            <a:fillRect/>
          </a:stretch>
        </p:blipFill>
        <p:spPr bwMode="auto">
          <a:xfrm>
            <a:off x="412142" y="2016760"/>
            <a:ext cx="4756335" cy="798301"/>
          </a:xfrm>
          <a:prstGeom prst="rect">
            <a:avLst/>
          </a:prstGeom>
          <a:noFill/>
        </p:spPr>
      </p:pic>
      <p:pic>
        <p:nvPicPr>
          <p:cNvPr id="91143" name="Picture 7"/>
          <p:cNvPicPr>
            <a:picLocks noChangeAspect="1" noChangeArrowheads="1"/>
          </p:cNvPicPr>
          <p:nvPr/>
        </p:nvPicPr>
        <p:blipFill>
          <a:blip r:embed="rId4"/>
          <a:srcRect/>
          <a:stretch>
            <a:fillRect/>
          </a:stretch>
        </p:blipFill>
        <p:spPr bwMode="auto">
          <a:xfrm>
            <a:off x="445559" y="2941109"/>
            <a:ext cx="4800891" cy="787797"/>
          </a:xfrm>
          <a:prstGeom prst="rect">
            <a:avLst/>
          </a:prstGeom>
          <a:noFill/>
        </p:spPr>
      </p:pic>
      <p:pic>
        <p:nvPicPr>
          <p:cNvPr id="91144" name="Picture 8"/>
          <p:cNvPicPr>
            <a:picLocks noChangeAspect="1" noChangeArrowheads="1"/>
          </p:cNvPicPr>
          <p:nvPr/>
        </p:nvPicPr>
        <p:blipFill>
          <a:blip r:embed="rId5"/>
          <a:srcRect/>
          <a:stretch>
            <a:fillRect/>
          </a:stretch>
        </p:blipFill>
        <p:spPr bwMode="auto">
          <a:xfrm>
            <a:off x="445558" y="3781425"/>
            <a:ext cx="4812030" cy="808805"/>
          </a:xfrm>
          <a:prstGeom prst="rect">
            <a:avLst/>
          </a:prstGeom>
          <a:noFill/>
        </p:spPr>
      </p:pic>
      <p:pic>
        <p:nvPicPr>
          <p:cNvPr id="91145" name="Picture 9"/>
          <p:cNvPicPr>
            <a:picLocks noChangeAspect="1" noChangeArrowheads="1"/>
          </p:cNvPicPr>
          <p:nvPr/>
        </p:nvPicPr>
        <p:blipFill>
          <a:blip r:embed="rId6"/>
          <a:srcRect/>
          <a:stretch>
            <a:fillRect/>
          </a:stretch>
        </p:blipFill>
        <p:spPr bwMode="auto">
          <a:xfrm>
            <a:off x="445558" y="4789805"/>
            <a:ext cx="4789752" cy="808805"/>
          </a:xfrm>
          <a:prstGeom prst="rect">
            <a:avLst/>
          </a:prstGeom>
          <a:noFill/>
        </p:spPr>
      </p:pic>
      <p:pic>
        <p:nvPicPr>
          <p:cNvPr id="91146" name="Picture 10"/>
          <p:cNvPicPr>
            <a:picLocks noChangeAspect="1" noChangeArrowheads="1"/>
          </p:cNvPicPr>
          <p:nvPr/>
        </p:nvPicPr>
        <p:blipFill>
          <a:blip r:embed="rId7"/>
          <a:srcRect/>
          <a:stretch>
            <a:fillRect/>
          </a:stretch>
        </p:blipFill>
        <p:spPr bwMode="auto">
          <a:xfrm>
            <a:off x="5257589" y="1270980"/>
            <a:ext cx="4800891" cy="745781"/>
          </a:xfrm>
          <a:prstGeom prst="rect">
            <a:avLst/>
          </a:prstGeom>
          <a:noFill/>
        </p:spPr>
      </p:pic>
      <p:pic>
        <p:nvPicPr>
          <p:cNvPr id="91147" name="Picture 11"/>
          <p:cNvPicPr>
            <a:picLocks noChangeAspect="1" noChangeArrowheads="1"/>
          </p:cNvPicPr>
          <p:nvPr/>
        </p:nvPicPr>
        <p:blipFill>
          <a:blip r:embed="rId8"/>
          <a:srcRect/>
          <a:stretch>
            <a:fillRect/>
          </a:stretch>
        </p:blipFill>
        <p:spPr bwMode="auto">
          <a:xfrm>
            <a:off x="5257588" y="2016760"/>
            <a:ext cx="4789752" cy="787797"/>
          </a:xfrm>
          <a:prstGeom prst="rect">
            <a:avLst/>
          </a:prstGeom>
          <a:noFill/>
        </p:spPr>
      </p:pic>
      <p:pic>
        <p:nvPicPr>
          <p:cNvPr id="91148" name="Picture 12"/>
          <p:cNvPicPr>
            <a:picLocks noChangeAspect="1" noChangeArrowheads="1"/>
          </p:cNvPicPr>
          <p:nvPr/>
        </p:nvPicPr>
        <p:blipFill>
          <a:blip r:embed="rId9"/>
          <a:srcRect/>
          <a:stretch>
            <a:fillRect/>
          </a:stretch>
        </p:blipFill>
        <p:spPr bwMode="auto">
          <a:xfrm>
            <a:off x="5346701" y="3025140"/>
            <a:ext cx="4778613" cy="714269"/>
          </a:xfrm>
          <a:prstGeom prst="rect">
            <a:avLst/>
          </a:prstGeom>
          <a:noFill/>
        </p:spPr>
      </p:pic>
      <p:pic>
        <p:nvPicPr>
          <p:cNvPr id="91149" name="Picture 13"/>
          <p:cNvPicPr>
            <a:picLocks noChangeAspect="1" noChangeArrowheads="1"/>
          </p:cNvPicPr>
          <p:nvPr/>
        </p:nvPicPr>
        <p:blipFill>
          <a:blip r:embed="rId10"/>
          <a:srcRect/>
          <a:stretch>
            <a:fillRect/>
          </a:stretch>
        </p:blipFill>
        <p:spPr bwMode="auto">
          <a:xfrm>
            <a:off x="5346701" y="3802433"/>
            <a:ext cx="4845447" cy="735277"/>
          </a:xfrm>
          <a:prstGeom prst="rect">
            <a:avLst/>
          </a:prstGeom>
          <a:noFill/>
        </p:spPr>
      </p:pic>
      <p:pic>
        <p:nvPicPr>
          <p:cNvPr id="91150" name="Picture 14"/>
          <p:cNvPicPr>
            <a:picLocks noChangeAspect="1" noChangeArrowheads="1"/>
          </p:cNvPicPr>
          <p:nvPr/>
        </p:nvPicPr>
        <p:blipFill>
          <a:blip r:embed="rId11"/>
          <a:srcRect/>
          <a:stretch>
            <a:fillRect/>
          </a:stretch>
        </p:blipFill>
        <p:spPr bwMode="auto">
          <a:xfrm>
            <a:off x="6772487" y="4705774"/>
            <a:ext cx="2238931" cy="90334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blinds(horizontal)">
                                      <p:cBhvr>
                                        <p:cTn id="7" dur="500"/>
                                        <p:tgtEl>
                                          <p:spTgt spid="9114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1140"/>
                                        </p:tgtEl>
                                        <p:attrNameLst>
                                          <p:attrName>style.visibility</p:attrName>
                                        </p:attrNameLst>
                                      </p:cBhvr>
                                      <p:to>
                                        <p:strVal val="visible"/>
                                      </p:to>
                                    </p:set>
                                    <p:animEffect transition="in" filter="wipe(up)">
                                      <p:cBhvr>
                                        <p:cTn id="11" dur="500"/>
                                        <p:tgtEl>
                                          <p:spTgt spid="9114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1142"/>
                                        </p:tgtEl>
                                        <p:attrNameLst>
                                          <p:attrName>style.visibility</p:attrName>
                                        </p:attrNameLst>
                                      </p:cBhvr>
                                      <p:to>
                                        <p:strVal val="visible"/>
                                      </p:to>
                                    </p:set>
                                    <p:animEffect transition="in" filter="blinds(horizontal)">
                                      <p:cBhvr>
                                        <p:cTn id="16" dur="500"/>
                                        <p:tgtEl>
                                          <p:spTgt spid="9114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1143"/>
                                        </p:tgtEl>
                                        <p:attrNameLst>
                                          <p:attrName>style.visibility</p:attrName>
                                        </p:attrNameLst>
                                      </p:cBhvr>
                                      <p:to>
                                        <p:strVal val="visible"/>
                                      </p:to>
                                    </p:set>
                                    <p:animEffect transition="in" filter="blinds(horizontal)">
                                      <p:cBhvr>
                                        <p:cTn id="21" dur="500"/>
                                        <p:tgtEl>
                                          <p:spTgt spid="9114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1144"/>
                                        </p:tgtEl>
                                        <p:attrNameLst>
                                          <p:attrName>style.visibility</p:attrName>
                                        </p:attrNameLst>
                                      </p:cBhvr>
                                      <p:to>
                                        <p:strVal val="visible"/>
                                      </p:to>
                                    </p:set>
                                    <p:animEffect transition="in" filter="blinds(horizontal)">
                                      <p:cBhvr>
                                        <p:cTn id="26" dur="500"/>
                                        <p:tgtEl>
                                          <p:spTgt spid="9114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1145"/>
                                        </p:tgtEl>
                                        <p:attrNameLst>
                                          <p:attrName>style.visibility</p:attrName>
                                        </p:attrNameLst>
                                      </p:cBhvr>
                                      <p:to>
                                        <p:strVal val="visible"/>
                                      </p:to>
                                    </p:set>
                                    <p:animEffect transition="in" filter="blinds(horizontal)">
                                      <p:cBhvr>
                                        <p:cTn id="31" dur="500"/>
                                        <p:tgtEl>
                                          <p:spTgt spid="9114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1146"/>
                                        </p:tgtEl>
                                        <p:attrNameLst>
                                          <p:attrName>style.visibility</p:attrName>
                                        </p:attrNameLst>
                                      </p:cBhvr>
                                      <p:to>
                                        <p:strVal val="visible"/>
                                      </p:to>
                                    </p:set>
                                    <p:animEffect transition="in" filter="blinds(horizontal)">
                                      <p:cBhvr>
                                        <p:cTn id="36" dur="500"/>
                                        <p:tgtEl>
                                          <p:spTgt spid="9114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1147"/>
                                        </p:tgtEl>
                                        <p:attrNameLst>
                                          <p:attrName>style.visibility</p:attrName>
                                        </p:attrNameLst>
                                      </p:cBhvr>
                                      <p:to>
                                        <p:strVal val="visible"/>
                                      </p:to>
                                    </p:set>
                                    <p:animEffect transition="in" filter="blinds(horizontal)">
                                      <p:cBhvr>
                                        <p:cTn id="41" dur="500"/>
                                        <p:tgtEl>
                                          <p:spTgt spid="9114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1148"/>
                                        </p:tgtEl>
                                        <p:attrNameLst>
                                          <p:attrName>style.visibility</p:attrName>
                                        </p:attrNameLst>
                                      </p:cBhvr>
                                      <p:to>
                                        <p:strVal val="visible"/>
                                      </p:to>
                                    </p:set>
                                    <p:animEffect transition="in" filter="blinds(horizontal)">
                                      <p:cBhvr>
                                        <p:cTn id="46" dur="500"/>
                                        <p:tgtEl>
                                          <p:spTgt spid="9114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91149"/>
                                        </p:tgtEl>
                                        <p:attrNameLst>
                                          <p:attrName>style.visibility</p:attrName>
                                        </p:attrNameLst>
                                      </p:cBhvr>
                                      <p:to>
                                        <p:strVal val="visible"/>
                                      </p:to>
                                    </p:set>
                                    <p:animEffect transition="in" filter="blinds(horizontal)">
                                      <p:cBhvr>
                                        <p:cTn id="51" dur="500"/>
                                        <p:tgtEl>
                                          <p:spTgt spid="911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91150"/>
                                        </p:tgtEl>
                                        <p:attrNameLst>
                                          <p:attrName>style.visibility</p:attrName>
                                        </p:attrNameLst>
                                      </p:cBhvr>
                                      <p:to>
                                        <p:strVal val="visible"/>
                                      </p:to>
                                    </p:set>
                                    <p:animEffect transition="in" filter="wipe(down)">
                                      <p:cBhvr>
                                        <p:cTn id="56"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04010" y="504190"/>
            <a:ext cx="8376497"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Analysis of </a:t>
            </a:r>
            <a:r>
              <a:rPr lang="en-US" altLang="zh-CN" sz="3700" dirty="0" err="1">
                <a:solidFill>
                  <a:srgbClr val="000066"/>
                </a:solidFill>
              </a:rPr>
              <a:t>quicksort</a:t>
            </a:r>
            <a:endParaRPr lang="en-US" altLang="zh-CN" sz="3700" dirty="0">
              <a:solidFill>
                <a:srgbClr val="000066"/>
              </a:solidFill>
            </a:endParaRPr>
          </a:p>
        </p:txBody>
      </p:sp>
      <p:sp>
        <p:nvSpPr>
          <p:cNvPr id="92163" name="Text Box 3"/>
          <p:cNvSpPr txBox="1">
            <a:spLocks noChangeArrowheads="1"/>
          </p:cNvSpPr>
          <p:nvPr/>
        </p:nvSpPr>
        <p:spPr bwMode="auto">
          <a:xfrm>
            <a:off x="0" y="1680633"/>
            <a:ext cx="10693400" cy="2875322"/>
          </a:xfrm>
          <a:prstGeom prst="rect">
            <a:avLst/>
          </a:prstGeom>
          <a:noFill/>
          <a:ln w="28575">
            <a:noFill/>
            <a:miter lim="800000"/>
          </a:ln>
          <a:effectLst/>
        </p:spPr>
        <p:txBody>
          <a:bodyPr wrap="square" lIns="104315" tIns="52157" rIns="104315" bIns="52157">
            <a:spAutoFit/>
          </a:bodyPr>
          <a:lstStyle/>
          <a:p>
            <a:pPr algn="l">
              <a:buFontTx/>
              <a:buChar char="•"/>
            </a:pPr>
            <a:r>
              <a:rPr lang="en-US" altLang="zh-CN" sz="2700" dirty="0"/>
              <a:t>  </a:t>
            </a:r>
            <a:r>
              <a:rPr lang="en-US" altLang="zh-CN" sz="3600" dirty="0">
                <a:solidFill>
                  <a:srgbClr val="000066"/>
                </a:solidFill>
              </a:rPr>
              <a:t>Assume all input elements are distinct</a:t>
            </a:r>
            <a:r>
              <a:rPr lang="en-US" altLang="zh-CN" sz="3600" dirty="0" smtClean="0">
                <a:solidFill>
                  <a:srgbClr val="000066"/>
                </a:solidFill>
              </a:rPr>
              <a:t>.</a:t>
            </a:r>
          </a:p>
          <a:p>
            <a:pPr>
              <a:buFontTx/>
              <a:buChar char="•"/>
            </a:pPr>
            <a:r>
              <a:rPr lang="en-US" altLang="zh-CN" sz="3600" dirty="0" smtClean="0">
                <a:solidFill>
                  <a:srgbClr val="000066"/>
                </a:solidFill>
              </a:rPr>
              <a:t>In practice, there are better partitioning algorithms for when duplicate input elements may exist.</a:t>
            </a:r>
          </a:p>
          <a:p>
            <a:pPr>
              <a:buFontTx/>
              <a:buChar char="•"/>
            </a:pPr>
            <a:r>
              <a:rPr lang="en-US" altLang="zh-CN" sz="3600" dirty="0" smtClean="0">
                <a:solidFill>
                  <a:srgbClr val="000066"/>
                </a:solidFill>
              </a:rPr>
              <a:t>Let </a:t>
            </a:r>
            <a:r>
              <a:rPr lang="en-US" altLang="zh-CN" sz="3600" i="1" dirty="0" smtClean="0">
                <a:solidFill>
                  <a:srgbClr val="006600"/>
                </a:solidFill>
              </a:rPr>
              <a:t>T(n) =</a:t>
            </a:r>
            <a:r>
              <a:rPr lang="en-US" altLang="zh-CN" sz="3600" dirty="0" smtClean="0">
                <a:solidFill>
                  <a:srgbClr val="000066"/>
                </a:solidFill>
              </a:rPr>
              <a:t> worst-case running time on an array of n elements.</a:t>
            </a:r>
            <a:endParaRPr lang="el-GR" altLang="zh-CN" sz="2700" dirty="0"/>
          </a:p>
        </p:txBody>
      </p:sp>
      <p:pic>
        <p:nvPicPr>
          <p:cNvPr id="92166" name="Picture 6"/>
          <p:cNvPicPr>
            <a:picLocks noChangeAspect="1" noChangeArrowheads="1"/>
          </p:cNvPicPr>
          <p:nvPr/>
        </p:nvPicPr>
        <p:blipFill>
          <a:blip r:embed="rId2"/>
          <a:srcRect/>
          <a:stretch>
            <a:fillRect/>
          </a:stretch>
        </p:blipFill>
        <p:spPr bwMode="auto">
          <a:xfrm>
            <a:off x="2049569" y="5041900"/>
            <a:ext cx="5781119" cy="1060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left)">
                                      <p:cBhvr>
                                        <p:cTn id="7" dur="500"/>
                                        <p:tgtEl>
                                          <p:spTgt spid="92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blinds(horizontal)">
                                      <p:cBhvr>
                                        <p:cTn id="12"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534670" y="1343025"/>
            <a:ext cx="9841230" cy="5645311"/>
          </a:xfrm>
          <a:prstGeom prst="rect">
            <a:avLst/>
          </a:prstGeom>
          <a:noFill/>
          <a:ln w="28575">
            <a:noFill/>
            <a:miter lim="800000"/>
          </a:ln>
          <a:effectLst/>
        </p:spPr>
        <p:txBody>
          <a:bodyPr wrap="square" lIns="104315" tIns="52157" rIns="104315" bIns="52157">
            <a:spAutoFit/>
          </a:bodyPr>
          <a:lstStyle/>
          <a:p>
            <a:pPr algn="l">
              <a:buFontTx/>
              <a:buChar char="•"/>
            </a:pPr>
            <a:r>
              <a:rPr lang="en-US" altLang="zh-CN" sz="3600" dirty="0"/>
              <a:t>  </a:t>
            </a:r>
            <a:r>
              <a:rPr lang="en-US" altLang="zh-CN" sz="3600" dirty="0">
                <a:solidFill>
                  <a:srgbClr val="000066"/>
                </a:solidFill>
              </a:rPr>
              <a:t>Input sorted or reverse sorted</a:t>
            </a:r>
            <a:r>
              <a:rPr lang="en-US" altLang="zh-CN" sz="3600" dirty="0" smtClean="0">
                <a:solidFill>
                  <a:srgbClr val="000066"/>
                </a:solidFill>
              </a:rPr>
              <a:t>.</a:t>
            </a:r>
          </a:p>
          <a:p>
            <a:pPr algn="l">
              <a:buFontTx/>
              <a:buChar char="•"/>
            </a:pPr>
            <a:endParaRPr lang="en-US" altLang="zh-CN" sz="3600" dirty="0" smtClean="0">
              <a:solidFill>
                <a:srgbClr val="000066"/>
              </a:solidFill>
            </a:endParaRPr>
          </a:p>
          <a:p>
            <a:pPr>
              <a:buFontTx/>
              <a:buChar char="•"/>
            </a:pPr>
            <a:r>
              <a:rPr lang="en-US" altLang="zh-CN" sz="3600" dirty="0" smtClean="0">
                <a:solidFill>
                  <a:srgbClr val="000066"/>
                </a:solidFill>
              </a:rPr>
              <a:t>Partition around min or max element.</a:t>
            </a:r>
          </a:p>
          <a:p>
            <a:pPr>
              <a:buFontTx/>
              <a:buChar char="•"/>
            </a:pPr>
            <a:endParaRPr lang="en-US" altLang="zh-CN" sz="3600" dirty="0" smtClean="0">
              <a:solidFill>
                <a:srgbClr val="000066"/>
              </a:solidFill>
            </a:endParaRPr>
          </a:p>
          <a:p>
            <a:pPr>
              <a:buFontTx/>
              <a:buChar char="•"/>
            </a:pPr>
            <a:r>
              <a:rPr lang="en-US" altLang="zh-CN" sz="3600" dirty="0" smtClean="0">
                <a:solidFill>
                  <a:srgbClr val="000066"/>
                </a:solidFill>
              </a:rPr>
              <a:t> One side of partition always has no elements.</a:t>
            </a:r>
          </a:p>
          <a:p>
            <a:pPr>
              <a:buFontTx/>
              <a:buChar char="•"/>
            </a:pPr>
            <a:endParaRPr lang="en-US" altLang="zh-CN" sz="3600" dirty="0" smtClean="0">
              <a:solidFill>
                <a:srgbClr val="000066"/>
              </a:solidFill>
            </a:endParaRPr>
          </a:p>
          <a:p>
            <a:r>
              <a:rPr lang="en-US" altLang="zh-CN" sz="3600" dirty="0" smtClean="0">
                <a:solidFill>
                  <a:srgbClr val="000066"/>
                </a:solidFill>
              </a:rPr>
              <a:t>T(n) = T(n - 1) + T(0) + </a:t>
            </a:r>
            <a:r>
              <a:rPr lang="el-GR" altLang="zh-CN" sz="3600" dirty="0" smtClean="0">
                <a:solidFill>
                  <a:srgbClr val="000066"/>
                </a:solidFill>
              </a:rPr>
              <a:t>Θ</a:t>
            </a:r>
            <a:r>
              <a:rPr lang="en-US" altLang="zh-CN" sz="3600" dirty="0" smtClean="0">
                <a:solidFill>
                  <a:srgbClr val="000066"/>
                </a:solidFill>
              </a:rPr>
              <a:t>(n)</a:t>
            </a:r>
          </a:p>
          <a:p>
            <a:r>
              <a:rPr lang="en-US" altLang="zh-CN" sz="3600" dirty="0" smtClean="0">
                <a:solidFill>
                  <a:srgbClr val="000066"/>
                </a:solidFill>
              </a:rPr>
              <a:t>          = T(n - 1) + </a:t>
            </a:r>
            <a:r>
              <a:rPr lang="el-GR" altLang="zh-CN" sz="3600" dirty="0" smtClean="0">
                <a:solidFill>
                  <a:srgbClr val="000066"/>
                </a:solidFill>
              </a:rPr>
              <a:t>Θ</a:t>
            </a:r>
            <a:r>
              <a:rPr lang="en-US" altLang="zh-CN" sz="3600" dirty="0" smtClean="0">
                <a:solidFill>
                  <a:srgbClr val="000066"/>
                </a:solidFill>
              </a:rPr>
              <a:t>(1) + </a:t>
            </a:r>
            <a:r>
              <a:rPr lang="el-GR" altLang="zh-CN" sz="3600" dirty="0" smtClean="0">
                <a:solidFill>
                  <a:srgbClr val="000066"/>
                </a:solidFill>
              </a:rPr>
              <a:t>Θ</a:t>
            </a:r>
            <a:r>
              <a:rPr lang="en-US" altLang="zh-CN" sz="3600" dirty="0" smtClean="0">
                <a:solidFill>
                  <a:srgbClr val="000066"/>
                </a:solidFill>
              </a:rPr>
              <a:t>(n)</a:t>
            </a:r>
          </a:p>
          <a:p>
            <a:r>
              <a:rPr lang="en-US" altLang="zh-CN" sz="3600" dirty="0" smtClean="0">
                <a:solidFill>
                  <a:srgbClr val="000066"/>
                </a:solidFill>
              </a:rPr>
              <a:t>          = T(n - 1) + </a:t>
            </a:r>
            <a:r>
              <a:rPr lang="el-GR" altLang="zh-CN" sz="3600" dirty="0" smtClean="0">
                <a:solidFill>
                  <a:srgbClr val="000066"/>
                </a:solidFill>
              </a:rPr>
              <a:t>Θ</a:t>
            </a:r>
            <a:r>
              <a:rPr lang="en-US" altLang="zh-CN" sz="3600" dirty="0" smtClean="0">
                <a:solidFill>
                  <a:srgbClr val="000066"/>
                </a:solidFill>
              </a:rPr>
              <a:t>(n)</a:t>
            </a:r>
          </a:p>
          <a:p>
            <a:r>
              <a:rPr lang="en-US" altLang="zh-CN" sz="3600" dirty="0" smtClean="0">
                <a:solidFill>
                  <a:srgbClr val="000066"/>
                </a:solidFill>
              </a:rPr>
              <a:t>          = </a:t>
            </a:r>
            <a:r>
              <a:rPr lang="el-GR" altLang="zh-CN" sz="3600" dirty="0" smtClean="0">
                <a:solidFill>
                  <a:srgbClr val="000066"/>
                </a:solidFill>
              </a:rPr>
              <a:t>Θ</a:t>
            </a:r>
            <a:r>
              <a:rPr lang="en-US" altLang="zh-CN" sz="3600" dirty="0" smtClean="0">
                <a:solidFill>
                  <a:srgbClr val="000066"/>
                </a:solidFill>
              </a:rPr>
              <a:t>(n</a:t>
            </a:r>
            <a:r>
              <a:rPr lang="en-US" altLang="zh-CN" sz="3600" baseline="30000" dirty="0" smtClean="0">
                <a:solidFill>
                  <a:srgbClr val="000066"/>
                </a:solidFill>
              </a:rPr>
              <a:t>2</a:t>
            </a:r>
            <a:r>
              <a:rPr lang="en-US" altLang="zh-CN" sz="3600" dirty="0" smtClean="0">
                <a:solidFill>
                  <a:srgbClr val="000066"/>
                </a:solidFill>
              </a:rPr>
              <a:t>) </a:t>
            </a:r>
            <a:r>
              <a:rPr lang="en-US" altLang="zh-CN" sz="3600" dirty="0" smtClean="0">
                <a:solidFill>
                  <a:srgbClr val="006600"/>
                </a:solidFill>
              </a:rPr>
              <a:t>(Arithmetic series)</a:t>
            </a:r>
            <a:endParaRPr lang="el-GR" altLang="zh-CN" sz="2700" dirty="0"/>
          </a:p>
        </p:txBody>
      </p:sp>
      <p:sp>
        <p:nvSpPr>
          <p:cNvPr id="93186" name="Text Box 2"/>
          <p:cNvSpPr txBox="1">
            <a:spLocks noChangeArrowheads="1"/>
          </p:cNvSpPr>
          <p:nvPr/>
        </p:nvSpPr>
        <p:spPr bwMode="auto">
          <a:xfrm>
            <a:off x="1425787" y="504190"/>
            <a:ext cx="8554720" cy="720886"/>
          </a:xfrm>
          <a:prstGeom prst="rect">
            <a:avLst/>
          </a:prstGeom>
          <a:noFill/>
          <a:ln w="28575" algn="ctr">
            <a:noFill/>
            <a:miter lim="800000"/>
          </a:ln>
          <a:effectLst/>
        </p:spPr>
        <p:txBody>
          <a:bodyPr lIns="104315" tIns="52157" rIns="104315" bIns="52157">
            <a:spAutoFit/>
          </a:bodyPr>
          <a:lstStyle/>
          <a:p>
            <a:pPr algn="l"/>
            <a:r>
              <a:rPr lang="en-US" altLang="zh-CN" sz="4000" b="1" dirty="0" smtClean="0">
                <a:solidFill>
                  <a:srgbClr val="0000FF"/>
                </a:solidFill>
              </a:rPr>
              <a:t>Worst-Case </a:t>
            </a:r>
            <a:r>
              <a:rPr lang="en-US" altLang="zh-CN" sz="4000" b="1" dirty="0">
                <a:solidFill>
                  <a:srgbClr val="0000FF"/>
                </a:solidFill>
              </a:rPr>
              <a:t>of </a:t>
            </a:r>
            <a:r>
              <a:rPr lang="en-US" altLang="zh-CN" sz="4000" b="1" dirty="0" err="1" smtClean="0">
                <a:solidFill>
                  <a:srgbClr val="0000FF"/>
                </a:solidFill>
              </a:rPr>
              <a:t>Quicksort</a:t>
            </a:r>
            <a:endParaRPr lang="en-US" altLang="zh-CN" sz="4000" b="1" dirty="0">
              <a:solidFill>
                <a:srgbClr val="0000FF"/>
              </a:solidFill>
            </a:endParaRPr>
          </a:p>
        </p:txBody>
      </p:sp>
      <p:sp>
        <p:nvSpPr>
          <p:cNvPr id="93191" name="Text Box 7"/>
          <p:cNvSpPr txBox="1">
            <a:spLocks noChangeArrowheads="1"/>
          </p:cNvSpPr>
          <p:nvPr/>
        </p:nvSpPr>
        <p:spPr bwMode="auto">
          <a:xfrm>
            <a:off x="534670" y="4117552"/>
            <a:ext cx="10158730" cy="520831"/>
          </a:xfrm>
          <a:prstGeom prst="rect">
            <a:avLst/>
          </a:prstGeom>
          <a:noFill/>
          <a:ln w="28575">
            <a:noFill/>
            <a:miter lim="800000"/>
          </a:ln>
          <a:effectLst/>
        </p:spPr>
        <p:txBody>
          <a:bodyPr lIns="104315" tIns="52157" rIns="104315" bIns="52157">
            <a:spAutoFit/>
          </a:bodyPr>
          <a:lstStyle/>
          <a:p>
            <a:pPr algn="l"/>
            <a:r>
              <a:rPr lang="en-US" altLang="zh-CN" sz="2700" dirty="0">
                <a:solidFill>
                  <a:srgbClr val="000066"/>
                </a:solidFill>
              </a:rPr>
              <a:t>  </a:t>
            </a:r>
            <a:endParaRPr lang="el-GR" altLang="zh-CN" sz="27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wipe(left)">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191"/>
                                        </p:tgtEl>
                                        <p:attrNameLst>
                                          <p:attrName>style.visibility</p:attrName>
                                        </p:attrNameLst>
                                      </p:cBhvr>
                                      <p:to>
                                        <p:strVal val="visible"/>
                                      </p:to>
                                    </p:set>
                                    <p:animEffect transition="in" filter="wipe(up)">
                                      <p:cBhvr>
                                        <p:cTn id="12"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9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Text Box 5"/>
          <p:cNvSpPr txBox="1">
            <a:spLocks noChangeArrowheads="1"/>
          </p:cNvSpPr>
          <p:nvPr/>
        </p:nvSpPr>
        <p:spPr bwMode="auto">
          <a:xfrm>
            <a:off x="0" y="5703965"/>
            <a:ext cx="10693400" cy="1582660"/>
          </a:xfrm>
          <a:prstGeom prst="rect">
            <a:avLst/>
          </a:prstGeom>
          <a:noFill/>
          <a:ln w="28575">
            <a:noFill/>
            <a:miter lim="800000"/>
          </a:ln>
          <a:effectLst/>
        </p:spPr>
        <p:txBody>
          <a:bodyPr wrap="square" lIns="104315" tIns="52157" rIns="104315" bIns="52157">
            <a:spAutoFit/>
          </a:bodyPr>
          <a:lstStyle/>
          <a:p>
            <a:pPr algn="l">
              <a:buFontTx/>
              <a:buChar char="•"/>
            </a:pPr>
            <a:r>
              <a:rPr lang="en-US" altLang="zh-CN" sz="2700" dirty="0">
                <a:solidFill>
                  <a:srgbClr val="000066"/>
                </a:solidFill>
              </a:rPr>
              <a:t>  </a:t>
            </a:r>
            <a:r>
              <a:rPr lang="en-US" altLang="zh-CN" sz="3200" dirty="0"/>
              <a:t>A recursion tree for QUICKSORT in which the Partition procedure always puts only a single element on one side of the partition (the worst case). The resulting running time is</a:t>
            </a:r>
            <a:r>
              <a:rPr lang="en-US" altLang="zh-CN" sz="3200" dirty="0">
                <a:solidFill>
                  <a:srgbClr val="000066"/>
                </a:solidFill>
              </a:rPr>
              <a:t> </a:t>
            </a:r>
            <a:r>
              <a:rPr lang="el-GR" altLang="zh-CN" sz="3200" dirty="0">
                <a:solidFill>
                  <a:srgbClr val="006600"/>
                </a:solidFill>
              </a:rPr>
              <a:t>Θ</a:t>
            </a:r>
            <a:r>
              <a:rPr lang="en-US" altLang="zh-CN" sz="3200" dirty="0">
                <a:solidFill>
                  <a:srgbClr val="006600"/>
                </a:solidFill>
              </a:rPr>
              <a:t>(n</a:t>
            </a:r>
            <a:r>
              <a:rPr lang="en-US" altLang="zh-CN" sz="3200" baseline="30000" dirty="0">
                <a:solidFill>
                  <a:srgbClr val="006600"/>
                </a:solidFill>
              </a:rPr>
              <a:t>2</a:t>
            </a:r>
            <a:r>
              <a:rPr lang="en-US" altLang="zh-CN" sz="3200" dirty="0">
                <a:solidFill>
                  <a:srgbClr val="006600"/>
                </a:solidFill>
              </a:rPr>
              <a:t>)</a:t>
            </a:r>
            <a:endParaRPr lang="el-GR" altLang="zh-CN" sz="3200" dirty="0">
              <a:solidFill>
                <a:srgbClr val="006600"/>
              </a:solidFill>
            </a:endParaRPr>
          </a:p>
        </p:txBody>
      </p:sp>
      <p:sp>
        <p:nvSpPr>
          <p:cNvPr id="94210" name="Text Box 2"/>
          <p:cNvSpPr txBox="1">
            <a:spLocks noChangeArrowheads="1"/>
          </p:cNvSpPr>
          <p:nvPr/>
        </p:nvSpPr>
        <p:spPr bwMode="auto">
          <a:xfrm>
            <a:off x="1693122" y="504190"/>
            <a:ext cx="8287385"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Worst-case recursive tree</a:t>
            </a:r>
          </a:p>
        </p:txBody>
      </p:sp>
      <p:sp>
        <p:nvSpPr>
          <p:cNvPr id="94211" name="Text Box 3"/>
          <p:cNvSpPr txBox="1">
            <a:spLocks noChangeArrowheads="1"/>
          </p:cNvSpPr>
          <p:nvPr/>
        </p:nvSpPr>
        <p:spPr bwMode="auto">
          <a:xfrm>
            <a:off x="534670" y="1344507"/>
            <a:ext cx="10158730" cy="520831"/>
          </a:xfrm>
          <a:prstGeom prst="rect">
            <a:avLst/>
          </a:prstGeom>
          <a:noFill/>
          <a:ln w="28575">
            <a:noFill/>
            <a:miter lim="800000"/>
          </a:ln>
          <a:effectLst/>
        </p:spPr>
        <p:txBody>
          <a:bodyPr lIns="104315" tIns="52157" rIns="104315" bIns="52157">
            <a:spAutoFit/>
          </a:bodyPr>
          <a:lstStyle/>
          <a:p>
            <a:pPr algn="l">
              <a:buFontTx/>
              <a:buChar char="•"/>
            </a:pPr>
            <a:r>
              <a:rPr lang="en-US" altLang="zh-CN" sz="2700" dirty="0"/>
              <a:t> </a:t>
            </a:r>
            <a:r>
              <a:rPr lang="en-US" altLang="zh-CN" sz="2700" dirty="0">
                <a:solidFill>
                  <a:srgbClr val="000066"/>
                </a:solidFill>
              </a:rPr>
              <a:t>T(n) = T(n - 1) + T(0) + </a:t>
            </a:r>
            <a:r>
              <a:rPr lang="el-GR" altLang="zh-CN" sz="2700" dirty="0">
                <a:solidFill>
                  <a:srgbClr val="000066"/>
                </a:solidFill>
              </a:rPr>
              <a:t>Θ</a:t>
            </a:r>
            <a:r>
              <a:rPr lang="en-US" altLang="zh-CN" sz="2700" dirty="0">
                <a:solidFill>
                  <a:srgbClr val="000066"/>
                </a:solidFill>
              </a:rPr>
              <a:t>(n)</a:t>
            </a:r>
            <a:endParaRPr lang="el-GR" altLang="zh-CN" sz="2700" dirty="0">
              <a:solidFill>
                <a:srgbClr val="000066"/>
              </a:solidFill>
            </a:endParaRPr>
          </a:p>
        </p:txBody>
      </p:sp>
      <p:pic>
        <p:nvPicPr>
          <p:cNvPr id="94215" name="Picture 7"/>
          <p:cNvPicPr>
            <a:picLocks noChangeAspect="1" noChangeArrowheads="1"/>
          </p:cNvPicPr>
          <p:nvPr/>
        </p:nvPicPr>
        <p:blipFill>
          <a:blip r:embed="rId2"/>
          <a:srcRect/>
          <a:stretch>
            <a:fillRect/>
          </a:stretch>
        </p:blipFill>
        <p:spPr bwMode="auto">
          <a:xfrm>
            <a:off x="2394876" y="1848697"/>
            <a:ext cx="5903648" cy="36763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500"/>
                                        <p:tgtEl>
                                          <p:spTgt spid="94211"/>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94215"/>
                                        </p:tgtEl>
                                        <p:attrNameLst>
                                          <p:attrName>style.visibility</p:attrName>
                                        </p:attrNameLst>
                                      </p:cBhvr>
                                      <p:to>
                                        <p:strVal val="visible"/>
                                      </p:to>
                                    </p:set>
                                    <p:animEffect transition="in" filter="blinds(vertical)">
                                      <p:cBhvr>
                                        <p:cTn id="11" dur="500"/>
                                        <p:tgtEl>
                                          <p:spTgt spid="9421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4213"/>
                                        </p:tgtEl>
                                        <p:attrNameLst>
                                          <p:attrName>style.visibility</p:attrName>
                                        </p:attrNameLst>
                                      </p:cBhvr>
                                      <p:to>
                                        <p:strVal val="visible"/>
                                      </p:to>
                                    </p:set>
                                    <p:animEffect transition="in" filter="wipe(up)">
                                      <p:cBhvr>
                                        <p:cTn id="14"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604010" y="504190"/>
            <a:ext cx="8376497"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Best Case Partitioning</a:t>
            </a:r>
          </a:p>
        </p:txBody>
      </p:sp>
      <p:sp>
        <p:nvSpPr>
          <p:cNvPr id="95236" name="Text Box 4"/>
          <p:cNvSpPr txBox="1">
            <a:spLocks noChangeArrowheads="1"/>
          </p:cNvSpPr>
          <p:nvPr/>
        </p:nvSpPr>
        <p:spPr bwMode="auto">
          <a:xfrm>
            <a:off x="0" y="5293995"/>
            <a:ext cx="10693400" cy="1767326"/>
          </a:xfrm>
          <a:prstGeom prst="rect">
            <a:avLst/>
          </a:prstGeom>
          <a:noFill/>
          <a:ln w="28575">
            <a:noFill/>
            <a:miter lim="800000"/>
          </a:ln>
          <a:effectLst/>
        </p:spPr>
        <p:txBody>
          <a:bodyPr wrap="square" lIns="104315" tIns="52157" rIns="104315" bIns="52157">
            <a:spAutoFit/>
          </a:bodyPr>
          <a:lstStyle/>
          <a:p>
            <a:pPr algn="l">
              <a:buFontTx/>
              <a:buChar char="•"/>
            </a:pPr>
            <a:r>
              <a:rPr lang="en-US" altLang="zh-CN" sz="3600" dirty="0">
                <a:solidFill>
                  <a:srgbClr val="000066"/>
                </a:solidFill>
              </a:rPr>
              <a:t>  </a:t>
            </a:r>
            <a:r>
              <a:rPr lang="en-US" altLang="zh-CN" sz="3600" dirty="0"/>
              <a:t>A recursion tree for QUICKSORT in which the Partition always balances the two sides of the partition equally (the best case). The resulting running time is </a:t>
            </a:r>
            <a:r>
              <a:rPr lang="en-US" altLang="zh-CN" sz="3600" dirty="0">
                <a:solidFill>
                  <a:srgbClr val="000066"/>
                </a:solidFill>
              </a:rPr>
              <a:t> </a:t>
            </a:r>
            <a:r>
              <a:rPr lang="el-GR" altLang="zh-CN" sz="3600" i="1" dirty="0">
                <a:solidFill>
                  <a:srgbClr val="006600"/>
                </a:solidFill>
              </a:rPr>
              <a:t>Θ</a:t>
            </a:r>
            <a:r>
              <a:rPr lang="en-US" altLang="zh-CN" sz="3600" i="1" dirty="0">
                <a:solidFill>
                  <a:srgbClr val="006600"/>
                </a:solidFill>
              </a:rPr>
              <a:t>(</a:t>
            </a:r>
            <a:r>
              <a:rPr lang="en-US" altLang="zh-CN" sz="3600" i="1" dirty="0" err="1">
                <a:solidFill>
                  <a:srgbClr val="006600"/>
                </a:solidFill>
              </a:rPr>
              <a:t>nlgn</a:t>
            </a:r>
            <a:r>
              <a:rPr lang="en-US" altLang="zh-CN" sz="3600" i="1" dirty="0">
                <a:solidFill>
                  <a:srgbClr val="006600"/>
                </a:solidFill>
              </a:rPr>
              <a:t>)</a:t>
            </a:r>
            <a:endParaRPr lang="el-GR" altLang="zh-CN" sz="3600" i="1" dirty="0">
              <a:solidFill>
                <a:srgbClr val="006600"/>
              </a:solidFill>
            </a:endParaRPr>
          </a:p>
        </p:txBody>
      </p:sp>
      <p:grpSp>
        <p:nvGrpSpPr>
          <p:cNvPr id="2" name="Group 10"/>
          <p:cNvGrpSpPr/>
          <p:nvPr/>
        </p:nvGrpSpPr>
        <p:grpSpPr bwMode="auto">
          <a:xfrm>
            <a:off x="1158452" y="1512570"/>
            <a:ext cx="8218694" cy="3644874"/>
            <a:chOff x="528" y="846"/>
            <a:chExt cx="4427" cy="2082"/>
          </a:xfrm>
        </p:grpSpPr>
        <p:pic>
          <p:nvPicPr>
            <p:cNvPr id="95238" name="Picture 6"/>
            <p:cNvPicPr>
              <a:picLocks noChangeAspect="1" noChangeArrowheads="1"/>
            </p:cNvPicPr>
            <p:nvPr/>
          </p:nvPicPr>
          <p:blipFill>
            <a:blip r:embed="rId2"/>
            <a:srcRect/>
            <a:stretch>
              <a:fillRect/>
            </a:stretch>
          </p:blipFill>
          <p:spPr bwMode="auto">
            <a:xfrm>
              <a:off x="528" y="846"/>
              <a:ext cx="4427" cy="2082"/>
            </a:xfrm>
            <a:prstGeom prst="rect">
              <a:avLst/>
            </a:prstGeom>
            <a:noFill/>
          </p:spPr>
        </p:pic>
        <p:sp>
          <p:nvSpPr>
            <p:cNvPr id="95241" name="Rectangle 9"/>
            <p:cNvSpPr>
              <a:spLocks noChangeArrowheads="1"/>
            </p:cNvSpPr>
            <p:nvPr/>
          </p:nvSpPr>
          <p:spPr bwMode="auto">
            <a:xfrm>
              <a:off x="4128" y="2688"/>
              <a:ext cx="100" cy="211"/>
            </a:xfrm>
            <a:prstGeom prst="rect">
              <a:avLst/>
            </a:prstGeom>
            <a:solidFill>
              <a:schemeClr val="bg1"/>
            </a:solidFill>
            <a:ln w="28575">
              <a:noFill/>
              <a:miter lim="800000"/>
            </a:ln>
            <a:effectLst/>
          </p:spPr>
          <p:txBody>
            <a:bodyPr wrap="none" anchor="ctr">
              <a:spAutoFit/>
            </a:bodyPr>
            <a:lstStyle/>
            <a:p>
              <a:endParaRPr lang="zh-CN" altLang="en-US"/>
            </a:p>
          </p:txBody>
        </p:sp>
      </p:grpSp>
      <p:sp>
        <p:nvSpPr>
          <p:cNvPr id="95243" name="Rectangle 11"/>
          <p:cNvSpPr>
            <a:spLocks noChangeArrowheads="1"/>
          </p:cNvSpPr>
          <p:nvPr/>
        </p:nvSpPr>
        <p:spPr bwMode="auto">
          <a:xfrm>
            <a:off x="8224265" y="4756543"/>
            <a:ext cx="1360021" cy="520831"/>
          </a:xfrm>
          <a:prstGeom prst="rect">
            <a:avLst/>
          </a:prstGeom>
          <a:solidFill>
            <a:schemeClr val="bg1"/>
          </a:solidFill>
          <a:ln w="28575">
            <a:noFill/>
            <a:miter lim="800000"/>
          </a:ln>
          <a:effectLst/>
        </p:spPr>
        <p:txBody>
          <a:bodyPr wrap="none" lIns="104315" tIns="52157" rIns="104315" bIns="52157" anchor="ctr">
            <a:spAutoFit/>
          </a:bodyPr>
          <a:lstStyle/>
          <a:p>
            <a:r>
              <a:rPr lang="el-GR" altLang="zh-CN" sz="2700" b="1" i="1" dirty="0">
                <a:solidFill>
                  <a:schemeClr val="folHlink"/>
                </a:solidFill>
                <a:latin typeface="Times New Roman" panose="02020603050405020304" pitchFamily="18" charset="0"/>
              </a:rPr>
              <a:t>Θ</a:t>
            </a:r>
            <a:r>
              <a:rPr lang="en-US" altLang="zh-CN" sz="2700" b="1" i="1" dirty="0">
                <a:solidFill>
                  <a:schemeClr val="folHlink"/>
                </a:solidFill>
                <a:latin typeface="Times New Roman" panose="02020603050405020304" pitchFamily="18" charset="0"/>
              </a:rPr>
              <a:t>(</a:t>
            </a:r>
            <a:r>
              <a:rPr lang="en-US" altLang="zh-CN" sz="2700" b="1" i="1" dirty="0" err="1">
                <a:solidFill>
                  <a:schemeClr val="folHlink"/>
                </a:solidFill>
                <a:latin typeface="Times New Roman" panose="02020603050405020304" pitchFamily="18" charset="0"/>
              </a:rPr>
              <a:t>nlgn</a:t>
            </a:r>
            <a:r>
              <a:rPr lang="en-US" altLang="zh-CN" sz="2700" b="1" i="1" dirty="0">
                <a:solidFill>
                  <a:schemeClr val="folHlink"/>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wipe(left)">
                                      <p:cBhvr>
                                        <p:cTn id="12" dur="500"/>
                                        <p:tgtEl>
                                          <p:spTgt spid="95236"/>
                                        </p:tgtEl>
                                      </p:cBhvr>
                                    </p:animEffect>
                                  </p:childTnLst>
                                </p:cTn>
                              </p:par>
                            </p:childTnLst>
                          </p:cTn>
                        </p:par>
                        <p:par>
                          <p:cTn id="13" fill="hold">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95243"/>
                                        </p:tgtEl>
                                        <p:attrNameLst>
                                          <p:attrName>style.visibility</p:attrName>
                                        </p:attrNameLst>
                                      </p:cBhvr>
                                      <p:to>
                                        <p:strVal val="visible"/>
                                      </p:to>
                                    </p:set>
                                    <p:anim calcmode="lin" valueType="num">
                                      <p:cBhvr>
                                        <p:cTn id="16" dur="500" fill="hold"/>
                                        <p:tgtEl>
                                          <p:spTgt spid="95243"/>
                                        </p:tgtEl>
                                        <p:attrNameLst>
                                          <p:attrName>ppt_w</p:attrName>
                                        </p:attrNameLst>
                                      </p:cBhvr>
                                      <p:tavLst>
                                        <p:tav tm="0">
                                          <p:val>
                                            <p:fltVal val="0"/>
                                          </p:val>
                                        </p:tav>
                                        <p:tav tm="100000">
                                          <p:val>
                                            <p:strVal val="#ppt_w"/>
                                          </p:val>
                                        </p:tav>
                                      </p:tavLst>
                                    </p:anim>
                                    <p:anim calcmode="lin" valueType="num">
                                      <p:cBhvr>
                                        <p:cTn id="17" dur="500" fill="hold"/>
                                        <p:tgtEl>
                                          <p:spTgt spid="952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5" descr="fig01_02"/>
          <p:cNvPicPr>
            <a:picLocks noChangeAspect="1" noChangeArrowheads="1"/>
          </p:cNvPicPr>
          <p:nvPr/>
        </p:nvPicPr>
        <p:blipFill>
          <a:blip r:embed="rId3"/>
          <a:srcRect r="-4500" b="4788"/>
          <a:stretch>
            <a:fillRect/>
          </a:stretch>
        </p:blipFill>
        <p:spPr bwMode="auto">
          <a:xfrm>
            <a:off x="927100" y="1"/>
            <a:ext cx="9766300" cy="7562850"/>
          </a:xfrm>
          <a:prstGeom prst="rect">
            <a:avLst/>
          </a:prstGeom>
          <a:noFill/>
          <a:ln w="9525">
            <a:noFill/>
            <a:miter lim="800000"/>
            <a:headEnd/>
            <a:tailEnd/>
          </a:ln>
        </p:spPr>
      </p:pic>
      <p:sp>
        <p:nvSpPr>
          <p:cNvPr id="5" name="TextBox 4"/>
          <p:cNvSpPr txBox="1"/>
          <p:nvPr/>
        </p:nvSpPr>
        <p:spPr>
          <a:xfrm>
            <a:off x="88900" y="962025"/>
            <a:ext cx="615553" cy="6096000"/>
          </a:xfrm>
          <a:prstGeom prst="rect">
            <a:avLst/>
          </a:prstGeom>
          <a:noFill/>
        </p:spPr>
        <p:txBody>
          <a:bodyPr vert="eaVert" wrap="square" rtlCol="0">
            <a:spAutoFit/>
          </a:bodyPr>
          <a:lstStyle/>
          <a:p>
            <a:r>
              <a:rPr lang="en-US" altLang="zh-CN" sz="2800" dirty="0" smtClean="0"/>
              <a:t>Algorithm Design and Analysis Process</a:t>
            </a:r>
            <a:endParaRPr lang="en-US" altLang="zh-C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604010" y="504190"/>
            <a:ext cx="8376497"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Best-case analysis</a:t>
            </a:r>
          </a:p>
        </p:txBody>
      </p:sp>
      <p:sp>
        <p:nvSpPr>
          <p:cNvPr id="96259" name="Text Box 3"/>
          <p:cNvSpPr txBox="1">
            <a:spLocks noChangeArrowheads="1"/>
          </p:cNvSpPr>
          <p:nvPr/>
        </p:nvSpPr>
        <p:spPr bwMode="auto">
          <a:xfrm>
            <a:off x="534670" y="1680634"/>
            <a:ext cx="10158730" cy="936329"/>
          </a:xfrm>
          <a:prstGeom prst="rect">
            <a:avLst/>
          </a:prstGeom>
          <a:noFill/>
          <a:ln w="28575">
            <a:noFill/>
            <a:miter lim="800000"/>
          </a:ln>
          <a:effectLst/>
        </p:spPr>
        <p:txBody>
          <a:bodyPr lIns="104315" tIns="52157" rIns="104315" bIns="52157">
            <a:spAutoFit/>
          </a:bodyPr>
          <a:lstStyle/>
          <a:p>
            <a:pPr algn="l">
              <a:buFontTx/>
              <a:buChar char="•"/>
            </a:pPr>
            <a:r>
              <a:rPr lang="en-US" altLang="zh-CN" sz="2700" dirty="0"/>
              <a:t>  </a:t>
            </a:r>
            <a:r>
              <a:rPr lang="en-US" altLang="zh-CN" sz="2700" dirty="0">
                <a:solidFill>
                  <a:srgbClr val="000066"/>
                </a:solidFill>
              </a:rPr>
              <a:t>If we</a:t>
            </a:r>
            <a:r>
              <a:rPr lang="en-US" altLang="zh-CN" sz="2700" dirty="0">
                <a:solidFill>
                  <a:srgbClr val="000066"/>
                </a:solidFill>
                <a:latin typeface="Times New Roman" panose="02020603050405020304"/>
              </a:rPr>
              <a:t>’</a:t>
            </a:r>
            <a:r>
              <a:rPr lang="en-US" altLang="zh-CN" sz="2700" dirty="0">
                <a:solidFill>
                  <a:srgbClr val="000066"/>
                </a:solidFill>
              </a:rPr>
              <a:t>re lucky, PARTITION splits the array evenly:</a:t>
            </a:r>
          </a:p>
          <a:p>
            <a:pPr algn="l"/>
            <a:r>
              <a:rPr lang="en-US" altLang="zh-CN" sz="2700" dirty="0"/>
              <a:t>    --</a:t>
            </a:r>
            <a:r>
              <a:rPr lang="en-US" altLang="zh-CN" sz="2700" i="1" dirty="0"/>
              <a:t>T(n) = 2T(n/2) + </a:t>
            </a:r>
            <a:r>
              <a:rPr lang="el-GR" altLang="zh-CN" sz="2700" i="1" dirty="0"/>
              <a:t>Θ</a:t>
            </a:r>
            <a:r>
              <a:rPr lang="en-US" altLang="zh-CN" sz="2700" i="1" dirty="0"/>
              <a:t>(n) = </a:t>
            </a:r>
            <a:r>
              <a:rPr lang="el-GR" altLang="zh-CN" sz="2700" i="1" dirty="0"/>
              <a:t>Θ</a:t>
            </a:r>
            <a:r>
              <a:rPr lang="en-US" altLang="zh-CN" sz="2700" i="1" dirty="0"/>
              <a:t>(</a:t>
            </a:r>
            <a:r>
              <a:rPr lang="en-US" altLang="zh-CN" sz="2700" i="1" dirty="0" err="1"/>
              <a:t>nlogn</a:t>
            </a:r>
            <a:r>
              <a:rPr lang="en-US" altLang="zh-CN" sz="2700" i="1" dirty="0"/>
              <a:t>)</a:t>
            </a:r>
            <a:r>
              <a:rPr lang="en-US" altLang="zh-CN" sz="2700" dirty="0"/>
              <a:t>.</a:t>
            </a:r>
            <a:endParaRPr lang="el-GR" altLang="zh-CN" sz="2700" dirty="0"/>
          </a:p>
        </p:txBody>
      </p:sp>
      <p:sp>
        <p:nvSpPr>
          <p:cNvPr id="96261" name="Text Box 5"/>
          <p:cNvSpPr txBox="1">
            <a:spLocks noChangeArrowheads="1"/>
          </p:cNvSpPr>
          <p:nvPr/>
        </p:nvSpPr>
        <p:spPr bwMode="auto">
          <a:xfrm>
            <a:off x="534670" y="3193204"/>
            <a:ext cx="10158730" cy="1351828"/>
          </a:xfrm>
          <a:prstGeom prst="rect">
            <a:avLst/>
          </a:prstGeom>
          <a:noFill/>
          <a:ln w="28575">
            <a:noFill/>
            <a:miter lim="800000"/>
          </a:ln>
          <a:effectLst/>
        </p:spPr>
        <p:txBody>
          <a:bodyPr lIns="104315" tIns="52157" rIns="104315" bIns="52157">
            <a:spAutoFit/>
          </a:bodyPr>
          <a:lstStyle/>
          <a:p>
            <a:pPr algn="l">
              <a:buFontTx/>
              <a:buChar char="•"/>
            </a:pPr>
            <a:r>
              <a:rPr lang="en-US" altLang="zh-CN" sz="2700" dirty="0">
                <a:solidFill>
                  <a:srgbClr val="000066"/>
                </a:solidFill>
              </a:rPr>
              <a:t>  What if the split is always 1/10:9/10?</a:t>
            </a:r>
          </a:p>
          <a:p>
            <a:pPr algn="l"/>
            <a:r>
              <a:rPr lang="en-US" altLang="zh-CN" sz="2700" dirty="0">
                <a:solidFill>
                  <a:srgbClr val="CC0000"/>
                </a:solidFill>
              </a:rPr>
              <a:t>    </a:t>
            </a:r>
            <a:r>
              <a:rPr lang="en-US" altLang="zh-CN" sz="2700" dirty="0"/>
              <a:t>--</a:t>
            </a:r>
            <a:r>
              <a:rPr lang="en-US" altLang="zh-CN" sz="2700" i="1" dirty="0"/>
              <a:t>T(n)</a:t>
            </a:r>
            <a:r>
              <a:rPr lang="en-US" altLang="zh-CN" sz="2700" i="1" dirty="0">
                <a:solidFill>
                  <a:srgbClr val="CC0000"/>
                </a:solidFill>
              </a:rPr>
              <a:t> </a:t>
            </a:r>
            <a:r>
              <a:rPr lang="el-GR" altLang="zh-CN" sz="2700" i="1" dirty="0"/>
              <a:t>≤</a:t>
            </a:r>
            <a:r>
              <a:rPr lang="en-US" altLang="zh-CN" sz="2700" i="1" dirty="0"/>
              <a:t> T(9n/10) + T(n/10) + </a:t>
            </a:r>
            <a:r>
              <a:rPr lang="el-GR" altLang="zh-CN" sz="2700" i="1" dirty="0"/>
              <a:t>Θ</a:t>
            </a:r>
            <a:r>
              <a:rPr lang="en-US" altLang="zh-CN" sz="2700" i="1" dirty="0"/>
              <a:t>(n)</a:t>
            </a:r>
          </a:p>
          <a:p>
            <a:pPr algn="l"/>
            <a:r>
              <a:rPr lang="en-US" altLang="zh-CN" sz="2700" dirty="0"/>
              <a:t>    --What is the solution to this recurrence?</a:t>
            </a:r>
            <a:endParaRPr lang="el-GR" altLang="zh-CN"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left)">
                                      <p:cBhvr>
                                        <p:cTn id="7" dur="500"/>
                                        <p:tgtEl>
                                          <p:spTgt spid="96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wipe(left)">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9" name="Picture 5" descr="未命名"/>
          <p:cNvPicPr>
            <a:picLocks noChangeAspect="1" noChangeArrowheads="1"/>
          </p:cNvPicPr>
          <p:nvPr/>
        </p:nvPicPr>
        <p:blipFill>
          <a:blip r:embed="rId2"/>
          <a:srcRect/>
          <a:stretch>
            <a:fillRect/>
          </a:stretch>
        </p:blipFill>
        <p:spPr bwMode="auto">
          <a:xfrm>
            <a:off x="222779" y="1260476"/>
            <a:ext cx="10247842" cy="5682641"/>
          </a:xfrm>
          <a:prstGeom prst="rect">
            <a:avLst/>
          </a:prstGeom>
          <a:noFill/>
        </p:spPr>
      </p:pic>
      <p:sp>
        <p:nvSpPr>
          <p:cNvPr id="88066" name="Text Box 2"/>
          <p:cNvSpPr txBox="1">
            <a:spLocks noChangeArrowheads="1"/>
          </p:cNvSpPr>
          <p:nvPr/>
        </p:nvSpPr>
        <p:spPr bwMode="auto">
          <a:xfrm>
            <a:off x="1425787" y="504190"/>
            <a:ext cx="8911167"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A Recursion tree</a:t>
            </a:r>
          </a:p>
        </p:txBody>
      </p:sp>
      <p:sp>
        <p:nvSpPr>
          <p:cNvPr id="88067" name="Text Box 3"/>
          <p:cNvSpPr txBox="1">
            <a:spLocks noChangeArrowheads="1"/>
          </p:cNvSpPr>
          <p:nvPr/>
        </p:nvSpPr>
        <p:spPr bwMode="auto">
          <a:xfrm>
            <a:off x="980228" y="5833198"/>
            <a:ext cx="7752715" cy="1351828"/>
          </a:xfrm>
          <a:prstGeom prst="rect">
            <a:avLst/>
          </a:prstGeom>
          <a:noFill/>
          <a:ln w="28575">
            <a:noFill/>
            <a:miter lim="800000"/>
          </a:ln>
          <a:effectLst/>
        </p:spPr>
        <p:txBody>
          <a:bodyPr lIns="104315" tIns="52157" rIns="104315" bIns="52157">
            <a:spAutoFit/>
          </a:bodyPr>
          <a:lstStyle/>
          <a:p>
            <a:pPr algn="l">
              <a:buFontTx/>
              <a:buChar char="•"/>
            </a:pPr>
            <a:r>
              <a:rPr lang="en-US" altLang="zh-CN" sz="2700" dirty="0"/>
              <a:t>  </a:t>
            </a:r>
            <a:r>
              <a:rPr lang="en-US" altLang="zh-CN" sz="2700" dirty="0">
                <a:solidFill>
                  <a:srgbClr val="000066"/>
                </a:solidFill>
              </a:rPr>
              <a:t>A recursion tree for QUICKSORT in which PARTITION always produces a </a:t>
            </a:r>
            <a:r>
              <a:rPr lang="en-US" altLang="zh-CN" sz="2700" i="1" dirty="0">
                <a:solidFill>
                  <a:srgbClr val="006600"/>
                </a:solidFill>
              </a:rPr>
              <a:t>9-to-1</a:t>
            </a:r>
            <a:r>
              <a:rPr lang="en-US" altLang="zh-CN" sz="2700" dirty="0">
                <a:solidFill>
                  <a:srgbClr val="000066"/>
                </a:solidFill>
              </a:rPr>
              <a:t> split, yielding a running time of </a:t>
            </a:r>
            <a:r>
              <a:rPr lang="en-US" altLang="zh-CN" sz="2700" i="1" dirty="0">
                <a:solidFill>
                  <a:srgbClr val="006600"/>
                </a:solidFill>
              </a:rPr>
              <a:t>O(n </a:t>
            </a:r>
            <a:r>
              <a:rPr lang="en-US" altLang="zh-CN" sz="2700" i="1" dirty="0" err="1">
                <a:solidFill>
                  <a:srgbClr val="006600"/>
                </a:solidFill>
              </a:rPr>
              <a:t>lgn</a:t>
            </a:r>
            <a:r>
              <a:rPr lang="en-US" altLang="zh-CN" sz="2700" i="1" dirty="0">
                <a:solidFill>
                  <a:srgbClr val="006600"/>
                </a:solidFill>
              </a:rPr>
              <a:t>)</a:t>
            </a:r>
            <a:endParaRPr lang="el-GR" altLang="zh-CN" sz="2700" i="1" dirty="0">
              <a:solidFill>
                <a:srgbClr val="006600"/>
              </a:solidFill>
            </a:endParaRPr>
          </a:p>
        </p:txBody>
      </p:sp>
      <p:sp>
        <p:nvSpPr>
          <p:cNvPr id="88070" name="Rectangle 6"/>
          <p:cNvSpPr>
            <a:spLocks noChangeArrowheads="1"/>
          </p:cNvSpPr>
          <p:nvPr/>
        </p:nvSpPr>
        <p:spPr bwMode="auto">
          <a:xfrm>
            <a:off x="2664068" y="1242969"/>
            <a:ext cx="5739360" cy="382332"/>
          </a:xfrm>
          <a:prstGeom prst="rect">
            <a:avLst/>
          </a:prstGeom>
          <a:solidFill>
            <a:schemeClr val="bg1"/>
          </a:solidFill>
          <a:ln w="28575">
            <a:noFill/>
            <a:miter lim="800000"/>
          </a:ln>
          <a:effectLst/>
        </p:spPr>
        <p:txBody>
          <a:bodyPr wrap="none" lIns="104315" tIns="52157" rIns="104315" bIns="52157" anchor="ctr">
            <a:spAutoFit/>
          </a:bodyPr>
          <a:lstStyle/>
          <a:p>
            <a:r>
              <a:rPr lang="en-US" altLang="zh-CN" b="1" dirty="0">
                <a:solidFill>
                  <a:schemeClr val="hlink"/>
                </a:solidFill>
              </a:rPr>
              <a:t>Worst case</a:t>
            </a:r>
            <a:r>
              <a:rPr lang="en-US" altLang="zh-CN" b="1" dirty="0"/>
              <a:t> </a:t>
            </a:r>
            <a:r>
              <a:rPr lang="el-GR" altLang="zh-CN" b="1" dirty="0">
                <a:solidFill>
                  <a:srgbClr val="006600"/>
                </a:solidFill>
                <a:latin typeface="Times New Roman" panose="02020603050405020304" pitchFamily="18" charset="0"/>
              </a:rPr>
              <a:t>Θ</a:t>
            </a:r>
            <a:r>
              <a:rPr lang="en-US" altLang="zh-CN" b="1" dirty="0">
                <a:solidFill>
                  <a:srgbClr val="006600"/>
                </a:solidFill>
                <a:latin typeface="Times New Roman" panose="02020603050405020304" pitchFamily="18" charset="0"/>
              </a:rPr>
              <a:t>(n</a:t>
            </a:r>
            <a:r>
              <a:rPr lang="en-US" altLang="zh-CN" b="1" baseline="30000" dirty="0">
                <a:solidFill>
                  <a:srgbClr val="006600"/>
                </a:solidFill>
                <a:latin typeface="Times New Roman" panose="02020603050405020304" pitchFamily="18" charset="0"/>
              </a:rPr>
              <a:t>2</a:t>
            </a:r>
            <a:r>
              <a:rPr lang="en-US" altLang="zh-CN" b="1" dirty="0">
                <a:solidFill>
                  <a:srgbClr val="006600"/>
                </a:solidFill>
                <a:latin typeface="Times New Roman" panose="02020603050405020304" pitchFamily="18" charset="0"/>
              </a:rPr>
              <a:t>), </a:t>
            </a:r>
            <a:r>
              <a:rPr lang="en-US" altLang="zh-CN" b="1" dirty="0">
                <a:solidFill>
                  <a:schemeClr val="hlink"/>
                </a:solidFill>
                <a:latin typeface="Times New Roman" panose="02020603050405020304" pitchFamily="18" charset="0"/>
              </a:rPr>
              <a:t>why we prefer Quicksort to </a:t>
            </a:r>
            <a:r>
              <a:rPr lang="en-US" altLang="zh-CN" b="1" dirty="0" err="1">
                <a:solidFill>
                  <a:schemeClr val="hlink"/>
                </a:solidFill>
                <a:latin typeface="Times New Roman" panose="02020603050405020304" pitchFamily="18" charset="0"/>
              </a:rPr>
              <a:t>Mergesort</a:t>
            </a:r>
            <a:endParaRPr lang="en-US" altLang="zh-CN" b="1"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wipe(up)">
                                      <p:cBhvr>
                                        <p:cTn id="7" dur="500"/>
                                        <p:tgtEl>
                                          <p:spTgt spid="88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up)">
                                      <p:cBhvr>
                                        <p:cTn id="12" dur="500"/>
                                        <p:tgtEl>
                                          <p:spTgt spid="88067"/>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 calcmode="lin" valueType="num">
                                      <p:cBhvr>
                                        <p:cTn id="17" dur="500" decel="50000" fill="hold">
                                          <p:stCondLst>
                                            <p:cond delay="0"/>
                                          </p:stCondLst>
                                        </p:cTn>
                                        <p:tgtEl>
                                          <p:spTgt spid="88070"/>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8070"/>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8070"/>
                                        </p:tgtEl>
                                        <p:attrNameLst>
                                          <p:attrName>ppt_w</p:attrName>
                                        </p:attrNameLst>
                                      </p:cBhvr>
                                      <p:tavLst>
                                        <p:tav tm="0">
                                          <p:val>
                                            <p:strVal val="#ppt_w*.05"/>
                                          </p:val>
                                        </p:tav>
                                        <p:tav tm="100000">
                                          <p:val>
                                            <p:strVal val="#ppt_w"/>
                                          </p:val>
                                        </p:tav>
                                      </p:tavLst>
                                    </p:anim>
                                    <p:anim calcmode="lin" valueType="num">
                                      <p:cBhvr>
                                        <p:cTn id="20" dur="1000" fill="hold"/>
                                        <p:tgtEl>
                                          <p:spTgt spid="88070"/>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8070"/>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8070"/>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8070"/>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880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514899" y="504190"/>
            <a:ext cx="8465608"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Randomize-Partitioning</a:t>
            </a:r>
          </a:p>
        </p:txBody>
      </p:sp>
      <p:pic>
        <p:nvPicPr>
          <p:cNvPr id="87045" name="Picture 5"/>
          <p:cNvPicPr>
            <a:picLocks noChangeAspect="1" noChangeArrowheads="1"/>
          </p:cNvPicPr>
          <p:nvPr/>
        </p:nvPicPr>
        <p:blipFill>
          <a:blip r:embed="rId2"/>
          <a:srcRect/>
          <a:stretch>
            <a:fillRect/>
          </a:stretch>
        </p:blipFill>
        <p:spPr bwMode="auto">
          <a:xfrm>
            <a:off x="980228" y="1764665"/>
            <a:ext cx="8140723" cy="1838193"/>
          </a:xfrm>
          <a:prstGeom prst="rect">
            <a:avLst/>
          </a:prstGeom>
          <a:noFill/>
        </p:spPr>
      </p:pic>
      <p:pic>
        <p:nvPicPr>
          <p:cNvPr id="87046" name="Picture 6"/>
          <p:cNvPicPr>
            <a:picLocks noChangeAspect="1" noChangeArrowheads="1"/>
          </p:cNvPicPr>
          <p:nvPr/>
        </p:nvPicPr>
        <p:blipFill>
          <a:blip r:embed="rId3"/>
          <a:srcRect/>
          <a:stretch>
            <a:fillRect/>
          </a:stretch>
        </p:blipFill>
        <p:spPr bwMode="auto">
          <a:xfrm>
            <a:off x="1069340" y="4201584"/>
            <a:ext cx="8163001" cy="227935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blinds(horizontal)">
                                      <p:cBhvr>
                                        <p:cTn id="7" dur="500"/>
                                        <p:tgtEl>
                                          <p:spTgt spid="870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dissolve">
                                      <p:cBhvr>
                                        <p:cTn id="12"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514899" y="504190"/>
            <a:ext cx="8465608" cy="674719"/>
          </a:xfrm>
          <a:prstGeom prst="rect">
            <a:avLst/>
          </a:prstGeom>
          <a:noFill/>
          <a:ln w="28575" algn="ctr">
            <a:noFill/>
            <a:miter lim="800000"/>
          </a:ln>
          <a:effectLst/>
        </p:spPr>
        <p:txBody>
          <a:bodyPr lIns="104315" tIns="52157" rIns="104315" bIns="52157">
            <a:spAutoFit/>
          </a:bodyPr>
          <a:lstStyle/>
          <a:p>
            <a:pPr algn="l"/>
            <a:r>
              <a:rPr lang="en-US" altLang="zh-CN" sz="3700" dirty="0">
                <a:solidFill>
                  <a:srgbClr val="000066"/>
                </a:solidFill>
              </a:rPr>
              <a:t>Randomized </a:t>
            </a:r>
            <a:r>
              <a:rPr lang="en-US" altLang="zh-CN" sz="3700" dirty="0" err="1" smtClean="0">
                <a:solidFill>
                  <a:srgbClr val="000066"/>
                </a:solidFill>
              </a:rPr>
              <a:t>Quicksort</a:t>
            </a:r>
            <a:endParaRPr lang="en-US" altLang="zh-CN" sz="3700" dirty="0">
              <a:solidFill>
                <a:srgbClr val="000066"/>
              </a:solidFill>
            </a:endParaRPr>
          </a:p>
        </p:txBody>
      </p:sp>
      <p:sp>
        <p:nvSpPr>
          <p:cNvPr id="86019" name="Text Box 3"/>
          <p:cNvSpPr txBox="1">
            <a:spLocks noChangeArrowheads="1"/>
          </p:cNvSpPr>
          <p:nvPr/>
        </p:nvSpPr>
        <p:spPr bwMode="auto">
          <a:xfrm>
            <a:off x="393700" y="2257425"/>
            <a:ext cx="9688830" cy="2490601"/>
          </a:xfrm>
          <a:prstGeom prst="rect">
            <a:avLst/>
          </a:prstGeom>
          <a:noFill/>
          <a:ln w="28575">
            <a:noFill/>
            <a:miter lim="800000"/>
          </a:ln>
          <a:effectLst/>
        </p:spPr>
        <p:txBody>
          <a:bodyPr wrap="square" lIns="104315" tIns="52157" rIns="104315" bIns="52157">
            <a:spAutoFit/>
          </a:bodyPr>
          <a:lstStyle/>
          <a:p>
            <a:pPr algn="l">
              <a:buFontTx/>
              <a:buChar char="•"/>
            </a:pPr>
            <a:r>
              <a:rPr lang="en-US" altLang="zh-CN" sz="2700" dirty="0"/>
              <a:t>  </a:t>
            </a:r>
            <a:r>
              <a:rPr lang="en-US" altLang="zh-CN" sz="3200" dirty="0">
                <a:solidFill>
                  <a:srgbClr val="000066"/>
                </a:solidFill>
              </a:rPr>
              <a:t>Partition around a </a:t>
            </a:r>
            <a:r>
              <a:rPr lang="en-US" altLang="zh-CN" sz="3200" dirty="0">
                <a:solidFill>
                  <a:srgbClr val="CC0000"/>
                </a:solidFill>
              </a:rPr>
              <a:t>random</a:t>
            </a:r>
            <a:r>
              <a:rPr lang="en-US" altLang="zh-CN" sz="3200" dirty="0">
                <a:solidFill>
                  <a:srgbClr val="000066"/>
                </a:solidFill>
              </a:rPr>
              <a:t> element, i.e., around </a:t>
            </a:r>
            <a:r>
              <a:rPr lang="en-US" altLang="zh-CN" sz="3200" i="1" dirty="0">
                <a:solidFill>
                  <a:srgbClr val="006600"/>
                </a:solidFill>
              </a:rPr>
              <a:t>A[t]</a:t>
            </a:r>
            <a:r>
              <a:rPr lang="en-US" altLang="zh-CN" sz="3200" dirty="0">
                <a:solidFill>
                  <a:srgbClr val="000066"/>
                </a:solidFill>
              </a:rPr>
              <a:t>, where </a:t>
            </a:r>
            <a:r>
              <a:rPr lang="en-US" altLang="zh-CN" sz="3200" i="1" dirty="0">
                <a:solidFill>
                  <a:srgbClr val="006600"/>
                </a:solidFill>
              </a:rPr>
              <a:t>t</a:t>
            </a:r>
            <a:r>
              <a:rPr lang="en-US" altLang="zh-CN" sz="3200" dirty="0">
                <a:solidFill>
                  <a:srgbClr val="000066"/>
                </a:solidFill>
              </a:rPr>
              <a:t> chosen uniformly at random from </a:t>
            </a:r>
            <a:r>
              <a:rPr lang="en-US" altLang="zh-CN" sz="3200" i="1" dirty="0">
                <a:solidFill>
                  <a:srgbClr val="006600"/>
                </a:solidFill>
              </a:rPr>
              <a:t>{p</a:t>
            </a:r>
            <a:r>
              <a:rPr lang="en-US" altLang="zh-CN" sz="3200" i="1" dirty="0">
                <a:solidFill>
                  <a:srgbClr val="006600"/>
                </a:solidFill>
                <a:latin typeface="Times New Roman" panose="02020603050405020304"/>
              </a:rPr>
              <a:t>…</a:t>
            </a:r>
            <a:r>
              <a:rPr lang="en-US" altLang="zh-CN" sz="3200" i="1" dirty="0">
                <a:solidFill>
                  <a:srgbClr val="006600"/>
                </a:solidFill>
              </a:rPr>
              <a:t>r</a:t>
            </a:r>
            <a:r>
              <a:rPr lang="en-US" altLang="zh-CN" sz="3200" i="1" dirty="0" smtClean="0">
                <a:solidFill>
                  <a:srgbClr val="006600"/>
                </a:solidFill>
              </a:rPr>
              <a:t>}</a:t>
            </a:r>
          </a:p>
          <a:p>
            <a:pPr algn="l">
              <a:buFontTx/>
              <a:buChar char="•"/>
            </a:pPr>
            <a:endParaRPr lang="en-US" altLang="zh-CN" sz="3200" i="1" dirty="0" smtClean="0">
              <a:solidFill>
                <a:srgbClr val="006600"/>
              </a:solidFill>
            </a:endParaRPr>
          </a:p>
          <a:p>
            <a:pPr>
              <a:buFontTx/>
              <a:buChar char="•"/>
            </a:pPr>
            <a:r>
              <a:rPr lang="en-US" altLang="zh-CN" sz="3200" dirty="0" smtClean="0">
                <a:solidFill>
                  <a:srgbClr val="CC0000"/>
                </a:solidFill>
              </a:rPr>
              <a:t>expected</a:t>
            </a:r>
            <a:r>
              <a:rPr lang="en-US" altLang="zh-CN" sz="3200" dirty="0" smtClean="0">
                <a:solidFill>
                  <a:srgbClr val="000066"/>
                </a:solidFill>
              </a:rPr>
              <a:t> time is </a:t>
            </a:r>
            <a:r>
              <a:rPr lang="en-US" altLang="zh-CN" sz="3200" i="1" dirty="0" smtClean="0">
                <a:solidFill>
                  <a:srgbClr val="006600"/>
                </a:solidFill>
              </a:rPr>
              <a:t>O(n </a:t>
            </a:r>
            <a:r>
              <a:rPr lang="en-US" altLang="zh-CN" sz="3200" i="1" dirty="0" err="1" smtClean="0">
                <a:solidFill>
                  <a:srgbClr val="006600"/>
                </a:solidFill>
              </a:rPr>
              <a:t>lgn</a:t>
            </a:r>
            <a:r>
              <a:rPr lang="en-US" altLang="zh-CN" sz="3200" i="1" dirty="0" smtClean="0">
                <a:solidFill>
                  <a:srgbClr val="006600"/>
                </a:solidFill>
              </a:rPr>
              <a:t>)</a:t>
            </a:r>
            <a:endParaRPr lang="el-GR" altLang="zh-CN" sz="3200" i="1" dirty="0" smtClean="0">
              <a:solidFill>
                <a:srgbClr val="006600"/>
              </a:solidFill>
            </a:endParaRPr>
          </a:p>
          <a:p>
            <a:pPr algn="l">
              <a:buFontTx/>
              <a:buChar char="•"/>
            </a:pPr>
            <a:endParaRPr lang="el-GR" altLang="zh-CN" sz="2700" i="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left)">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425787" y="504190"/>
            <a:ext cx="8554720" cy="674719"/>
          </a:xfrm>
          <a:prstGeom prst="rect">
            <a:avLst/>
          </a:prstGeom>
          <a:noFill/>
          <a:ln w="28575" algn="ctr">
            <a:noFill/>
            <a:miter lim="800000"/>
          </a:ln>
          <a:effectLst/>
        </p:spPr>
        <p:txBody>
          <a:bodyPr lIns="104315" tIns="52157" rIns="104315" bIns="52157">
            <a:spAutoFit/>
          </a:bodyPr>
          <a:lstStyle/>
          <a:p>
            <a:pPr algn="l"/>
            <a:r>
              <a:rPr lang="en-US" altLang="zh-CN" sz="3700" dirty="0" err="1">
                <a:solidFill>
                  <a:srgbClr val="000066"/>
                </a:solidFill>
              </a:rPr>
              <a:t>Quicksort</a:t>
            </a:r>
            <a:endParaRPr lang="en-US" altLang="zh-CN" sz="3700" dirty="0">
              <a:solidFill>
                <a:srgbClr val="000066"/>
              </a:solidFill>
            </a:endParaRPr>
          </a:p>
        </p:txBody>
      </p:sp>
      <p:sp>
        <p:nvSpPr>
          <p:cNvPr id="83971" name="Text Box 3"/>
          <p:cNvSpPr txBox="1">
            <a:spLocks noChangeArrowheads="1"/>
          </p:cNvSpPr>
          <p:nvPr/>
        </p:nvSpPr>
        <p:spPr bwMode="auto">
          <a:xfrm>
            <a:off x="0" y="1680633"/>
            <a:ext cx="10693399" cy="4537315"/>
          </a:xfrm>
          <a:prstGeom prst="rect">
            <a:avLst/>
          </a:prstGeom>
          <a:noFill/>
          <a:ln w="28575">
            <a:noFill/>
            <a:miter lim="800000"/>
          </a:ln>
          <a:effectLst/>
        </p:spPr>
        <p:txBody>
          <a:bodyPr wrap="square" lIns="104315" tIns="52157" rIns="104315" bIns="52157">
            <a:spAutoFit/>
          </a:bodyPr>
          <a:lstStyle/>
          <a:p>
            <a:pPr algn="l">
              <a:buFontTx/>
              <a:buChar char="•"/>
            </a:pPr>
            <a:r>
              <a:rPr lang="en-US" altLang="zh-CN" sz="3200" dirty="0"/>
              <a:t>  </a:t>
            </a:r>
            <a:r>
              <a:rPr lang="en-US" altLang="zh-CN" sz="3200" dirty="0">
                <a:solidFill>
                  <a:srgbClr val="000066"/>
                </a:solidFill>
              </a:rPr>
              <a:t>Efficient sorting algorithm</a:t>
            </a:r>
          </a:p>
          <a:p>
            <a:pPr algn="l"/>
            <a:r>
              <a:rPr lang="en-US" altLang="zh-CN" sz="3200" dirty="0"/>
              <a:t>    --Proposed by C.A.R. Hoare in 1962</a:t>
            </a:r>
          </a:p>
          <a:p>
            <a:pPr algn="l"/>
            <a:r>
              <a:rPr lang="en-US" altLang="zh-CN" sz="3200" dirty="0"/>
              <a:t>    --Divide-and-Conquer algorithm</a:t>
            </a:r>
          </a:p>
          <a:p>
            <a:pPr algn="l"/>
            <a:r>
              <a:rPr lang="en-US" altLang="zh-CN" sz="3200" dirty="0"/>
              <a:t>    --Sorts “in place” (like insertion sort, but not like merge sort)</a:t>
            </a:r>
          </a:p>
          <a:p>
            <a:pPr algn="l"/>
            <a:r>
              <a:rPr lang="en-US" altLang="zh-CN" sz="3200" dirty="0"/>
              <a:t>    --Very practical (with tuning)</a:t>
            </a:r>
          </a:p>
          <a:p>
            <a:pPr algn="l"/>
            <a:r>
              <a:rPr lang="en-US" altLang="zh-CN" sz="3200" dirty="0"/>
              <a:t>    --Can be viewed as a randomized Las Vegas algorithm</a:t>
            </a:r>
          </a:p>
          <a:p>
            <a:pPr algn="l"/>
            <a:r>
              <a:rPr lang="en-US" altLang="zh-CN" sz="3200" dirty="0"/>
              <a:t>    --Worst-case running time: </a:t>
            </a:r>
            <a:r>
              <a:rPr lang="el-GR" altLang="zh-CN" sz="3200" i="1" dirty="0">
                <a:solidFill>
                  <a:srgbClr val="CC0000"/>
                </a:solidFill>
              </a:rPr>
              <a:t>Θ</a:t>
            </a:r>
            <a:r>
              <a:rPr lang="en-US" altLang="zh-CN" sz="3200" i="1" dirty="0">
                <a:solidFill>
                  <a:srgbClr val="CC0000"/>
                </a:solidFill>
              </a:rPr>
              <a:t>(n</a:t>
            </a:r>
            <a:r>
              <a:rPr lang="en-US" altLang="zh-CN" sz="3200" i="1" baseline="30000" dirty="0">
                <a:solidFill>
                  <a:srgbClr val="CC0000"/>
                </a:solidFill>
              </a:rPr>
              <a:t>2</a:t>
            </a:r>
            <a:r>
              <a:rPr lang="en-US" altLang="zh-CN" sz="3200" i="1" dirty="0">
                <a:solidFill>
                  <a:srgbClr val="CC0000"/>
                </a:solidFill>
              </a:rPr>
              <a:t>)</a:t>
            </a:r>
          </a:p>
          <a:p>
            <a:pPr algn="l"/>
            <a:r>
              <a:rPr lang="en-US" altLang="zh-CN" sz="3200" dirty="0"/>
              <a:t>    --Expected running time: </a:t>
            </a:r>
            <a:r>
              <a:rPr lang="el-GR" altLang="zh-CN" sz="3200" i="1" dirty="0">
                <a:solidFill>
                  <a:srgbClr val="CC0000"/>
                </a:solidFill>
              </a:rPr>
              <a:t>Θ</a:t>
            </a:r>
            <a:r>
              <a:rPr lang="en-US" altLang="zh-CN" sz="3200" i="1" dirty="0">
                <a:solidFill>
                  <a:srgbClr val="CC0000"/>
                </a:solidFill>
              </a:rPr>
              <a:t>(</a:t>
            </a:r>
            <a:r>
              <a:rPr lang="en-US" altLang="zh-CN" sz="3200" i="1" dirty="0" err="1">
                <a:solidFill>
                  <a:srgbClr val="CC0000"/>
                </a:solidFill>
              </a:rPr>
              <a:t>nlogn</a:t>
            </a:r>
            <a:r>
              <a:rPr lang="en-US" altLang="zh-CN" sz="3200" i="1" dirty="0">
                <a:solidFill>
                  <a:srgbClr val="CC0000"/>
                </a:solidFill>
              </a:rPr>
              <a:t>)</a:t>
            </a:r>
          </a:p>
          <a:p>
            <a:pPr algn="l"/>
            <a:r>
              <a:rPr lang="en-US" altLang="zh-CN" sz="3200" dirty="0"/>
              <a:t>    --Constant hidden in </a:t>
            </a:r>
            <a:r>
              <a:rPr lang="el-GR" altLang="zh-CN" sz="3200" i="1" dirty="0">
                <a:solidFill>
                  <a:srgbClr val="CC0000"/>
                </a:solidFill>
              </a:rPr>
              <a:t>Θ</a:t>
            </a:r>
            <a:r>
              <a:rPr lang="en-US" altLang="zh-CN" sz="3200" i="1" dirty="0">
                <a:solidFill>
                  <a:srgbClr val="CC0000"/>
                </a:solidFill>
              </a:rPr>
              <a:t>(</a:t>
            </a:r>
            <a:r>
              <a:rPr lang="en-US" altLang="zh-CN" sz="3200" i="1" dirty="0" err="1">
                <a:solidFill>
                  <a:srgbClr val="CC0000"/>
                </a:solidFill>
              </a:rPr>
              <a:t>nlogn</a:t>
            </a:r>
            <a:r>
              <a:rPr lang="en-US" altLang="zh-CN" sz="3200" i="1" dirty="0">
                <a:solidFill>
                  <a:srgbClr val="CC0000"/>
                </a:solidFill>
              </a:rPr>
              <a:t>)</a:t>
            </a:r>
            <a:r>
              <a:rPr lang="en-US" altLang="zh-CN" sz="3200" dirty="0"/>
              <a:t> are small.</a:t>
            </a:r>
            <a:endParaRPr lang="el-GR"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wipe(up)">
                                      <p:cBhvr>
                                        <p:cTn id="7"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00359" name="Text Box 6"/>
          <p:cNvSpPr txBox="1">
            <a:spLocks noChangeArrowheads="1"/>
          </p:cNvSpPr>
          <p:nvPr/>
        </p:nvSpPr>
        <p:spPr bwMode="auto">
          <a:xfrm>
            <a:off x="2276479" y="2178967"/>
            <a:ext cx="8328021" cy="15262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smtClean="0">
                <a:solidFill>
                  <a:srgbClr val="000000"/>
                </a:solidFill>
                <a:latin typeface="TimesNewRoman" charset="0"/>
              </a:rPr>
              <a:t>Heapsort</a:t>
            </a:r>
            <a:endParaRPr lang="en-US" altLang="zh-CN" sz="2400" dirty="0" smtClean="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2400" dirty="0" smtClean="0">
                <a:solidFill>
                  <a:srgbClr val="000000"/>
                </a:solidFill>
                <a:latin typeface="TimesNewRoman" charset="0"/>
              </a:rPr>
              <a:t>– </a:t>
            </a:r>
            <a:r>
              <a:rPr lang="en-US" altLang="zh-CN" sz="2400" dirty="0" err="1">
                <a:solidFill>
                  <a:srgbClr val="000000"/>
                </a:solidFill>
                <a:latin typeface="TimesNewRoman" charset="0"/>
              </a:rPr>
              <a:t>Heapsort</a:t>
            </a:r>
            <a:r>
              <a:rPr lang="en-US" altLang="zh-CN" sz="2400" dirty="0">
                <a:solidFill>
                  <a:srgbClr val="000000"/>
                </a:solidFill>
                <a:latin typeface="TimesNewRoman" charset="0"/>
              </a:rPr>
              <a:t> sorts an array by using the heap property we saw </a:t>
            </a:r>
          </a:p>
          <a:p>
            <a:pPr defTabSz="-635">
              <a:lnSpc>
                <a:spcPct val="92000"/>
              </a:lnSpc>
              <a:buClr>
                <a:srgbClr val="000000"/>
              </a:buClr>
              <a:buSzPct val="100000"/>
              <a:tabLst>
                <a:tab pos="448945" algn="l"/>
                <a:tab pos="897890" algn="l"/>
                <a:tab pos="1346835" algn="l"/>
              </a:tabLst>
            </a:pPr>
            <a:r>
              <a:rPr lang="en-US" altLang="zh-CN" sz="2000" dirty="0" smtClean="0">
                <a:solidFill>
                  <a:srgbClr val="000000"/>
                </a:solidFill>
                <a:latin typeface="TimesNewRoman" charset="0"/>
              </a:rPr>
              <a:t>    earlier</a:t>
            </a: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0" name="Text Box 7"/>
          <p:cNvSpPr txBox="1">
            <a:spLocks noChangeArrowheads="1"/>
          </p:cNvSpPr>
          <p:nvPr/>
        </p:nvSpPr>
        <p:spPr bwMode="auto">
          <a:xfrm>
            <a:off x="622300" y="1190625"/>
            <a:ext cx="9372600" cy="55626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4800" b="1" dirty="0" smtClean="0">
                <a:solidFill>
                  <a:srgbClr val="000000"/>
                </a:solidFill>
                <a:latin typeface="TimesNewRoman" charset="0"/>
              </a:rPr>
              <a:t>Tutorial: </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4800" b="1" dirty="0" smtClean="0">
                <a:solidFill>
                  <a:srgbClr val="000000"/>
                </a:solidFill>
                <a:latin typeface="TimesNewRoman" charset="0"/>
              </a:rPr>
              <a:t>Implement Selection Sort</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4800" b="1" dirty="0">
                <a:solidFill>
                  <a:srgbClr val="000000"/>
                </a:solidFill>
                <a:latin typeface="TimesNewRoman" charset="0"/>
              </a:rPr>
              <a:t>a</a:t>
            </a:r>
            <a:r>
              <a:rPr lang="en-US" altLang="zh-CN" sz="4800" b="1" dirty="0" smtClean="0">
                <a:solidFill>
                  <a:srgbClr val="000000"/>
                </a:solidFill>
                <a:latin typeface="TimesNewRoman" charset="0"/>
              </a:rPr>
              <a:t>nd Quick Sort in C++</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endParaRPr lang="en-US" altLang="zh-CN" sz="4800" b="1" dirty="0" smtClean="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4800" b="1" dirty="0" smtClean="0">
                <a:solidFill>
                  <a:srgbClr val="000000"/>
                </a:solidFill>
                <a:latin typeface="TimesNewRoman" charset="0"/>
              </a:rPr>
              <a:t>Homework:</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4800" b="1" dirty="0" smtClean="0">
                <a:solidFill>
                  <a:srgbClr val="000000"/>
                </a:solidFill>
                <a:latin typeface="TimesNewRoman" charset="0"/>
              </a:rPr>
              <a:t>Implement Heap Sort</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Lst>
            </a:pPr>
            <a:r>
              <a:rPr lang="en-US" altLang="zh-CN" sz="4800" b="1" dirty="0" smtClean="0">
                <a:solidFill>
                  <a:srgbClr val="000000"/>
                </a:solidFill>
                <a:latin typeface="TimesNewRoman" charset="0"/>
              </a:rPr>
              <a:t>Present the Heap Sort </a:t>
            </a:r>
            <a:endParaRPr lang="en-US" altLang="zh-CN" sz="4800" b="1"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02407" name="Text Box 6"/>
          <p:cNvSpPr txBox="1">
            <a:spLocks noChangeArrowheads="1"/>
          </p:cNvSpPr>
          <p:nvPr/>
        </p:nvSpPr>
        <p:spPr bwMode="auto">
          <a:xfrm>
            <a:off x="2276479" y="2178967"/>
            <a:ext cx="5661021" cy="29740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smtClean="0">
                <a:solidFill>
                  <a:srgbClr val="000000"/>
                </a:solidFill>
                <a:latin typeface="TimesNewRoman" charset="0"/>
              </a:rPr>
              <a:t>Heapsort</a:t>
            </a:r>
          </a:p>
          <a:p>
            <a:pPr lvl="0" defTabSz="-635">
              <a:lnSpc>
                <a:spcPts val="24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Procedure </a:t>
            </a:r>
            <a:r>
              <a:rPr lang="en-US" altLang="zh-CN" sz="2000" dirty="0" err="1">
                <a:solidFill>
                  <a:srgbClr val="000000"/>
                </a:solidFill>
                <a:latin typeface="TimesNewRoman" charset="0"/>
              </a:rPr>
              <a:t>heapsort</a:t>
            </a:r>
            <a:r>
              <a:rPr lang="en-US" altLang="zh-CN" sz="2000" dirty="0">
                <a:solidFill>
                  <a:srgbClr val="000000"/>
                </a:solidFill>
                <a:latin typeface="TimesNewRoman" charset="0"/>
              </a:rPr>
              <a:t>(T[1..n</a:t>
            </a:r>
            <a:r>
              <a:rPr lang="en-US" altLang="zh-CN" sz="2000" dirty="0" smtClean="0">
                <a:solidFill>
                  <a:srgbClr val="000000"/>
                </a:solidFill>
                <a:latin typeface="TimesNewRoman" charset="0"/>
              </a:rPr>
              <a:t>])</a:t>
            </a:r>
          </a:p>
          <a:p>
            <a:pPr defTabSz="-635">
              <a:lnSpc>
                <a:spcPts val="24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err="1" smtClean="0">
                <a:solidFill>
                  <a:srgbClr val="000000"/>
                </a:solidFill>
                <a:latin typeface="TimesNewRoman" charset="0"/>
              </a:rPr>
              <a:t>makeheap</a:t>
            </a:r>
            <a:r>
              <a:rPr lang="en-US" altLang="zh-CN" sz="2000" dirty="0" smtClean="0">
                <a:solidFill>
                  <a:srgbClr val="000000"/>
                </a:solidFill>
                <a:latin typeface="TimesNewRoman" charset="0"/>
              </a:rPr>
              <a:t>(T</a:t>
            </a:r>
            <a:r>
              <a:rPr lang="en-US" altLang="zh-CN" sz="2000" dirty="0">
                <a:solidFill>
                  <a:srgbClr val="000000"/>
                </a:solidFill>
                <a:latin typeface="TimesNewRoman" charset="0"/>
              </a:rPr>
              <a:t>)</a:t>
            </a:r>
          </a:p>
          <a:p>
            <a:pPr defTabSz="-635">
              <a:lnSpc>
                <a:spcPts val="24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for </a:t>
            </a:r>
            <a:r>
              <a:rPr lang="en-US" altLang="zh-CN" sz="2000" dirty="0" err="1">
                <a:solidFill>
                  <a:srgbClr val="000000"/>
                </a:solidFill>
                <a:latin typeface="TimesNewRoman" charset="0"/>
              </a:rPr>
              <a:t>i</a:t>
            </a:r>
            <a:r>
              <a:rPr lang="en-US" altLang="zh-CN" sz="2000" dirty="0">
                <a:solidFill>
                  <a:srgbClr val="000000"/>
                </a:solidFill>
                <a:latin typeface="TimesNewRoman" charset="0"/>
              </a:rPr>
              <a:t> = n to 2 step –1do</a:t>
            </a:r>
          </a:p>
          <a:p>
            <a:pPr defTabSz="-635">
              <a:lnSpc>
                <a:spcPts val="24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swap </a:t>
            </a:r>
            <a:r>
              <a:rPr lang="en-US" altLang="zh-CN" sz="2000" dirty="0">
                <a:solidFill>
                  <a:srgbClr val="000000"/>
                </a:solidFill>
                <a:latin typeface="TimesNewRoman" charset="0"/>
              </a:rPr>
              <a:t>T[1] and T[</a:t>
            </a:r>
            <a:r>
              <a:rPr lang="en-US" altLang="zh-CN" sz="2000" dirty="0" err="1">
                <a:solidFill>
                  <a:srgbClr val="000000"/>
                </a:solidFill>
                <a:latin typeface="TimesNewRoman" charset="0"/>
              </a:rPr>
              <a:t>i</a:t>
            </a:r>
            <a:r>
              <a:rPr lang="en-US" altLang="zh-CN" sz="2000" dirty="0">
                <a:solidFill>
                  <a:srgbClr val="000000"/>
                </a:solidFill>
                <a:latin typeface="TimesNewRoman" charset="0"/>
              </a:rPr>
              <a:t>]</a:t>
            </a:r>
          </a:p>
          <a:p>
            <a:pPr defTabSz="-635">
              <a:lnSpc>
                <a:spcPts val="24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err="1" smtClean="0">
                <a:solidFill>
                  <a:srgbClr val="000000"/>
                </a:solidFill>
                <a:latin typeface="TimesNewRoman" charset="0"/>
              </a:rPr>
              <a:t>siftdown</a:t>
            </a:r>
            <a:r>
              <a:rPr lang="en-US" altLang="zh-CN" sz="2000" dirty="0" smtClean="0">
                <a:solidFill>
                  <a:srgbClr val="000000"/>
                </a:solidFill>
                <a:latin typeface="TimesNewRoman" charset="0"/>
              </a:rPr>
              <a:t>(T[1 </a:t>
            </a:r>
            <a:r>
              <a:rPr lang="en-US" altLang="zh-CN" sz="2000" dirty="0">
                <a:solidFill>
                  <a:srgbClr val="000000"/>
                </a:solidFill>
                <a:latin typeface="TimesNewRoman" charset="0"/>
              </a:rPr>
              <a:t>.. </a:t>
            </a:r>
            <a:r>
              <a:rPr lang="en-US" altLang="zh-CN" sz="2000" dirty="0" err="1">
                <a:solidFill>
                  <a:srgbClr val="000000"/>
                </a:solidFill>
                <a:latin typeface="TimesNewRoman" charset="0"/>
              </a:rPr>
              <a:t>i</a:t>
            </a:r>
            <a:r>
              <a:rPr lang="en-US" altLang="zh-CN" sz="2000" dirty="0">
                <a:solidFill>
                  <a:srgbClr val="000000"/>
                </a:solidFill>
                <a:latin typeface="TimesNewRoman" charset="0"/>
              </a:rPr>
              <a:t> – 1], 1)</a:t>
            </a: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5" name="Text Box 6"/>
          <p:cNvSpPr txBox="1">
            <a:spLocks noChangeArrowheads="1"/>
          </p:cNvSpPr>
          <p:nvPr/>
        </p:nvSpPr>
        <p:spPr bwMode="auto">
          <a:xfrm>
            <a:off x="1489048" y="2066913"/>
            <a:ext cx="7856567" cy="3009014"/>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4000" dirty="0" smtClean="0">
                <a:solidFill>
                  <a:srgbClr val="000000"/>
                </a:solidFill>
                <a:latin typeface="TimesNewRoman" charset="0"/>
              </a:rPr>
              <a:t>Heapsort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3200" dirty="0" smtClean="0">
                <a:solidFill>
                  <a:srgbClr val="000000"/>
                </a:solidFill>
                <a:latin typeface="TimesNewRoman" charset="0"/>
              </a:rPr>
              <a:t>         procedure </a:t>
            </a:r>
            <a:r>
              <a:rPr lang="en-US" altLang="zh-CN" sz="3200" dirty="0" err="1">
                <a:solidFill>
                  <a:srgbClr val="000000"/>
                </a:solidFill>
                <a:latin typeface="TimesNewRoman" charset="0"/>
              </a:rPr>
              <a:t>makeheap</a:t>
            </a:r>
            <a:r>
              <a:rPr lang="en-US" altLang="zh-CN" sz="3200" dirty="0">
                <a:solidFill>
                  <a:srgbClr val="000000"/>
                </a:solidFill>
                <a:latin typeface="TimesNewRoman" charset="0"/>
              </a:rPr>
              <a:t>(T[1..n])</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3200" dirty="0" smtClean="0">
                <a:solidFill>
                  <a:srgbClr val="000000"/>
                </a:solidFill>
                <a:latin typeface="TimesNewRoman" charset="0"/>
              </a:rPr>
              <a:t>                       for </a:t>
            </a:r>
            <a:r>
              <a:rPr lang="en-US" altLang="zh-CN" sz="3200" dirty="0" err="1">
                <a:solidFill>
                  <a:srgbClr val="000000"/>
                </a:solidFill>
                <a:latin typeface="TimesNewRoman" charset="0"/>
              </a:rPr>
              <a:t>i</a:t>
            </a:r>
            <a:r>
              <a:rPr lang="en-US" altLang="zh-CN" sz="3200" dirty="0">
                <a:solidFill>
                  <a:srgbClr val="000000"/>
                </a:solidFill>
                <a:latin typeface="TimesNewRoman" charset="0"/>
              </a:rPr>
              <a:t> = n ÷ 2 to 1 step –1 do</a:t>
            </a:r>
          </a:p>
          <a:p>
            <a:pPr lvl="0" defTabSz="-635">
              <a:lnSpc>
                <a:spcPct val="92000"/>
              </a:lnSpc>
              <a:buClr>
                <a:srgbClr val="000000"/>
              </a:buClr>
              <a:buSzPct val="100000"/>
              <a:tabLst>
                <a:tab pos="448945" algn="l"/>
                <a:tab pos="897890" algn="l"/>
                <a:tab pos="1346835" algn="l"/>
              </a:tabLst>
            </a:pPr>
            <a:r>
              <a:rPr lang="en-US" altLang="zh-CN" sz="3200" dirty="0" smtClean="0">
                <a:solidFill>
                  <a:srgbClr val="000000"/>
                </a:solidFill>
                <a:latin typeface="TimesNewRoman" charset="0"/>
              </a:rPr>
              <a:t>                     </a:t>
            </a:r>
            <a:r>
              <a:rPr lang="en-US" altLang="zh-CN" sz="3200" dirty="0" err="1" smtClean="0">
                <a:solidFill>
                  <a:srgbClr val="000000"/>
                </a:solidFill>
                <a:latin typeface="TimesNewRoman" charset="0"/>
              </a:rPr>
              <a:t>siftdown</a:t>
            </a:r>
            <a:r>
              <a:rPr lang="en-US" altLang="zh-CN" sz="3200" dirty="0" smtClean="0">
                <a:solidFill>
                  <a:srgbClr val="000000"/>
                </a:solidFill>
                <a:latin typeface="TimesNewRoman" charset="0"/>
              </a:rPr>
              <a:t>(T</a:t>
            </a:r>
            <a:r>
              <a:rPr lang="en-US" altLang="zh-CN" sz="3200" dirty="0">
                <a:solidFill>
                  <a:srgbClr val="000000"/>
                </a:solidFill>
                <a:latin typeface="TimesNewRoman" charset="0"/>
              </a:rPr>
              <a:t>, </a:t>
            </a:r>
            <a:r>
              <a:rPr lang="en-US" altLang="zh-CN" sz="3200" dirty="0" err="1">
                <a:solidFill>
                  <a:srgbClr val="000000"/>
                </a:solidFill>
                <a:latin typeface="TimesNewRoman" charset="0"/>
              </a:rPr>
              <a:t>i</a:t>
            </a:r>
            <a:r>
              <a:rPr lang="en-US" altLang="zh-CN" sz="3200" dirty="0">
                <a:solidFill>
                  <a:srgbClr val="000000"/>
                </a:solidFill>
                <a:latin typeface="TimesNewRoman" charset="0"/>
              </a:rPr>
              <a:t>)</a:t>
            </a:r>
          </a:p>
          <a:p>
            <a:pPr lvl="0" defTabSz="-635">
              <a:lnSpc>
                <a:spcPct val="92000"/>
              </a:lnSpc>
              <a:buClr>
                <a:srgbClr val="000000"/>
              </a:buClr>
              <a:buSzPct val="100000"/>
              <a:tabLst>
                <a:tab pos="448945" algn="l"/>
              </a:tabLst>
            </a:pPr>
            <a:r>
              <a:rPr lang="en-US" altLang="zh-CN" sz="3200" dirty="0" smtClean="0">
                <a:solidFill>
                  <a:srgbClr val="000000"/>
                </a:solidFill>
                <a:latin typeface="TimesNewRoman" charset="0"/>
              </a:rPr>
              <a:t>             </a:t>
            </a:r>
            <a:r>
              <a:rPr lang="en-US" altLang="zh-CN" sz="3200" dirty="0">
                <a:solidFill>
                  <a:srgbClr val="000000"/>
                </a:solidFill>
                <a:latin typeface="TimesNewRoman" charset="0"/>
              </a:rPr>
              <a:t>end for</a:t>
            </a:r>
          </a:p>
          <a:p>
            <a:pPr lvl="0">
              <a:lnSpc>
                <a:spcPct val="92000"/>
              </a:lnSpc>
              <a:buClr>
                <a:srgbClr val="000000"/>
              </a:buClr>
              <a:buSzPct val="100000"/>
            </a:pPr>
            <a:r>
              <a:rPr lang="en-US" altLang="zh-CN" sz="3200" dirty="0" smtClean="0">
                <a:solidFill>
                  <a:srgbClr val="000000"/>
                </a:solidFill>
                <a:latin typeface="TimesNewRoman" charset="0"/>
              </a:rPr>
              <a:t>          end</a:t>
            </a:r>
            <a:endParaRPr lang="en-US" altLang="zh-CN" sz="32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Text Box 6"/>
          <p:cNvSpPr txBox="1">
            <a:spLocks noChangeArrowheads="1"/>
          </p:cNvSpPr>
          <p:nvPr/>
        </p:nvSpPr>
        <p:spPr bwMode="auto">
          <a:xfrm>
            <a:off x="1631924" y="1495409"/>
            <a:ext cx="7500990" cy="3214710"/>
          </a:xfrm>
          <a:prstGeom prst="rect">
            <a:avLst/>
          </a:prstGeom>
          <a:noFill/>
          <a:ln w="9525">
            <a:noFill/>
            <a:round/>
          </a:ln>
          <a:effectLst/>
        </p:spPr>
        <p:txBody>
          <a:bodyPr wrap="none" lIns="0" tIns="32497" rIns="0" bIns="0"/>
          <a:lstStyle/>
          <a:p>
            <a:pPr defTabSz="-635">
              <a:lnSpc>
                <a:spcPts val="2600"/>
              </a:lnSpc>
              <a:buClr>
                <a:srgbClr val="000000"/>
              </a:buClr>
              <a:buSzPct val="100000"/>
              <a:tabLst>
                <a:tab pos="448945" algn="l"/>
                <a:tab pos="897890" algn="l"/>
                <a:tab pos="1346835" algn="l"/>
              </a:tabLst>
            </a:pPr>
            <a:r>
              <a:rPr lang="en-US" altLang="zh-CN" sz="4000" dirty="0" err="1" smtClean="0">
                <a:solidFill>
                  <a:srgbClr val="000000"/>
                </a:solidFill>
                <a:latin typeface="TimesNewRoman" charset="0"/>
              </a:rPr>
              <a:t>Heapsort</a:t>
            </a:r>
            <a:endParaRPr lang="en-US" altLang="zh-CN" sz="4000" dirty="0" smtClean="0">
              <a:solidFill>
                <a:srgbClr val="000000"/>
              </a:solidFill>
              <a:latin typeface="TimesNewRoman" charset="0"/>
            </a:endParaRPr>
          </a:p>
          <a:p>
            <a:pPr defTabSz="-635">
              <a:lnSpc>
                <a:spcPts val="2600"/>
              </a:lnSpc>
              <a:buClr>
                <a:srgbClr val="000000"/>
              </a:buClr>
              <a:buSzPct val="100000"/>
              <a:tabLst>
                <a:tab pos="448945" algn="l"/>
                <a:tab pos="897890" algn="l"/>
                <a:tab pos="1346835" algn="l"/>
              </a:tabLst>
            </a:pPr>
            <a:endParaRPr lang="en-US" altLang="zh-CN" sz="4000" dirty="0" smtClean="0">
              <a:solidFill>
                <a:srgbClr val="000000"/>
              </a:solidFill>
              <a:latin typeface="TimesNewRoman" charset="0"/>
            </a:endParaRPr>
          </a:p>
          <a:p>
            <a:pPr lvl="0" defTabSz="-635">
              <a:lnSpc>
                <a:spcPts val="2600"/>
              </a:lnSpc>
              <a:buClr>
                <a:srgbClr val="000000"/>
              </a:buClr>
              <a:buSzPct val="100000"/>
              <a:tabLst>
                <a:tab pos="448945" algn="l"/>
                <a:tab pos="897890" algn="l"/>
                <a:tab pos="1346835" algn="l"/>
                <a:tab pos="1795780" algn="l"/>
                <a:tab pos="2244725" algn="l"/>
                <a:tab pos="2693670" algn="l"/>
                <a:tab pos="3143250" algn="l"/>
                <a:tab pos="3592195" algn="l"/>
              </a:tabLst>
            </a:pPr>
            <a:r>
              <a:rPr lang="en-US" altLang="zh-CN" sz="2000" dirty="0" smtClean="0">
                <a:solidFill>
                  <a:srgbClr val="000000"/>
                </a:solidFill>
                <a:latin typeface="TimesNewRoman" charset="0"/>
              </a:rPr>
              <a:t> </a:t>
            </a:r>
            <a:r>
              <a:rPr lang="en-US" altLang="zh-CN" sz="2800" dirty="0" smtClean="0">
                <a:solidFill>
                  <a:srgbClr val="000000"/>
                </a:solidFill>
                <a:latin typeface="TimesNewRoman" charset="0"/>
              </a:rPr>
              <a:t>T </a:t>
            </a:r>
            <a:r>
              <a:rPr lang="en-US" altLang="zh-CN" sz="2800" dirty="0">
                <a:solidFill>
                  <a:srgbClr val="000000"/>
                </a:solidFill>
                <a:latin typeface="TimesNewRoman" charset="0"/>
              </a:rPr>
              <a:t>= [7, 2, 9, 5, 1, 3, 8, 4] </a:t>
            </a:r>
            <a:r>
              <a:rPr lang="en-US" altLang="zh-CN" sz="2800" dirty="0" err="1">
                <a:solidFill>
                  <a:srgbClr val="000000"/>
                </a:solidFill>
                <a:latin typeface="TimesNewRoman" charset="0"/>
              </a:rPr>
              <a:t>makeheap</a:t>
            </a:r>
            <a:endParaRPr lang="en-US" altLang="zh-CN" sz="2800" dirty="0">
              <a:solidFill>
                <a:srgbClr val="000000"/>
              </a:solidFill>
              <a:latin typeface="TimesNewRoman" charset="0"/>
            </a:endParaRPr>
          </a:p>
          <a:p>
            <a:pPr lvl="0" defTabSz="-635">
              <a:lnSpc>
                <a:spcPts val="2600"/>
              </a:lnSpc>
              <a:buClr>
                <a:srgbClr val="000000"/>
              </a:buClr>
              <a:buSzPct val="100000"/>
              <a:tabLst>
                <a:tab pos="448945" algn="l"/>
                <a:tab pos="897890" algn="l"/>
                <a:tab pos="1346835" algn="l"/>
                <a:tab pos="1795780" algn="l"/>
                <a:tab pos="2244725" algn="l"/>
                <a:tab pos="2693670" algn="l"/>
                <a:tab pos="3143250" algn="l"/>
                <a:tab pos="3592195" algn="l"/>
                <a:tab pos="404114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7, 2, 9, </a:t>
            </a:r>
            <a:r>
              <a:rPr lang="en-US" altLang="zh-CN" sz="2800" i="1" dirty="0">
                <a:solidFill>
                  <a:srgbClr val="000000"/>
                </a:solidFill>
                <a:latin typeface="TimesNewRomanPS" charset="0"/>
              </a:rPr>
              <a:t>5</a:t>
            </a:r>
            <a:r>
              <a:rPr lang="en-US" altLang="zh-CN" sz="2800" dirty="0">
                <a:solidFill>
                  <a:srgbClr val="000000"/>
                </a:solidFill>
                <a:latin typeface="TimesNewRoman" charset="0"/>
              </a:rPr>
              <a:t>, 1, 3, 8, </a:t>
            </a:r>
            <a:r>
              <a:rPr lang="en-US" altLang="zh-CN" sz="2800" i="1" dirty="0">
                <a:solidFill>
                  <a:srgbClr val="000000"/>
                </a:solidFill>
                <a:latin typeface="TimesNewRomanPS" charset="0"/>
              </a:rPr>
              <a:t>4</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5 - 0 swaps</a:t>
            </a:r>
          </a:p>
          <a:p>
            <a:pPr lvl="0" defTabSz="-635">
              <a:lnSpc>
                <a:spcPts val="2600"/>
              </a:lnSpc>
              <a:buClr>
                <a:srgbClr val="000000"/>
              </a:buClr>
              <a:buSzPct val="100000"/>
              <a:tabLst>
                <a:tab pos="448945" algn="l"/>
                <a:tab pos="897890" algn="l"/>
                <a:tab pos="1346835" algn="l"/>
                <a:tab pos="1795780" algn="l"/>
                <a:tab pos="2244725" algn="l"/>
                <a:tab pos="2693670" algn="l"/>
                <a:tab pos="3143250" algn="l"/>
                <a:tab pos="3592195" algn="l"/>
                <a:tab pos="404114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7, 2, </a:t>
            </a:r>
            <a:r>
              <a:rPr lang="en-US" altLang="zh-CN" sz="2800" i="1" dirty="0">
                <a:solidFill>
                  <a:srgbClr val="000000"/>
                </a:solidFill>
                <a:latin typeface="TimesNewRomanPS" charset="0"/>
              </a:rPr>
              <a:t>9</a:t>
            </a:r>
            <a:r>
              <a:rPr lang="en-US" altLang="zh-CN" sz="2800" dirty="0">
                <a:solidFill>
                  <a:srgbClr val="000000"/>
                </a:solidFill>
                <a:latin typeface="TimesNewRoman" charset="0"/>
              </a:rPr>
              <a:t>, 5, 1, </a:t>
            </a:r>
            <a:r>
              <a:rPr lang="en-US" altLang="zh-CN" sz="2800" i="1" dirty="0">
                <a:solidFill>
                  <a:srgbClr val="000000"/>
                </a:solidFill>
                <a:latin typeface="TimesNewRomanPS" charset="0"/>
              </a:rPr>
              <a:t>3</a:t>
            </a:r>
            <a:r>
              <a:rPr lang="en-US" altLang="zh-CN" sz="2800" dirty="0">
                <a:solidFill>
                  <a:srgbClr val="000000"/>
                </a:solidFill>
                <a:latin typeface="TimesNewRoman" charset="0"/>
              </a:rPr>
              <a:t>, </a:t>
            </a:r>
            <a:r>
              <a:rPr lang="en-US" altLang="zh-CN" sz="2800" i="1" dirty="0">
                <a:solidFill>
                  <a:srgbClr val="000000"/>
                </a:solidFill>
                <a:latin typeface="TimesNewRomanPS" charset="0"/>
              </a:rPr>
              <a:t>8</a:t>
            </a:r>
            <a:r>
              <a:rPr lang="en-US" altLang="zh-CN" sz="2800" dirty="0">
                <a:solidFill>
                  <a:srgbClr val="000000"/>
                </a:solidFill>
                <a:latin typeface="TimesNewRoman" charset="0"/>
              </a:rPr>
              <a:t>, 4]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9 - 0 swaps</a:t>
            </a:r>
          </a:p>
          <a:p>
            <a:pPr lvl="0" defTabSz="-635">
              <a:lnSpc>
                <a:spcPts val="2600"/>
              </a:lnSpc>
              <a:buClr>
                <a:srgbClr val="000000"/>
              </a:buClr>
              <a:buSzPct val="100000"/>
              <a:tabLst>
                <a:tab pos="448945" algn="l"/>
                <a:tab pos="897890" algn="l"/>
                <a:tab pos="1346835" algn="l"/>
                <a:tab pos="1795780" algn="l"/>
                <a:tab pos="2244725" algn="l"/>
                <a:tab pos="2693670" algn="l"/>
                <a:tab pos="3143250" algn="l"/>
                <a:tab pos="3592195" algn="l"/>
                <a:tab pos="404114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7, </a:t>
            </a:r>
            <a:r>
              <a:rPr lang="en-US" altLang="zh-CN" sz="2800" i="1" dirty="0">
                <a:solidFill>
                  <a:srgbClr val="000000"/>
                </a:solidFill>
                <a:latin typeface="TimesNewRomanPS" charset="0"/>
              </a:rPr>
              <a:t>2</a:t>
            </a:r>
            <a:r>
              <a:rPr lang="en-US" altLang="zh-CN" sz="2800" dirty="0">
                <a:solidFill>
                  <a:srgbClr val="000000"/>
                </a:solidFill>
                <a:latin typeface="TimesNewRoman" charset="0"/>
              </a:rPr>
              <a:t>, </a:t>
            </a:r>
            <a:r>
              <a:rPr lang="en-US" altLang="zh-CN" sz="2800" i="1" dirty="0">
                <a:solidFill>
                  <a:srgbClr val="000000"/>
                </a:solidFill>
                <a:latin typeface="TimesNewRomanPS" charset="0"/>
              </a:rPr>
              <a:t>9</a:t>
            </a:r>
            <a:r>
              <a:rPr lang="en-US" altLang="zh-CN" sz="2800" dirty="0">
                <a:solidFill>
                  <a:srgbClr val="000000"/>
                </a:solidFill>
                <a:latin typeface="TimesNewRoman" charset="0"/>
              </a:rPr>
              <a:t>, </a:t>
            </a:r>
            <a:r>
              <a:rPr lang="en-US" altLang="zh-CN" sz="2800" i="1" dirty="0">
                <a:solidFill>
                  <a:srgbClr val="000000"/>
                </a:solidFill>
                <a:latin typeface="TimesNewRomanPS" charset="0"/>
              </a:rPr>
              <a:t>5</a:t>
            </a:r>
            <a:r>
              <a:rPr lang="en-US" altLang="zh-CN" sz="2800" dirty="0">
                <a:solidFill>
                  <a:srgbClr val="000000"/>
                </a:solidFill>
                <a:latin typeface="TimesNewRoman" charset="0"/>
              </a:rPr>
              <a:t>, 1, 3, 8, 4]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2 - 2 swaps</a:t>
            </a:r>
          </a:p>
          <a:p>
            <a:pPr lvl="0" defTabSz="-635">
              <a:lnSpc>
                <a:spcPts val="2600"/>
              </a:lnSpc>
              <a:buClr>
                <a:srgbClr val="000000"/>
              </a:buClr>
              <a:buSzPct val="100000"/>
              <a:tabLst>
                <a:tab pos="448945" algn="l"/>
                <a:tab pos="897890" algn="l"/>
                <a:tab pos="1346835" algn="l"/>
                <a:tab pos="1795780" algn="l"/>
                <a:tab pos="2244725" algn="l"/>
                <a:tab pos="2693670" algn="l"/>
                <a:tab pos="3143250" algn="l"/>
                <a:tab pos="3592195" algn="l"/>
                <a:tab pos="4041140" algn="l"/>
              </a:tabLst>
            </a:pPr>
            <a:r>
              <a:rPr lang="en-US" altLang="zh-CN" sz="2800" dirty="0" smtClean="0">
                <a:solidFill>
                  <a:srgbClr val="000000"/>
                </a:solidFill>
                <a:latin typeface="TimesNewRoman" charset="0"/>
              </a:rPr>
              <a:t>       [</a:t>
            </a:r>
            <a:r>
              <a:rPr lang="en-US" altLang="zh-CN" sz="2800" i="1" dirty="0">
                <a:solidFill>
                  <a:srgbClr val="000000"/>
                </a:solidFill>
                <a:latin typeface="TimesNewRomanPS" charset="0"/>
              </a:rPr>
              <a:t>7</a:t>
            </a:r>
            <a:r>
              <a:rPr lang="en-US" altLang="zh-CN" sz="2800" dirty="0">
                <a:solidFill>
                  <a:srgbClr val="000000"/>
                </a:solidFill>
                <a:latin typeface="TimesNewRoman" charset="0"/>
              </a:rPr>
              <a:t>, </a:t>
            </a:r>
            <a:r>
              <a:rPr lang="en-US" altLang="zh-CN" sz="2800" i="1" dirty="0">
                <a:solidFill>
                  <a:srgbClr val="000000"/>
                </a:solidFill>
                <a:latin typeface="TimesNewRomanPS" charset="0"/>
              </a:rPr>
              <a:t>5</a:t>
            </a:r>
            <a:r>
              <a:rPr lang="en-US" altLang="zh-CN" sz="2800" dirty="0">
                <a:solidFill>
                  <a:srgbClr val="000000"/>
                </a:solidFill>
                <a:latin typeface="TimesNewRoman" charset="0"/>
              </a:rPr>
              <a:t>, </a:t>
            </a:r>
            <a:r>
              <a:rPr lang="en-US" altLang="zh-CN" sz="2800" i="1" dirty="0">
                <a:solidFill>
                  <a:srgbClr val="000000"/>
                </a:solidFill>
                <a:latin typeface="TimesNewRomanPS" charset="0"/>
              </a:rPr>
              <a:t>9</a:t>
            </a:r>
            <a:r>
              <a:rPr lang="en-US" altLang="zh-CN" sz="2800" dirty="0">
                <a:solidFill>
                  <a:srgbClr val="000000"/>
                </a:solidFill>
                <a:latin typeface="TimesNewRoman" charset="0"/>
              </a:rPr>
              <a:t>, 4, 1, 3, 8, 2]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7 - 2 swaps</a:t>
            </a:r>
          </a:p>
          <a:p>
            <a:pPr lvl="0" defTabSz="-635">
              <a:lnSpc>
                <a:spcPts val="2600"/>
              </a:lnSpc>
              <a:buClr>
                <a:srgbClr val="000000"/>
              </a:buClr>
              <a:buSzPct val="100000"/>
              <a:tabLst>
                <a:tab pos="448945" algn="l"/>
                <a:tab pos="897890" algn="l"/>
                <a:tab pos="1346835" algn="l"/>
                <a:tab pos="1795780" algn="l"/>
                <a:tab pos="2244725" algn="l"/>
                <a:tab pos="2693670" algn="l"/>
                <a:tab pos="3143250" algn="l"/>
                <a:tab pos="359219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9, 5, 8, 4, 1, 3, 7, 2] heap complete</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descr="blue055"/>
          <p:cNvSpPr>
            <a:spLocks noGrp="1" noChangeArrowheads="1"/>
          </p:cNvSpPr>
          <p:nvPr>
            <p:ph type="title"/>
          </p:nvPr>
        </p:nvSpPr>
        <p:spPr>
          <a:xfrm>
            <a:off x="1460502" y="352424"/>
            <a:ext cx="7467601" cy="661720"/>
          </a:xfrm>
        </p:spPr>
        <p:txBody>
          <a:bodyPr/>
          <a:lstStyle/>
          <a:p>
            <a:r>
              <a:rPr lang="en-US" dirty="0" smtClean="0">
                <a:solidFill>
                  <a:srgbClr val="0000FF"/>
                </a:solidFill>
              </a:rPr>
              <a:t>Algorithm Analysis </a:t>
            </a:r>
            <a:r>
              <a:rPr lang="en-US" dirty="0">
                <a:solidFill>
                  <a:srgbClr val="0000FF"/>
                </a:solidFill>
              </a:rPr>
              <a:t>Framework</a:t>
            </a:r>
            <a:endParaRPr lang="en-CA" altLang="zh-CN" dirty="0">
              <a:solidFill>
                <a:srgbClr val="0000FF"/>
              </a:solidFill>
              <a:ea typeface="宋体" panose="02010600030101010101" pitchFamily="2" charset="-122"/>
            </a:endParaRPr>
          </a:p>
        </p:txBody>
      </p:sp>
      <p:sp>
        <p:nvSpPr>
          <p:cNvPr id="157699" name="Rectangle 3"/>
          <p:cNvSpPr>
            <a:spLocks noGrp="1" noChangeArrowheads="1"/>
          </p:cNvSpPr>
          <p:nvPr>
            <p:ph type="body" idx="4294967295"/>
          </p:nvPr>
        </p:nvSpPr>
        <p:spPr>
          <a:xfrm>
            <a:off x="1079503" y="1800226"/>
            <a:ext cx="9178503" cy="4352599"/>
          </a:xfrm>
          <a:prstGeom prst="rect">
            <a:avLst/>
          </a:prstGeom>
        </p:spPr>
        <p:txBody>
          <a:bodyPr lIns="104265" tIns="52132" rIns="104265" bIns="52132"/>
          <a:lstStyle/>
          <a:p>
            <a:r>
              <a:rPr lang="en-US" altLang="zh-CN" sz="4100" dirty="0" smtClean="0">
                <a:solidFill>
                  <a:srgbClr val="0000FF"/>
                </a:solidFill>
              </a:rPr>
              <a:t>Measuring an input’s size</a:t>
            </a:r>
          </a:p>
          <a:p>
            <a:r>
              <a:rPr lang="en-US" altLang="zh-CN" sz="4100" dirty="0" smtClean="0">
                <a:solidFill>
                  <a:srgbClr val="0000FF"/>
                </a:solidFill>
              </a:rPr>
              <a:t>Measuring running time </a:t>
            </a:r>
          </a:p>
          <a:p>
            <a:r>
              <a:rPr lang="en-US" altLang="zh-CN" sz="4100" dirty="0" smtClean="0">
                <a:solidFill>
                  <a:srgbClr val="0000FF"/>
                </a:solidFill>
              </a:rPr>
              <a:t>Orders of growth (of the algorithm’s efficiency function)</a:t>
            </a:r>
          </a:p>
          <a:p>
            <a:r>
              <a:rPr lang="en-US" altLang="zh-CN" sz="4100" dirty="0" smtClean="0">
                <a:solidFill>
                  <a:srgbClr val="0000FF"/>
                </a:solidFill>
              </a:rPr>
              <a:t>Worst-base, best-case and average</a:t>
            </a:r>
            <a:r>
              <a:rPr lang="en-US" altLang="zh-CN" sz="4100" dirty="0" smtClean="0">
                <a:solidFill>
                  <a:srgbClr val="0000FF"/>
                </a:solidFill>
                <a:ea typeface="宋体" panose="02010600030101010101" pitchFamily="2" charset="-122"/>
              </a:rPr>
              <a:t>-case</a:t>
            </a:r>
            <a:r>
              <a:rPr lang="en-US" altLang="zh-CN" sz="4100" dirty="0" smtClean="0">
                <a:solidFill>
                  <a:srgbClr val="0000FF"/>
                </a:solidFill>
              </a:rPr>
              <a:t> efficiency</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reeform 1"/>
          <p:cNvSpPr>
            <a:spLocks noChangeArrowheads="1"/>
          </p:cNvSpPr>
          <p:nvPr/>
        </p:nvSpPr>
        <p:spPr bwMode="auto">
          <a:xfrm>
            <a:off x="774701" y="349401"/>
            <a:ext cx="9143999" cy="6860879"/>
          </a:xfrm>
          <a:custGeom>
            <a:avLst/>
            <a:gdLst>
              <a:gd name="T0" fmla="*/ 0 w 25402"/>
              <a:gd name="T1" fmla="*/ 0 h 19052"/>
              <a:gd name="T2" fmla="*/ 0 w 25402"/>
              <a:gd name="T3" fmla="*/ 2147483646 h 19052"/>
              <a:gd name="T4" fmla="*/ 2147483646 w 25402"/>
              <a:gd name="T5" fmla="*/ 2147483646 h 19052"/>
              <a:gd name="T6" fmla="*/ 2147483646 w 25402"/>
              <a:gd name="T7" fmla="*/ 0 h 19052"/>
              <a:gd name="T8" fmla="*/ 0 w 25402"/>
              <a:gd name="T9" fmla="*/ 0 h 190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02" h="19052">
                <a:moveTo>
                  <a:pt x="0" y="0"/>
                </a:moveTo>
                <a:lnTo>
                  <a:pt x="0" y="19051"/>
                </a:lnTo>
                <a:lnTo>
                  <a:pt x="25401" y="19051"/>
                </a:lnTo>
                <a:lnTo>
                  <a:pt x="25401" y="0"/>
                </a:lnTo>
                <a:lnTo>
                  <a:pt x="0" y="0"/>
                </a:lnTo>
              </a:path>
            </a:pathLst>
          </a:custGeom>
          <a:solidFill>
            <a:srgbClr val="FFFFFF"/>
          </a:solidFill>
          <a:ln w="9525" cap="flat">
            <a:noFill/>
            <a:round/>
          </a:ln>
          <a:effectLst/>
        </p:spPr>
        <p:txBody>
          <a:bodyPr wrap="none" lIns="91394" tIns="45697" rIns="91394" bIns="45697" anchor="ctr"/>
          <a:lstStyle/>
          <a:p>
            <a:endParaRPr lang="zh-CN" altLang="en-US"/>
          </a:p>
        </p:txBody>
      </p:sp>
      <p:sp>
        <p:nvSpPr>
          <p:cNvPr id="108550" name="Text Box 5"/>
          <p:cNvSpPr txBox="1">
            <a:spLocks noChangeArrowheads="1"/>
          </p:cNvSpPr>
          <p:nvPr/>
        </p:nvSpPr>
        <p:spPr bwMode="auto">
          <a:xfrm>
            <a:off x="1933576" y="2009034"/>
            <a:ext cx="355600" cy="355748"/>
          </a:xfrm>
          <a:prstGeom prst="rect">
            <a:avLst/>
          </a:prstGeom>
          <a:noFill/>
          <a:ln w="9525">
            <a:noFill/>
            <a:round/>
          </a:ln>
          <a:effectLst/>
        </p:spPr>
        <p:txBody>
          <a:bodyPr wrap="none" lIns="0" tIns="28434" rIns="0" bIns="0"/>
          <a:lstStyle/>
          <a:p>
            <a:pPr eaLnBrk="1">
              <a:lnSpc>
                <a:spcPct val="92000"/>
              </a:lnSpc>
              <a:buClr>
                <a:srgbClr val="000000"/>
              </a:buClr>
              <a:buSzPct val="100000"/>
              <a:buFont typeface="Times New Roman" panose="02020603050405020304" pitchFamily="18" charset="0"/>
              <a:buNone/>
            </a:pPr>
            <a:r>
              <a:rPr lang="en-US" altLang="zh-CN" sz="2700" dirty="0">
                <a:solidFill>
                  <a:srgbClr val="000000"/>
                </a:solidFill>
                <a:latin typeface="TimesNewRoman" charset="0"/>
              </a:rPr>
              <a:t>•</a:t>
            </a:r>
          </a:p>
        </p:txBody>
      </p:sp>
      <p:sp>
        <p:nvSpPr>
          <p:cNvPr id="108551" name="Text Box 6"/>
          <p:cNvSpPr txBox="1">
            <a:spLocks noChangeArrowheads="1"/>
          </p:cNvSpPr>
          <p:nvPr/>
        </p:nvSpPr>
        <p:spPr bwMode="auto">
          <a:xfrm>
            <a:off x="1060420" y="1138219"/>
            <a:ext cx="8215370" cy="5214974"/>
          </a:xfrm>
          <a:prstGeom prst="rect">
            <a:avLst/>
          </a:prstGeom>
          <a:noFill/>
          <a:ln w="9525">
            <a:noFill/>
            <a:round/>
          </a:ln>
          <a:effectLst/>
        </p:spPr>
        <p:txBody>
          <a:bodyPr wrap="none" lIns="0" tIns="28434" rIns="0" bIns="0"/>
          <a:lstStyle/>
          <a:p>
            <a:pPr defTabSz="-635">
              <a:lnSpc>
                <a:spcPts val="2200"/>
              </a:lnSpc>
              <a:buClr>
                <a:srgbClr val="000000"/>
              </a:buClr>
              <a:buSzPct val="100000"/>
              <a:tabLst>
                <a:tab pos="448945" algn="l"/>
                <a:tab pos="897890" algn="l"/>
              </a:tabLst>
            </a:pPr>
            <a:r>
              <a:rPr lang="en-US" altLang="zh-CN" sz="4000" dirty="0" err="1" smtClean="0">
                <a:solidFill>
                  <a:srgbClr val="000000"/>
                </a:solidFill>
                <a:latin typeface="TimesNewRoman" charset="0"/>
              </a:rPr>
              <a:t>Heapsort</a:t>
            </a:r>
            <a:endParaRPr lang="en-US" altLang="zh-CN" sz="4000" dirty="0" smtClean="0">
              <a:solidFill>
                <a:srgbClr val="000000"/>
              </a:solidFill>
              <a:latin typeface="TimesNewRoman" charset="0"/>
            </a:endParaRPr>
          </a:p>
          <a:p>
            <a:pPr defTabSz="-635">
              <a:lnSpc>
                <a:spcPts val="2200"/>
              </a:lnSpc>
              <a:buClr>
                <a:srgbClr val="000000"/>
              </a:buClr>
              <a:buSzPct val="100000"/>
              <a:tabLst>
                <a:tab pos="448945" algn="l"/>
                <a:tab pos="897890" algn="l"/>
              </a:tabLst>
            </a:pPr>
            <a:endParaRPr lang="en-US" altLang="zh-CN" sz="2800" dirty="0" smtClean="0">
              <a:solidFill>
                <a:srgbClr val="000000"/>
              </a:solidFill>
              <a:latin typeface="TimesNewRoman" charset="0"/>
            </a:endParaRPr>
          </a:p>
          <a:p>
            <a:pPr lvl="0" defTabSz="-635">
              <a:lnSpc>
                <a:spcPts val="2200"/>
              </a:lnSpc>
              <a:buClr>
                <a:srgbClr val="000000"/>
              </a:buClr>
              <a:buSzPct val="100000"/>
              <a:tabLst>
                <a:tab pos="448945" algn="l"/>
                <a:tab pos="897890" algn="l"/>
                <a:tab pos="1346835" algn="l"/>
                <a:tab pos="1795780" algn="l"/>
              </a:tabLst>
            </a:pPr>
            <a:r>
              <a:rPr lang="en-US" altLang="zh-CN" sz="2800" dirty="0" smtClean="0">
                <a:solidFill>
                  <a:srgbClr val="000000"/>
                </a:solidFill>
                <a:latin typeface="TimesNewRoman" charset="0"/>
              </a:rPr>
              <a:t> T </a:t>
            </a:r>
            <a:r>
              <a:rPr lang="en-US" altLang="zh-CN" sz="2800" dirty="0">
                <a:solidFill>
                  <a:srgbClr val="000000"/>
                </a:solidFill>
                <a:latin typeface="TimesNewRoman" charset="0"/>
              </a:rPr>
              <a:t>=  [7, 2, 9, 5, 1, 3, 8, 4</a:t>
            </a:r>
            <a:r>
              <a:rPr lang="en-US" altLang="zh-CN" sz="2800" dirty="0" smtClean="0">
                <a:solidFill>
                  <a:srgbClr val="000000"/>
                </a:solidFill>
                <a:latin typeface="TimesNewRoman" charset="0"/>
              </a:rPr>
              <a:t>]</a:t>
            </a:r>
          </a:p>
          <a:p>
            <a:pPr defTabSz="-635">
              <a:lnSpc>
                <a:spcPts val="2200"/>
              </a:lnSpc>
              <a:buClr>
                <a:srgbClr val="000000"/>
              </a:buClr>
              <a:buSzPct val="100000"/>
              <a:tabLst>
                <a:tab pos="448945" algn="l"/>
                <a:tab pos="897890" algn="l"/>
                <a:tab pos="1346835" algn="l"/>
                <a:tab pos="179578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9, 5, 8, 4, 1, 3, 7, 2] after </a:t>
            </a:r>
            <a:r>
              <a:rPr lang="en-US" altLang="zh-CN" sz="2800" dirty="0" err="1" smtClean="0">
                <a:solidFill>
                  <a:srgbClr val="000000"/>
                </a:solidFill>
                <a:latin typeface="TimesNewRoman" charset="0"/>
              </a:rPr>
              <a:t>makeheap</a:t>
            </a:r>
            <a:endParaRPr lang="en-US" altLang="zh-CN" sz="2800" dirty="0" smtClean="0">
              <a:solidFill>
                <a:srgbClr val="000000"/>
              </a:solidFill>
              <a:latin typeface="TimesNewRoman" charset="0"/>
            </a:endParaRP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2, 5, 8, 4, 1, 3, 7,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2 and </a:t>
            </a:r>
            <a:r>
              <a:rPr lang="en-US" altLang="zh-CN" sz="2800" dirty="0" smtClean="0">
                <a:solidFill>
                  <a:srgbClr val="000000"/>
                </a:solidFill>
                <a:latin typeface="TimesNewRoman" charset="0"/>
              </a:rPr>
              <a:t>9</a:t>
            </a:r>
          </a:p>
          <a:p>
            <a:pPr lvl="0" defTabSz="-635">
              <a:lnSpc>
                <a:spcPts val="2200"/>
              </a:lnSpc>
              <a:buClr>
                <a:srgbClr val="000000"/>
              </a:buClr>
              <a:buSzPct val="100000"/>
              <a:tabLst>
                <a:tab pos="448945" algn="l"/>
                <a:tab pos="897890" algn="l"/>
                <a:tab pos="1346835" algn="l"/>
                <a:tab pos="1795780" algn="l"/>
                <a:tab pos="22447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8, 5, 7, 4, 1, 3, 2, </a:t>
            </a:r>
            <a:r>
              <a:rPr lang="en-US" altLang="zh-CN" sz="2800" b="1" dirty="0">
                <a:solidFill>
                  <a:srgbClr val="000000"/>
                </a:solidFill>
                <a:latin typeface="TimesNewRomanPS" charset="0"/>
              </a:rPr>
              <a:t>9</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a:t>
            </a:r>
            <a:r>
              <a:rPr lang="en-US" altLang="zh-CN" sz="2800" dirty="0" smtClean="0">
                <a:solidFill>
                  <a:srgbClr val="000000"/>
                </a:solidFill>
                <a:latin typeface="TimesNewRoman" charset="0"/>
              </a:rPr>
              <a:t>2</a:t>
            </a: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2, 5, 7, 4, 1, 3,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2 and 8</a:t>
            </a:r>
          </a:p>
          <a:p>
            <a:pPr lvl="0" defTabSz="-635">
              <a:lnSpc>
                <a:spcPts val="2200"/>
              </a:lnSpc>
              <a:buClr>
                <a:srgbClr val="000000"/>
              </a:buClr>
              <a:buSzPct val="100000"/>
              <a:tabLst>
                <a:tab pos="448945" algn="l"/>
                <a:tab pos="897890" algn="l"/>
                <a:tab pos="1346835" algn="l"/>
                <a:tab pos="1795780" algn="l"/>
                <a:tab pos="22447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7, 5, 3, 4, 1, 2,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2</a:t>
            </a: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2, 5, 3, 4, 1,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2 and 7</a:t>
            </a:r>
          </a:p>
          <a:p>
            <a:pPr lvl="0" defTabSz="-635">
              <a:lnSpc>
                <a:spcPts val="2200"/>
              </a:lnSpc>
              <a:buClr>
                <a:srgbClr val="000000"/>
              </a:buClr>
              <a:buSzPct val="100000"/>
              <a:tabLst>
                <a:tab pos="448945" algn="l"/>
                <a:tab pos="897890" algn="l"/>
                <a:tab pos="1346835" algn="l"/>
                <a:tab pos="1795780" algn="l"/>
                <a:tab pos="22447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5, 4, 3, 2, 1,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2</a:t>
            </a: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1, 4, 3, 2,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1 and 5</a:t>
            </a:r>
          </a:p>
          <a:p>
            <a:pPr lvl="0" defTabSz="-635">
              <a:lnSpc>
                <a:spcPts val="2200"/>
              </a:lnSpc>
              <a:buClr>
                <a:srgbClr val="000000"/>
              </a:buClr>
              <a:buSzPct val="100000"/>
              <a:tabLst>
                <a:tab pos="448945" algn="l"/>
                <a:tab pos="897890" algn="l"/>
                <a:tab pos="1346835" algn="l"/>
                <a:tab pos="1795780" algn="l"/>
                <a:tab pos="22447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4, 2, 3, 1,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1</a:t>
            </a: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1, 2, 3, </a:t>
            </a:r>
            <a:r>
              <a:rPr lang="en-US" altLang="zh-CN" sz="2800" b="1" dirty="0">
                <a:solidFill>
                  <a:srgbClr val="000000"/>
                </a:solidFill>
                <a:latin typeface="TimesNewRomanPS" charset="0"/>
              </a:rPr>
              <a:t>4</a:t>
            </a:r>
            <a:r>
              <a:rPr lang="en-US" altLang="zh-CN" sz="2800" dirty="0">
                <a:solidFill>
                  <a:srgbClr val="000000"/>
                </a:solidFill>
                <a:latin typeface="TimesNewRoman" charset="0"/>
              </a:rPr>
              <a:t>,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1 and 4</a:t>
            </a:r>
          </a:p>
          <a:p>
            <a:pPr lvl="0" defTabSz="-635">
              <a:lnSpc>
                <a:spcPts val="2200"/>
              </a:lnSpc>
              <a:buClr>
                <a:srgbClr val="000000"/>
              </a:buClr>
              <a:buSzPct val="100000"/>
              <a:tabLst>
                <a:tab pos="448945" algn="l"/>
                <a:tab pos="897890" algn="l"/>
                <a:tab pos="1346835" algn="l"/>
                <a:tab pos="1795780" algn="l"/>
                <a:tab pos="22447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3, 2, 1, </a:t>
            </a:r>
            <a:r>
              <a:rPr lang="en-US" altLang="zh-CN" sz="2800" b="1" dirty="0">
                <a:solidFill>
                  <a:srgbClr val="000000"/>
                </a:solidFill>
                <a:latin typeface="TimesNewRomanPS" charset="0"/>
              </a:rPr>
              <a:t>4</a:t>
            </a:r>
            <a:r>
              <a:rPr lang="en-US" altLang="zh-CN" sz="2800" dirty="0">
                <a:solidFill>
                  <a:srgbClr val="000000"/>
                </a:solidFill>
                <a:latin typeface="TimesNewRoman" charset="0"/>
              </a:rPr>
              <a:t>,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1</a:t>
            </a: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1, 2, </a:t>
            </a:r>
            <a:r>
              <a:rPr lang="en-US" altLang="zh-CN" sz="2800" b="1" dirty="0">
                <a:solidFill>
                  <a:srgbClr val="000000"/>
                </a:solidFill>
                <a:latin typeface="TimesNewRomanPS" charset="0"/>
              </a:rPr>
              <a:t>3</a:t>
            </a:r>
            <a:r>
              <a:rPr lang="en-US" altLang="zh-CN" sz="2800" dirty="0">
                <a:solidFill>
                  <a:srgbClr val="000000"/>
                </a:solidFill>
                <a:latin typeface="TimesNewRoman" charset="0"/>
              </a:rPr>
              <a:t>, </a:t>
            </a:r>
            <a:r>
              <a:rPr lang="en-US" altLang="zh-CN" sz="2800" b="1" dirty="0">
                <a:solidFill>
                  <a:srgbClr val="000000"/>
                </a:solidFill>
                <a:latin typeface="TimesNewRomanPS" charset="0"/>
              </a:rPr>
              <a:t>4</a:t>
            </a:r>
            <a:r>
              <a:rPr lang="en-US" altLang="zh-CN" sz="2800" dirty="0">
                <a:solidFill>
                  <a:srgbClr val="000000"/>
                </a:solidFill>
                <a:latin typeface="TimesNewRoman" charset="0"/>
              </a:rPr>
              <a:t>,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1 and 3</a:t>
            </a:r>
          </a:p>
          <a:p>
            <a:pPr lvl="0" defTabSz="-635">
              <a:lnSpc>
                <a:spcPts val="2200"/>
              </a:lnSpc>
              <a:buClr>
                <a:srgbClr val="000000"/>
              </a:buClr>
              <a:buSzPct val="100000"/>
              <a:tabLst>
                <a:tab pos="448945" algn="l"/>
                <a:tab pos="897890" algn="l"/>
                <a:tab pos="1346835" algn="l"/>
                <a:tab pos="1795780" algn="l"/>
                <a:tab pos="22447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2, 1, </a:t>
            </a:r>
            <a:r>
              <a:rPr lang="en-US" altLang="zh-CN" sz="2800" b="1" dirty="0">
                <a:solidFill>
                  <a:srgbClr val="000000"/>
                </a:solidFill>
                <a:latin typeface="TimesNewRomanPS" charset="0"/>
              </a:rPr>
              <a:t>3</a:t>
            </a:r>
            <a:r>
              <a:rPr lang="en-US" altLang="zh-CN" sz="2800" dirty="0">
                <a:solidFill>
                  <a:srgbClr val="000000"/>
                </a:solidFill>
                <a:latin typeface="TimesNewRoman" charset="0"/>
              </a:rPr>
              <a:t>, </a:t>
            </a:r>
            <a:r>
              <a:rPr lang="en-US" altLang="zh-CN" sz="2800" b="1" dirty="0">
                <a:solidFill>
                  <a:srgbClr val="000000"/>
                </a:solidFill>
                <a:latin typeface="TimesNewRomanPS" charset="0"/>
              </a:rPr>
              <a:t>4</a:t>
            </a:r>
            <a:r>
              <a:rPr lang="en-US" altLang="zh-CN" sz="2800" dirty="0">
                <a:solidFill>
                  <a:srgbClr val="000000"/>
                </a:solidFill>
                <a:latin typeface="TimesNewRoman" charset="0"/>
              </a:rPr>
              <a:t>,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a:t>
            </a:r>
            <a:r>
              <a:rPr lang="en-US" altLang="zh-CN" sz="2800" dirty="0" err="1">
                <a:solidFill>
                  <a:srgbClr val="000000"/>
                </a:solidFill>
                <a:latin typeface="TimesNewRoman" charset="0"/>
              </a:rPr>
              <a:t>siftdown</a:t>
            </a:r>
            <a:r>
              <a:rPr lang="en-US" altLang="zh-CN" sz="2800" dirty="0">
                <a:solidFill>
                  <a:srgbClr val="000000"/>
                </a:solidFill>
                <a:latin typeface="TimesNewRoman" charset="0"/>
              </a:rPr>
              <a:t> 1</a:t>
            </a:r>
          </a:p>
          <a:p>
            <a:pPr lvl="0" defTabSz="-635">
              <a:lnSpc>
                <a:spcPts val="2200"/>
              </a:lnSpc>
              <a:buClr>
                <a:srgbClr val="000000"/>
              </a:buClr>
              <a:buSzPct val="100000"/>
              <a:tabLst>
                <a:tab pos="448945" algn="l"/>
                <a:tab pos="897890" algn="l"/>
                <a:tab pos="1346835" algn="l"/>
                <a:tab pos="1795780" algn="l"/>
                <a:tab pos="2244725" algn="l"/>
                <a:tab pos="2693670"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1, </a:t>
            </a:r>
            <a:r>
              <a:rPr lang="en-US" altLang="zh-CN" sz="2800" b="1" dirty="0">
                <a:solidFill>
                  <a:srgbClr val="000000"/>
                </a:solidFill>
                <a:latin typeface="TimesNewRomanPS" charset="0"/>
              </a:rPr>
              <a:t>2</a:t>
            </a:r>
            <a:r>
              <a:rPr lang="en-US" altLang="zh-CN" sz="2800" dirty="0">
                <a:solidFill>
                  <a:srgbClr val="000000"/>
                </a:solidFill>
                <a:latin typeface="TimesNewRoman" charset="0"/>
              </a:rPr>
              <a:t>, </a:t>
            </a:r>
            <a:r>
              <a:rPr lang="en-US" altLang="zh-CN" sz="2800" b="1" dirty="0" smtClean="0">
                <a:solidFill>
                  <a:srgbClr val="000000"/>
                </a:solidFill>
                <a:latin typeface="TimesNewRomanPS" charset="0"/>
              </a:rPr>
              <a:t>3</a:t>
            </a:r>
            <a:r>
              <a:rPr lang="en-US" altLang="zh-CN" sz="2800" dirty="0">
                <a:solidFill>
                  <a:srgbClr val="000000"/>
                </a:solidFill>
                <a:latin typeface="TimesNewRoman" charset="0"/>
              </a:rPr>
              <a:t>, </a:t>
            </a:r>
            <a:r>
              <a:rPr lang="en-US" altLang="zh-CN" sz="2800" b="1" dirty="0">
                <a:solidFill>
                  <a:srgbClr val="000000"/>
                </a:solidFill>
                <a:latin typeface="TimesNewRomanPS" charset="0"/>
              </a:rPr>
              <a:t>4</a:t>
            </a:r>
            <a:r>
              <a:rPr lang="en-US" altLang="zh-CN" sz="2800" dirty="0">
                <a:solidFill>
                  <a:srgbClr val="000000"/>
                </a:solidFill>
                <a:latin typeface="TimesNewRoman" charset="0"/>
              </a:rPr>
              <a:t>, </a:t>
            </a:r>
            <a:r>
              <a:rPr lang="en-US" altLang="zh-CN" sz="2800" b="1" dirty="0">
                <a:solidFill>
                  <a:srgbClr val="000000"/>
                </a:solidFill>
                <a:latin typeface="TimesNewRomanPS" charset="0"/>
              </a:rPr>
              <a:t>5</a:t>
            </a:r>
            <a:r>
              <a:rPr lang="en-US" altLang="zh-CN" sz="2800" dirty="0">
                <a:solidFill>
                  <a:srgbClr val="000000"/>
                </a:solidFill>
                <a:latin typeface="TimesNewRoman" charset="0"/>
              </a:rPr>
              <a:t>, </a:t>
            </a:r>
            <a:r>
              <a:rPr lang="en-US" altLang="zh-CN" sz="2800" b="1" dirty="0">
                <a:solidFill>
                  <a:srgbClr val="000000"/>
                </a:solidFill>
                <a:latin typeface="TimesNewRomanPS" charset="0"/>
              </a:rPr>
              <a:t>7</a:t>
            </a:r>
            <a:r>
              <a:rPr lang="en-US" altLang="zh-CN" sz="2800" dirty="0">
                <a:solidFill>
                  <a:srgbClr val="000000"/>
                </a:solidFill>
                <a:latin typeface="TimesNewRoman" charset="0"/>
              </a:rPr>
              <a:t>, </a:t>
            </a:r>
            <a:r>
              <a:rPr lang="en-US" altLang="zh-CN" sz="2800" b="1" dirty="0">
                <a:solidFill>
                  <a:srgbClr val="000000"/>
                </a:solidFill>
                <a:latin typeface="TimesNewRomanPS" charset="0"/>
              </a:rPr>
              <a:t>8</a:t>
            </a:r>
            <a:r>
              <a:rPr lang="en-US" altLang="zh-CN" sz="2800" dirty="0">
                <a:solidFill>
                  <a:srgbClr val="000000"/>
                </a:solidFill>
                <a:latin typeface="TimesNewRoman" charset="0"/>
              </a:rPr>
              <a:t>, </a:t>
            </a:r>
            <a:r>
              <a:rPr lang="en-US" altLang="zh-CN" sz="2800" b="1" dirty="0">
                <a:solidFill>
                  <a:srgbClr val="000000"/>
                </a:solidFill>
                <a:latin typeface="TimesNewRomanPS" charset="0"/>
              </a:rPr>
              <a:t>9</a:t>
            </a:r>
            <a:r>
              <a:rPr lang="en-US" altLang="zh-CN" sz="2800" dirty="0">
                <a:solidFill>
                  <a:srgbClr val="000000"/>
                </a:solidFill>
                <a:latin typeface="TimesNewRoman" charset="0"/>
              </a:rPr>
              <a:t>] swap 1 and 2 - sorted</a:t>
            </a:r>
          </a:p>
          <a:p>
            <a:pPr lvl="0" defTabSz="-635">
              <a:lnSpc>
                <a:spcPct val="92000"/>
              </a:lnSpc>
              <a:buClr>
                <a:srgbClr val="000000"/>
              </a:buClr>
              <a:buSzPct val="100000"/>
              <a:tabLst>
                <a:tab pos="448945" algn="l"/>
              </a:tabLst>
            </a:pPr>
            <a:endParaRPr lang="en-US" altLang="zh-CN" sz="2800" b="1" dirty="0">
              <a:solidFill>
                <a:srgbClr val="000000"/>
              </a:solidFill>
              <a:latin typeface="TimesNewRomanPS" charset="0"/>
            </a:endParaRPr>
          </a:p>
          <a:p>
            <a:pPr lvl="0" defTabSz="-635">
              <a:lnSpc>
                <a:spcPct val="92000"/>
              </a:lnSpc>
              <a:buClr>
                <a:srgbClr val="000000"/>
              </a:buClr>
              <a:buSzPct val="100000"/>
              <a:tabLst>
                <a:tab pos="448945" algn="l"/>
                <a:tab pos="897890" algn="l"/>
                <a:tab pos="1346835" algn="l"/>
                <a:tab pos="1795780" algn="l"/>
                <a:tab pos="2244725" algn="l"/>
              </a:tabLst>
            </a:pPr>
            <a:endParaRPr lang="en-US" altLang="zh-CN" sz="1600" dirty="0" smtClean="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16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Lst>
            </a:pPr>
            <a:endParaRPr lang="en-US" altLang="zh-CN" sz="16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Lst>
            </a:pPr>
            <a:endParaRPr lang="en-US" altLang="zh-CN" sz="1600" dirty="0">
              <a:solidFill>
                <a:srgbClr val="000000"/>
              </a:solidFill>
              <a:latin typeface="TimesNewRoman" charset="0"/>
            </a:endParaRPr>
          </a:p>
          <a:p>
            <a:pPr defTabSz="-635">
              <a:lnSpc>
                <a:spcPct val="92000"/>
              </a:lnSpc>
              <a:buClr>
                <a:srgbClr val="000000"/>
              </a:buClr>
              <a:buSzPct val="100000"/>
              <a:tabLst>
                <a:tab pos="448945" algn="l"/>
                <a:tab pos="897890" algn="l"/>
              </a:tabLst>
            </a:pPr>
            <a:endParaRPr lang="en-US" altLang="zh-CN" sz="2700" dirty="0" smtClean="0">
              <a:solidFill>
                <a:srgbClr val="000000"/>
              </a:solidFill>
              <a:latin typeface="TimesNewRoman" charset="0"/>
            </a:endParaRPr>
          </a:p>
          <a:p>
            <a:pPr defTabSz="-635">
              <a:lnSpc>
                <a:spcPct val="92000"/>
              </a:lnSpc>
              <a:buClr>
                <a:srgbClr val="000000"/>
              </a:buClr>
              <a:buSzPct val="100000"/>
              <a:tabLst>
                <a:tab pos="448945" algn="l"/>
                <a:tab pos="897890" algn="l"/>
              </a:tabLst>
            </a:pPr>
            <a:endParaRPr lang="en-US" altLang="zh-CN" sz="27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9" name="Text Box 6"/>
          <p:cNvSpPr txBox="1">
            <a:spLocks noChangeArrowheads="1"/>
          </p:cNvSpPr>
          <p:nvPr/>
        </p:nvSpPr>
        <p:spPr bwMode="auto">
          <a:xfrm>
            <a:off x="1060420" y="1566847"/>
            <a:ext cx="9072626" cy="3286148"/>
          </a:xfrm>
          <a:prstGeom prst="rect">
            <a:avLst/>
          </a:prstGeom>
          <a:noFill/>
          <a:ln w="9525">
            <a:noFill/>
            <a:round/>
          </a:ln>
          <a:effectLst/>
        </p:spPr>
        <p:txBody>
          <a:bodyPr wrap="none" lIns="0" tIns="32497" rIns="0" bIns="0"/>
          <a:lstStyle/>
          <a:p>
            <a:pPr defTabSz="-635">
              <a:lnSpc>
                <a:spcPts val="2800"/>
              </a:lnSpc>
              <a:buClr>
                <a:srgbClr val="000000"/>
              </a:buClr>
              <a:buSzPct val="100000"/>
              <a:tabLst>
                <a:tab pos="448945" algn="l"/>
                <a:tab pos="897890" algn="l"/>
                <a:tab pos="1346835" algn="l"/>
              </a:tabLst>
            </a:pPr>
            <a:r>
              <a:rPr lang="en-US" altLang="zh-CN" sz="4000" dirty="0" err="1" smtClean="0">
                <a:solidFill>
                  <a:srgbClr val="000000"/>
                </a:solidFill>
                <a:latin typeface="TimesNewRoman" charset="0"/>
              </a:rPr>
              <a:t>Heapsort</a:t>
            </a:r>
            <a:endParaRPr lang="en-US" altLang="zh-CN" sz="4000" dirty="0" smtClean="0">
              <a:solidFill>
                <a:srgbClr val="000000"/>
              </a:solidFill>
              <a:latin typeface="TimesNewRoman" charset="0"/>
            </a:endParaRPr>
          </a:p>
          <a:p>
            <a:pPr defTabSz="-635">
              <a:lnSpc>
                <a:spcPts val="2800"/>
              </a:lnSpc>
              <a:buClr>
                <a:srgbClr val="000000"/>
              </a:buClr>
              <a:buSzPct val="100000"/>
              <a:tabLst>
                <a:tab pos="448945" algn="l"/>
                <a:tab pos="897890" algn="l"/>
                <a:tab pos="1346835" algn="l"/>
              </a:tabLst>
            </a:pPr>
            <a:endParaRPr lang="en-US" altLang="zh-CN" sz="4000" dirty="0" smtClean="0">
              <a:solidFill>
                <a:srgbClr val="000000"/>
              </a:solidFill>
              <a:latin typeface="TimesNewRoman" charset="0"/>
            </a:endParaRPr>
          </a:p>
          <a:p>
            <a:pPr defTabSz="-635">
              <a:lnSpc>
                <a:spcPts val="2800"/>
              </a:lnSpc>
              <a:buClr>
                <a:srgbClr val="000000"/>
              </a:buClr>
              <a:buSzPct val="100000"/>
              <a:tabLst>
                <a:tab pos="448945" algn="l"/>
                <a:tab pos="897890" algn="l"/>
                <a:tab pos="1346835" algn="l"/>
              </a:tabLst>
            </a:pPr>
            <a:endParaRPr lang="en-US" altLang="zh-CN" sz="4000" dirty="0" smtClean="0">
              <a:solidFill>
                <a:srgbClr val="000000"/>
              </a:solidFill>
              <a:latin typeface="TimesNewRoman" charset="0"/>
            </a:endParaRPr>
          </a:p>
          <a:p>
            <a:pPr lvl="0" defTabSz="-635">
              <a:lnSpc>
                <a:spcPts val="2800"/>
              </a:lnSpc>
              <a:buClr>
                <a:srgbClr val="000000"/>
              </a:buClr>
              <a:buSzPct val="100000"/>
              <a:tabLst>
                <a:tab pos="448945" algn="l"/>
              </a:tabLst>
            </a:pPr>
            <a:r>
              <a:rPr lang="en-US" altLang="zh-CN" sz="2000" dirty="0" smtClean="0">
                <a:solidFill>
                  <a:srgbClr val="000000"/>
                </a:solidFill>
                <a:latin typeface="TimesNewRoman" charset="0"/>
              </a:rPr>
              <a:t> – </a:t>
            </a:r>
            <a:r>
              <a:rPr lang="en-US" altLang="zh-CN" sz="2800" dirty="0" err="1" smtClean="0">
                <a:solidFill>
                  <a:srgbClr val="000000"/>
                </a:solidFill>
                <a:latin typeface="TimesNewRoman" charset="0"/>
              </a:rPr>
              <a:t>Makeheap</a:t>
            </a:r>
            <a:r>
              <a:rPr lang="en-US" altLang="zh-CN" sz="2800" dirty="0" smtClean="0">
                <a:solidFill>
                  <a:srgbClr val="000000"/>
                </a:solidFill>
                <a:latin typeface="TimesNewRoman" charset="0"/>
              </a:rPr>
              <a:t> is in </a:t>
            </a:r>
            <a:r>
              <a:rPr lang="en-US" altLang="zh-CN" sz="2800" dirty="0" smtClean="0">
                <a:solidFill>
                  <a:srgbClr val="000000"/>
                </a:solidFill>
                <a:latin typeface="Symbol" panose="05050102010706020507" pitchFamily="18" charset="2"/>
              </a:rPr>
              <a:t></a:t>
            </a:r>
            <a:r>
              <a:rPr lang="en-US" altLang="zh-CN" sz="2800" dirty="0" smtClean="0">
                <a:solidFill>
                  <a:srgbClr val="000000"/>
                </a:solidFill>
                <a:latin typeface="TimesNewRoman" charset="0"/>
              </a:rPr>
              <a:t>(</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 log </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a:t>
            </a:r>
          </a:p>
          <a:p>
            <a:pPr lvl="0" defTabSz="-635">
              <a:lnSpc>
                <a:spcPts val="2800"/>
              </a:lnSpc>
              <a:buClr>
                <a:srgbClr val="000000"/>
              </a:buClr>
              <a:buSzPct val="100000"/>
              <a:tabLst>
                <a:tab pos="448945" algn="l"/>
              </a:tabLst>
            </a:pPr>
            <a:r>
              <a:rPr lang="en-US" altLang="zh-CN" sz="2800" dirty="0" smtClean="0">
                <a:solidFill>
                  <a:srgbClr val="000000"/>
                </a:solidFill>
                <a:latin typeface="TimesNewRoman" charset="0"/>
              </a:rPr>
              <a:t> – </a:t>
            </a:r>
            <a:r>
              <a:rPr lang="en-US" altLang="zh-CN" sz="2800" dirty="0" err="1" smtClean="0">
                <a:solidFill>
                  <a:srgbClr val="000000"/>
                </a:solidFill>
                <a:latin typeface="TimesNewRoman" charset="0"/>
              </a:rPr>
              <a:t>Siftdown</a:t>
            </a:r>
            <a:r>
              <a:rPr lang="en-US" altLang="zh-CN" sz="2800" dirty="0" smtClean="0">
                <a:solidFill>
                  <a:srgbClr val="000000"/>
                </a:solidFill>
                <a:latin typeface="TimesNewRoman" charset="0"/>
              </a:rPr>
              <a:t> is in </a:t>
            </a:r>
            <a:r>
              <a:rPr lang="en-US" altLang="zh-CN" sz="2800" dirty="0" smtClean="0">
                <a:solidFill>
                  <a:srgbClr val="000000"/>
                </a:solidFill>
                <a:latin typeface="Symbol" panose="05050102010706020507" pitchFamily="18" charset="2"/>
              </a:rPr>
              <a:t></a:t>
            </a:r>
            <a:r>
              <a:rPr lang="en-US" altLang="zh-CN" sz="2800" dirty="0" smtClean="0">
                <a:solidFill>
                  <a:srgbClr val="000000"/>
                </a:solidFill>
                <a:latin typeface="TimesNewRoman" charset="0"/>
              </a:rPr>
              <a:t>(log </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a:t>
            </a:r>
          </a:p>
          <a:p>
            <a:pPr lvl="0" defTabSz="-635">
              <a:lnSpc>
                <a:spcPts val="2800"/>
              </a:lnSpc>
              <a:buClr>
                <a:srgbClr val="000000"/>
              </a:buClr>
              <a:buSzPct val="100000"/>
              <a:tabLst>
                <a:tab pos="448945" algn="l"/>
              </a:tabLst>
            </a:pPr>
            <a:r>
              <a:rPr lang="en-US" altLang="zh-CN" sz="2800" dirty="0" smtClean="0">
                <a:solidFill>
                  <a:srgbClr val="000000"/>
                </a:solidFill>
                <a:latin typeface="TimesNewRoman" charset="0"/>
              </a:rPr>
              <a:t> – Heapsort is in</a:t>
            </a:r>
            <a:r>
              <a:rPr lang="en-US" altLang="zh-CN" sz="2800" dirty="0" smtClean="0">
                <a:solidFill>
                  <a:srgbClr val="000000"/>
                </a:solidFill>
                <a:latin typeface="Symbol" panose="05050102010706020507" pitchFamily="18" charset="2"/>
              </a:rPr>
              <a:t></a:t>
            </a:r>
            <a:r>
              <a:rPr lang="en-US" altLang="zh-CN" sz="2800" dirty="0" smtClean="0">
                <a:solidFill>
                  <a:srgbClr val="000000"/>
                </a:solidFill>
                <a:latin typeface="TimesNewRoman" charset="0"/>
              </a:rPr>
              <a:t> (</a:t>
            </a:r>
            <a:r>
              <a:rPr lang="en-US" altLang="zh-CN" sz="2800" i="1" dirty="0" smtClean="0">
                <a:solidFill>
                  <a:srgbClr val="000000"/>
                </a:solidFill>
                <a:latin typeface="TimesNewRomanPS" charset="0"/>
              </a:rPr>
              <a:t>n </a:t>
            </a:r>
            <a:r>
              <a:rPr lang="en-US" altLang="zh-CN" sz="2800" dirty="0" smtClean="0">
                <a:solidFill>
                  <a:srgbClr val="000000"/>
                </a:solidFill>
                <a:latin typeface="TimesNewRoman" charset="0"/>
              </a:rPr>
              <a:t>log </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 + (</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 – 1)</a:t>
            </a:r>
            <a:r>
              <a:rPr lang="en-US" altLang="zh-CN" sz="2800" dirty="0">
                <a:solidFill>
                  <a:srgbClr val="000000"/>
                </a:solidFill>
                <a:latin typeface="Symbol" panose="05050102010706020507" pitchFamily="18" charset="2"/>
              </a:rPr>
              <a:t> </a:t>
            </a:r>
            <a:r>
              <a:rPr lang="en-US" altLang="zh-CN" sz="2800" dirty="0" smtClean="0">
                <a:solidFill>
                  <a:srgbClr val="000000"/>
                </a:solidFill>
                <a:latin typeface="Symbol" panose="05050102010706020507" pitchFamily="18" charset="2"/>
              </a:rPr>
              <a:t></a:t>
            </a:r>
            <a:r>
              <a:rPr lang="en-US" altLang="zh-CN" sz="2800" dirty="0">
                <a:solidFill>
                  <a:srgbClr val="000000"/>
                </a:solidFill>
                <a:latin typeface="TimesNewRoman" charset="0"/>
              </a:rPr>
              <a:t>(log </a:t>
            </a:r>
            <a:r>
              <a:rPr lang="en-US" altLang="zh-CN" sz="2800" i="1" dirty="0">
                <a:solidFill>
                  <a:srgbClr val="000000"/>
                </a:solidFill>
                <a:latin typeface="TimesNewRomanPS" charset="0"/>
              </a:rPr>
              <a:t>n</a:t>
            </a:r>
            <a:r>
              <a:rPr lang="en-US" altLang="zh-CN" sz="2800" dirty="0">
                <a:solidFill>
                  <a:srgbClr val="000000"/>
                </a:solidFill>
                <a:latin typeface="TimesNewRoman" charset="0"/>
              </a:rPr>
              <a:t>) </a:t>
            </a:r>
            <a:r>
              <a:rPr lang="en-US" altLang="zh-CN" sz="2800" dirty="0" smtClean="0">
                <a:solidFill>
                  <a:srgbClr val="000000"/>
                </a:solidFill>
                <a:latin typeface="TimesNewRoman" charset="0"/>
              </a:rPr>
              <a:t>=</a:t>
            </a:r>
            <a:r>
              <a:rPr lang="en-US" altLang="zh-CN" sz="2800" dirty="0" smtClean="0">
                <a:solidFill>
                  <a:srgbClr val="000000"/>
                </a:solidFill>
                <a:latin typeface="Symbol" panose="05050102010706020507" pitchFamily="18" charset="2"/>
              </a:rPr>
              <a:t></a:t>
            </a:r>
            <a:r>
              <a:rPr lang="en-US" altLang="zh-CN" sz="2800" dirty="0">
                <a:solidFill>
                  <a:srgbClr val="000000"/>
                </a:solidFill>
                <a:latin typeface="TimesNewRoman" charset="0"/>
              </a:rPr>
              <a:t>(</a:t>
            </a:r>
            <a:r>
              <a:rPr lang="en-US" altLang="zh-CN" sz="2800" i="1" dirty="0">
                <a:solidFill>
                  <a:srgbClr val="000000"/>
                </a:solidFill>
                <a:latin typeface="TimesNewRomanPS" charset="0"/>
              </a:rPr>
              <a:t>n</a:t>
            </a:r>
            <a:r>
              <a:rPr lang="en-US" altLang="zh-CN" sz="2800" dirty="0">
                <a:solidFill>
                  <a:srgbClr val="000000"/>
                </a:solidFill>
                <a:latin typeface="TimesNewRoman" charset="0"/>
              </a:rPr>
              <a:t> log </a:t>
            </a:r>
            <a:r>
              <a:rPr lang="en-US" altLang="zh-CN" sz="2800" i="1" dirty="0">
                <a:solidFill>
                  <a:srgbClr val="000000"/>
                </a:solidFill>
                <a:latin typeface="TimesNewRomanPS" charset="0"/>
              </a:rPr>
              <a:t>n</a:t>
            </a:r>
            <a:r>
              <a:rPr lang="en-US" altLang="zh-CN" sz="2800" dirty="0">
                <a:solidFill>
                  <a:srgbClr val="000000"/>
                </a:solidFill>
                <a:latin typeface="TimesNewRoman" charset="0"/>
              </a:rPr>
              <a:t>)</a:t>
            </a:r>
          </a:p>
          <a:p>
            <a:pPr lvl="0" defTabSz="-635">
              <a:lnSpc>
                <a:spcPct val="92000"/>
              </a:lnSpc>
              <a:buClr>
                <a:srgbClr val="000000"/>
              </a:buClr>
              <a:buSzPct val="100000"/>
              <a:tabLst>
                <a:tab pos="448945" algn="l"/>
                <a:tab pos="897890" algn="l"/>
              </a:tabLst>
            </a:pPr>
            <a:r>
              <a:rPr lang="en-US" altLang="zh-CN" sz="2800" dirty="0" smtClean="0">
                <a:solidFill>
                  <a:srgbClr val="000000"/>
                </a:solidFill>
                <a:latin typeface="TimesNewRoman" charset="0"/>
              </a:rPr>
              <a:t> </a:t>
            </a:r>
            <a:endParaRPr lang="en-US" altLang="zh-CN" sz="2800" dirty="0">
              <a:solidFill>
                <a:srgbClr val="000000"/>
              </a:solidFill>
              <a:latin typeface="TimesNewRoman" charset="0"/>
            </a:endParaRPr>
          </a:p>
          <a:p>
            <a:pPr lvl="0">
              <a:lnSpc>
                <a:spcPct val="101000"/>
              </a:lnSpc>
              <a:buClr>
                <a:srgbClr val="000000"/>
              </a:buClr>
              <a:buSzPct val="100000"/>
            </a:pPr>
            <a:endParaRPr lang="en-US" altLang="zh-CN" sz="2000" dirty="0">
              <a:solidFill>
                <a:srgbClr val="000000"/>
              </a:solidFill>
              <a:latin typeface="Symbol" panose="05050102010706020507" pitchFamily="18" charset="2"/>
            </a:endParaRPr>
          </a:p>
          <a:p>
            <a:pPr lvl="0" defTabSz="-635">
              <a:lnSpc>
                <a:spcPct val="92000"/>
              </a:lnSpc>
              <a:buClr>
                <a:srgbClr val="000000"/>
              </a:buClr>
              <a:buSzPct val="100000"/>
              <a:tabLst>
                <a:tab pos="448945" algn="l"/>
                <a:tab pos="897890" algn="l"/>
                <a:tab pos="1346835" algn="l"/>
                <a:tab pos="1795780" algn="l"/>
              </a:tabLst>
            </a:pPr>
            <a:r>
              <a:rPr lang="en-US" altLang="zh-CN" sz="2000" dirty="0" smtClean="0">
                <a:solidFill>
                  <a:srgbClr val="000000"/>
                </a:solidFill>
                <a:latin typeface="TimesNewRoman" charset="0"/>
              </a:rPr>
              <a:t> </a:t>
            </a:r>
          </a:p>
          <a:p>
            <a:pPr lvl="0" defTabSz="-635">
              <a:lnSpc>
                <a:spcPct val="92000"/>
              </a:lnSpc>
              <a:buClr>
                <a:srgbClr val="000000"/>
              </a:buClr>
              <a:buSzPct val="100000"/>
              <a:tabLst>
                <a:tab pos="448945" algn="l"/>
                <a:tab pos="897890" algn="l"/>
                <a:tab pos="1346835" algn="l"/>
              </a:tabLst>
            </a:pPr>
            <a:endParaRPr lang="en-US" altLang="zh-CN" sz="2000" dirty="0" smtClean="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Lst>
            </a:pPr>
            <a:endParaRPr lang="en-US" altLang="zh-CN" sz="2000" dirty="0" smtClean="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Lst>
            </a:pPr>
            <a:endParaRPr lang="en-US" altLang="zh-CN" sz="2000" dirty="0" smtClean="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3" name="Text Box 6"/>
          <p:cNvSpPr txBox="1">
            <a:spLocks noChangeArrowheads="1"/>
          </p:cNvSpPr>
          <p:nvPr/>
        </p:nvSpPr>
        <p:spPr bwMode="auto">
          <a:xfrm>
            <a:off x="1489048" y="1281095"/>
            <a:ext cx="7292471" cy="4913178"/>
          </a:xfrm>
          <a:prstGeom prst="rect">
            <a:avLst/>
          </a:prstGeom>
          <a:noFill/>
          <a:ln w="9525">
            <a:noFill/>
            <a:round/>
          </a:ln>
          <a:effectLst/>
        </p:spPr>
        <p:txBody>
          <a:bodyPr wrap="none" lIns="0" tIns="22343" rIns="0" bIns="0"/>
          <a:lstStyle/>
          <a:p>
            <a:pPr defTabSz="-635">
              <a:lnSpc>
                <a:spcPct val="92000"/>
              </a:lnSpc>
              <a:buClr>
                <a:srgbClr val="000000"/>
              </a:buClr>
              <a:buSzPct val="100000"/>
              <a:tabLst>
                <a:tab pos="448945" algn="l"/>
                <a:tab pos="897890" algn="l"/>
              </a:tabLst>
            </a:pPr>
            <a:r>
              <a:rPr lang="en-US" altLang="zh-CN" sz="2300" dirty="0" smtClean="0">
                <a:solidFill>
                  <a:srgbClr val="000000"/>
                </a:solidFill>
                <a:latin typeface="TimesNewRoman" charset="0"/>
              </a:rPr>
              <a:t>Shell Sort</a:t>
            </a:r>
          </a:p>
          <a:p>
            <a:pPr lvl="0" defTabSz="-635">
              <a:lnSpc>
                <a:spcPct val="92000"/>
              </a:lnSpc>
              <a:buClr>
                <a:srgbClr val="000000"/>
              </a:buClr>
              <a:buSzPct val="100000"/>
              <a:tabLst>
                <a:tab pos="448945" algn="l"/>
                <a:tab pos="897890" algn="l"/>
                <a:tab pos="1346835" algn="l"/>
                <a:tab pos="1795780" algn="l"/>
                <a:tab pos="2244725" algn="l"/>
              </a:tabLst>
            </a:pPr>
            <a:r>
              <a:rPr lang="en-US" altLang="zh-CN" sz="1600" dirty="0" smtClean="0">
                <a:solidFill>
                  <a:srgbClr val="000000"/>
                </a:solidFill>
                <a:latin typeface="TimesNewRoman" charset="0"/>
              </a:rPr>
              <a:t>procedure </a:t>
            </a:r>
            <a:r>
              <a:rPr lang="en-US" altLang="zh-CN" sz="1600" dirty="0" err="1" smtClean="0">
                <a:solidFill>
                  <a:srgbClr val="000000"/>
                </a:solidFill>
                <a:latin typeface="TimesNewRoman" charset="0"/>
              </a:rPr>
              <a:t>shellsort</a:t>
            </a:r>
            <a:r>
              <a:rPr lang="en-US" altLang="zh-CN" sz="1600" dirty="0" smtClean="0">
                <a:solidFill>
                  <a:srgbClr val="000000"/>
                </a:solidFill>
                <a:latin typeface="TimesNewRoman" charset="0"/>
              </a:rPr>
              <a:t>(T[1..n])</a:t>
            </a:r>
          </a:p>
          <a:p>
            <a:pPr lvl="0" defTabSz="-635">
              <a:lnSpc>
                <a:spcPct val="92000"/>
              </a:lnSpc>
              <a:buClr>
                <a:srgbClr val="000000"/>
              </a:buClr>
              <a:buSzPct val="100000"/>
              <a:tabLst>
                <a:tab pos="448945" algn="l"/>
              </a:tabLst>
            </a:pPr>
            <a:r>
              <a:rPr lang="en-US" altLang="zh-CN" sz="1600" dirty="0" smtClean="0">
                <a:solidFill>
                  <a:srgbClr val="000000"/>
                </a:solidFill>
                <a:latin typeface="TimesNewRoman" charset="0"/>
              </a:rPr>
              <a:t>    </a:t>
            </a:r>
            <a:r>
              <a:rPr lang="en-US" altLang="zh-CN" sz="1600" dirty="0" err="1" smtClean="0">
                <a:solidFill>
                  <a:srgbClr val="000000"/>
                </a:solidFill>
                <a:latin typeface="TimesNewRoman" charset="0"/>
              </a:rPr>
              <a:t>inc</a:t>
            </a:r>
            <a:r>
              <a:rPr lang="en-US" altLang="zh-CN" sz="1600" dirty="0" smtClean="0">
                <a:solidFill>
                  <a:srgbClr val="000000"/>
                </a:solidFill>
                <a:latin typeface="TimesNewRoman" charset="0"/>
              </a:rPr>
              <a:t> = n</a:t>
            </a: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while </a:t>
            </a:r>
            <a:r>
              <a:rPr lang="en-US" altLang="zh-CN" sz="1600" dirty="0" err="1" smtClean="0">
                <a:solidFill>
                  <a:srgbClr val="000000"/>
                </a:solidFill>
                <a:latin typeface="TimesNewRoman" charset="0"/>
              </a:rPr>
              <a:t>inc</a:t>
            </a:r>
            <a:r>
              <a:rPr lang="en-US" altLang="zh-CN" sz="1600" dirty="0" smtClean="0">
                <a:solidFill>
                  <a:srgbClr val="000000"/>
                </a:solidFill>
                <a:latin typeface="TimesNewRoman" charset="0"/>
              </a:rPr>
              <a:t> &gt; 1 do</a:t>
            </a: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a:t>
            </a:r>
            <a:r>
              <a:rPr lang="en-US" altLang="zh-CN" sz="1600" dirty="0" err="1" smtClean="0">
                <a:solidFill>
                  <a:srgbClr val="000000"/>
                </a:solidFill>
                <a:latin typeface="TimesNewRoman" charset="0"/>
              </a:rPr>
              <a:t>inc</a:t>
            </a:r>
            <a:r>
              <a:rPr lang="en-US" altLang="zh-CN" sz="1600" dirty="0" smtClean="0">
                <a:solidFill>
                  <a:srgbClr val="000000"/>
                </a:solidFill>
                <a:latin typeface="TimesNewRoman" charset="0"/>
              </a:rPr>
              <a:t> = </a:t>
            </a:r>
            <a:r>
              <a:rPr lang="en-US" altLang="zh-CN" sz="1600" dirty="0" err="1" smtClean="0">
                <a:solidFill>
                  <a:srgbClr val="000000"/>
                </a:solidFill>
                <a:latin typeface="TimesNewRoman" charset="0"/>
              </a:rPr>
              <a:t>inc</a:t>
            </a:r>
            <a:r>
              <a:rPr lang="en-US" altLang="zh-CN" sz="1600" dirty="0" smtClean="0">
                <a:solidFill>
                  <a:srgbClr val="000000"/>
                </a:solidFill>
                <a:latin typeface="TimesNewRoman" charset="0"/>
              </a:rPr>
              <a:t> ÷ 2</a:t>
            </a:r>
          </a:p>
          <a:p>
            <a:pPr lvl="0" defTabSz="-635">
              <a:lnSpc>
                <a:spcPct val="92000"/>
              </a:lnSpc>
              <a:buClr>
                <a:srgbClr val="000000"/>
              </a:buClr>
              <a:buSzPct val="100000"/>
              <a:tabLst>
                <a:tab pos="448945" algn="l"/>
                <a:tab pos="897890" algn="l"/>
                <a:tab pos="1346835" algn="l"/>
              </a:tabLst>
            </a:pPr>
            <a:r>
              <a:rPr lang="en-US" altLang="zh-CN" sz="1600" dirty="0" smtClean="0">
                <a:solidFill>
                  <a:srgbClr val="000000"/>
                </a:solidFill>
                <a:latin typeface="TimesNewRoman" charset="0"/>
              </a:rPr>
              <a:t>        for j = 1 to </a:t>
            </a:r>
            <a:r>
              <a:rPr lang="en-US" altLang="zh-CN" sz="1600" dirty="0" err="1" smtClean="0">
                <a:solidFill>
                  <a:srgbClr val="000000"/>
                </a:solidFill>
                <a:latin typeface="TimesNewRoman" charset="0"/>
              </a:rPr>
              <a:t>inc</a:t>
            </a:r>
            <a:r>
              <a:rPr lang="en-US" altLang="zh-CN" sz="1600" dirty="0" smtClean="0">
                <a:solidFill>
                  <a:srgbClr val="000000"/>
                </a:solidFill>
                <a:latin typeface="TimesNewRoman" charset="0"/>
              </a:rPr>
              <a:t> do</a:t>
            </a:r>
          </a:p>
          <a:p>
            <a:pPr lvl="0" defTabSz="-635">
              <a:lnSpc>
                <a:spcPct val="92000"/>
              </a:lnSpc>
              <a:buClr>
                <a:srgbClr val="000000"/>
              </a:buClr>
              <a:buSzPct val="100000"/>
              <a:tabLst>
                <a:tab pos="448945" algn="l"/>
              </a:tabLst>
            </a:pPr>
            <a:r>
              <a:rPr lang="en-US" altLang="zh-CN" sz="1600" dirty="0" smtClean="0">
                <a:solidFill>
                  <a:srgbClr val="000000"/>
                </a:solidFill>
                <a:latin typeface="TimesNewRoman" charset="0"/>
              </a:rPr>
              <a:t>           k = j + </a:t>
            </a:r>
            <a:r>
              <a:rPr lang="en-US" altLang="zh-CN" sz="1600" dirty="0" err="1" smtClean="0">
                <a:solidFill>
                  <a:srgbClr val="000000"/>
                </a:solidFill>
                <a:latin typeface="TimesNewRoman" charset="0"/>
              </a:rPr>
              <a:t>inc</a:t>
            </a:r>
            <a:endParaRPr lang="en-US" altLang="zh-CN" sz="1600" dirty="0" smtClean="0">
              <a:solidFill>
                <a:srgbClr val="000000"/>
              </a:solidFill>
              <a:latin typeface="TimesNewRoman" charset="0"/>
            </a:endParaRP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while k ≤ n do</a:t>
            </a: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done = false</a:t>
            </a:r>
          </a:p>
          <a:p>
            <a:pPr lvl="0" defTabSz="-635">
              <a:lnSpc>
                <a:spcPct val="92000"/>
              </a:lnSpc>
              <a:buClr>
                <a:srgbClr val="000000"/>
              </a:buClr>
              <a:buSzPct val="100000"/>
              <a:tabLst>
                <a:tab pos="448945" algn="l"/>
              </a:tabLst>
            </a:pPr>
            <a:r>
              <a:rPr lang="en-US" altLang="zh-CN" sz="1600" dirty="0" smtClean="0">
                <a:solidFill>
                  <a:srgbClr val="000000"/>
                </a:solidFill>
                <a:latin typeface="TimesNewRoman" charset="0"/>
              </a:rPr>
              <a:t>               x = T[k]</a:t>
            </a: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current = k; previous = current – </a:t>
            </a:r>
            <a:r>
              <a:rPr lang="en-US" altLang="zh-CN" sz="1600" dirty="0" err="1" smtClean="0">
                <a:solidFill>
                  <a:srgbClr val="000000"/>
                </a:solidFill>
                <a:latin typeface="TimesNewRoman" charset="0"/>
              </a:rPr>
              <a:t>inc</a:t>
            </a:r>
            <a:endParaRPr lang="en-US" altLang="zh-CN" sz="1600" dirty="0" smtClean="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1600" dirty="0" smtClean="0">
                <a:solidFill>
                  <a:srgbClr val="000000"/>
                </a:solidFill>
                <a:latin typeface="TimesNewRoman" charset="0"/>
              </a:rPr>
              <a:t>               while </a:t>
            </a:r>
            <a:r>
              <a:rPr lang="en-US" altLang="zh-CN" sz="1600" dirty="0">
                <a:solidFill>
                  <a:srgbClr val="000000"/>
                </a:solidFill>
                <a:latin typeface="TimesNewRoman" charset="0"/>
              </a:rPr>
              <a:t>previous </a:t>
            </a:r>
            <a:r>
              <a:rPr lang="en-US" altLang="zh-CN" sz="1600" dirty="0" smtClean="0">
                <a:solidFill>
                  <a:srgbClr val="000000"/>
                </a:solidFill>
                <a:latin typeface="TimesNewRoman" charset="0"/>
              </a:rPr>
              <a:t>≥ </a:t>
            </a:r>
            <a:r>
              <a:rPr lang="en-US" altLang="zh-CN" sz="1600" dirty="0">
                <a:solidFill>
                  <a:srgbClr val="000000"/>
                </a:solidFill>
                <a:latin typeface="TimesNewRoman" charset="0"/>
              </a:rPr>
              <a:t>j and not done do</a:t>
            </a:r>
          </a:p>
          <a:p>
            <a:pPr lvl="0" defTabSz="-635">
              <a:lnSpc>
                <a:spcPct val="92000"/>
              </a:lnSpc>
              <a:buClr>
                <a:srgbClr val="000000"/>
              </a:buClr>
              <a:buSzPct val="100000"/>
              <a:tabLst>
                <a:tab pos="448945" algn="l"/>
                <a:tab pos="897890" algn="l"/>
                <a:tab pos="1346835" algn="l"/>
                <a:tab pos="1795780" algn="l"/>
              </a:tabLst>
            </a:pPr>
            <a:r>
              <a:rPr lang="en-US" altLang="zh-CN" sz="1600" dirty="0" smtClean="0">
                <a:solidFill>
                  <a:srgbClr val="000000"/>
                </a:solidFill>
                <a:latin typeface="TimesNewRoman" charset="0"/>
              </a:rPr>
              <a:t>                   if </a:t>
            </a:r>
            <a:r>
              <a:rPr lang="en-US" altLang="zh-CN" sz="1600" dirty="0">
                <a:solidFill>
                  <a:srgbClr val="000000"/>
                </a:solidFill>
                <a:latin typeface="TimesNewRoman" charset="0"/>
              </a:rPr>
              <a:t>x &lt; T[previous] then</a:t>
            </a:r>
          </a:p>
          <a:p>
            <a:pPr lvl="0" defTabSz="-635">
              <a:lnSpc>
                <a:spcPct val="92000"/>
              </a:lnSpc>
              <a:buClr>
                <a:srgbClr val="000000"/>
              </a:buClr>
              <a:buSzPct val="100000"/>
              <a:tabLst>
                <a:tab pos="448945" algn="l"/>
                <a:tab pos="897890" algn="l"/>
                <a:tab pos="1346835" algn="l"/>
                <a:tab pos="1795780" algn="l"/>
              </a:tabLst>
            </a:pPr>
            <a:r>
              <a:rPr lang="en-US" altLang="zh-CN" sz="1600" dirty="0" smtClean="0">
                <a:solidFill>
                  <a:srgbClr val="000000"/>
                </a:solidFill>
                <a:latin typeface="TimesNewRoman" charset="0"/>
              </a:rPr>
              <a:t>                      T[current</a:t>
            </a:r>
            <a:r>
              <a:rPr lang="en-US" altLang="zh-CN" sz="1600" dirty="0">
                <a:solidFill>
                  <a:srgbClr val="000000"/>
                </a:solidFill>
                <a:latin typeface="TimesNewRoman" charset="0"/>
              </a:rPr>
              <a:t>] = T[previous]</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Lst>
            </a:pPr>
            <a:r>
              <a:rPr lang="en-US" altLang="zh-CN" sz="1600" dirty="0" smtClean="0">
                <a:solidFill>
                  <a:srgbClr val="000000"/>
                </a:solidFill>
                <a:latin typeface="TimesNewRoman" charset="0"/>
              </a:rPr>
              <a:t>                      current </a:t>
            </a:r>
            <a:r>
              <a:rPr lang="en-US" altLang="zh-CN" sz="1600" dirty="0">
                <a:solidFill>
                  <a:srgbClr val="000000"/>
                </a:solidFill>
                <a:latin typeface="TimesNewRoman" charset="0"/>
              </a:rPr>
              <a:t>= previous; previous = previous – </a:t>
            </a:r>
            <a:r>
              <a:rPr lang="en-US" altLang="zh-CN" sz="1600" dirty="0" err="1">
                <a:solidFill>
                  <a:srgbClr val="000000"/>
                </a:solidFill>
                <a:latin typeface="TimesNewRoman" charset="0"/>
              </a:rPr>
              <a:t>inc</a:t>
            </a:r>
            <a:endParaRPr lang="en-US" altLang="zh-CN" sz="1600" dirty="0">
              <a:solidFill>
                <a:srgbClr val="000000"/>
              </a:solidFill>
              <a:latin typeface="TimesNewRoman" charset="0"/>
            </a:endParaRPr>
          </a:p>
          <a:p>
            <a:pPr lvl="0">
              <a:lnSpc>
                <a:spcPct val="92000"/>
              </a:lnSpc>
              <a:buClr>
                <a:srgbClr val="000000"/>
              </a:buClr>
              <a:buSzPct val="100000"/>
            </a:pPr>
            <a:r>
              <a:rPr lang="en-US" altLang="zh-CN" sz="1600" dirty="0" smtClean="0">
                <a:solidFill>
                  <a:srgbClr val="000000"/>
                </a:solidFill>
                <a:latin typeface="TimesNewRoman" charset="0"/>
              </a:rPr>
              <a:t>                   else</a:t>
            </a:r>
            <a:endParaRPr lang="en-US" altLang="zh-CN" sz="1600" dirty="0">
              <a:solidFill>
                <a:srgbClr val="000000"/>
              </a:solidFill>
              <a:latin typeface="TimesNewRoman" charset="0"/>
            </a:endParaRP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done </a:t>
            </a:r>
            <a:r>
              <a:rPr lang="en-US" altLang="zh-CN" sz="1600" dirty="0">
                <a:solidFill>
                  <a:srgbClr val="000000"/>
                </a:solidFill>
                <a:latin typeface="TimesNewRoman" charset="0"/>
              </a:rPr>
              <a:t>= true</a:t>
            </a:r>
          </a:p>
          <a:p>
            <a:pPr lvl="0" defTabSz="-635">
              <a:lnSpc>
                <a:spcPct val="92000"/>
              </a:lnSpc>
              <a:buClr>
                <a:srgbClr val="000000"/>
              </a:buClr>
              <a:buSzPct val="100000"/>
              <a:tabLst>
                <a:tab pos="448945" algn="l"/>
                <a:tab pos="897890" algn="l"/>
              </a:tabLst>
            </a:pPr>
            <a:r>
              <a:rPr lang="en-US" altLang="zh-CN" sz="1600" dirty="0" smtClean="0">
                <a:solidFill>
                  <a:srgbClr val="000000"/>
                </a:solidFill>
                <a:latin typeface="TimesNewRoman" charset="0"/>
              </a:rPr>
              <a:t>               T[current</a:t>
            </a:r>
            <a:r>
              <a:rPr lang="en-US" altLang="zh-CN" sz="1600" dirty="0">
                <a:solidFill>
                  <a:srgbClr val="000000"/>
                </a:solidFill>
                <a:latin typeface="TimesNewRoman" charset="0"/>
              </a:rPr>
              <a:t>] = x</a:t>
            </a:r>
          </a:p>
          <a:p>
            <a:pPr lvl="0" defTabSz="-635">
              <a:lnSpc>
                <a:spcPct val="92000"/>
              </a:lnSpc>
              <a:buClr>
                <a:srgbClr val="000000"/>
              </a:buClr>
              <a:buSzPct val="100000"/>
              <a:tabLst>
                <a:tab pos="448945" algn="l"/>
              </a:tabLst>
            </a:pPr>
            <a:r>
              <a:rPr lang="en-US" altLang="zh-CN" sz="1600" dirty="0" smtClean="0">
                <a:solidFill>
                  <a:srgbClr val="000000"/>
                </a:solidFill>
                <a:latin typeface="TimesNewRoman" charset="0"/>
              </a:rPr>
              <a:t>                k </a:t>
            </a:r>
            <a:r>
              <a:rPr lang="en-US" altLang="zh-CN" sz="1600" dirty="0">
                <a:solidFill>
                  <a:srgbClr val="000000"/>
                </a:solidFill>
                <a:latin typeface="TimesNewRoman" charset="0"/>
              </a:rPr>
              <a:t>= k + </a:t>
            </a:r>
            <a:r>
              <a:rPr lang="en-US" altLang="zh-CN" sz="1600" dirty="0" err="1">
                <a:solidFill>
                  <a:srgbClr val="000000"/>
                </a:solidFill>
                <a:latin typeface="TimesNewRoman" charset="0"/>
              </a:rPr>
              <a:t>inc</a:t>
            </a:r>
            <a:endParaRPr lang="en-US" altLang="zh-CN" sz="1600" dirty="0">
              <a:solidFill>
                <a:srgbClr val="000000"/>
              </a:solidFill>
              <a:latin typeface="TimesNewRoman" charset="0"/>
            </a:endParaRPr>
          </a:p>
          <a:p>
            <a:pPr defTabSz="-635">
              <a:lnSpc>
                <a:spcPct val="92000"/>
              </a:lnSpc>
              <a:buClr>
                <a:srgbClr val="000000"/>
              </a:buClr>
              <a:buSzPct val="100000"/>
              <a:tabLst>
                <a:tab pos="448945" algn="l"/>
                <a:tab pos="897890" algn="l"/>
              </a:tabLst>
            </a:pPr>
            <a:endParaRPr lang="en-US" altLang="zh-CN" sz="23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90471" name="Text Box 6"/>
          <p:cNvSpPr txBox="1">
            <a:spLocks noChangeArrowheads="1"/>
          </p:cNvSpPr>
          <p:nvPr/>
        </p:nvSpPr>
        <p:spPr bwMode="auto">
          <a:xfrm>
            <a:off x="2276476" y="2178967"/>
            <a:ext cx="4213224" cy="12214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reeform 1"/>
          <p:cNvSpPr>
            <a:spLocks noChangeArrowheads="1"/>
          </p:cNvSpPr>
          <p:nvPr/>
        </p:nvSpPr>
        <p:spPr bwMode="auto">
          <a:xfrm>
            <a:off x="774701" y="349401"/>
            <a:ext cx="9143999" cy="6860879"/>
          </a:xfrm>
          <a:custGeom>
            <a:avLst/>
            <a:gdLst>
              <a:gd name="T0" fmla="*/ 0 w 25402"/>
              <a:gd name="T1" fmla="*/ 0 h 19052"/>
              <a:gd name="T2" fmla="*/ 0 w 25402"/>
              <a:gd name="T3" fmla="*/ 2147483646 h 19052"/>
              <a:gd name="T4" fmla="*/ 2147483646 w 25402"/>
              <a:gd name="T5" fmla="*/ 2147483646 h 19052"/>
              <a:gd name="T6" fmla="*/ 2147483646 w 25402"/>
              <a:gd name="T7" fmla="*/ 0 h 19052"/>
              <a:gd name="T8" fmla="*/ 0 w 25402"/>
              <a:gd name="T9" fmla="*/ 0 h 190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02" h="19052">
                <a:moveTo>
                  <a:pt x="0" y="0"/>
                </a:moveTo>
                <a:lnTo>
                  <a:pt x="0" y="19051"/>
                </a:lnTo>
                <a:lnTo>
                  <a:pt x="25401" y="19051"/>
                </a:lnTo>
                <a:lnTo>
                  <a:pt x="25401" y="0"/>
                </a:lnTo>
                <a:lnTo>
                  <a:pt x="0" y="0"/>
                </a:lnTo>
              </a:path>
            </a:pathLst>
          </a:custGeom>
          <a:solidFill>
            <a:srgbClr val="FFFFFF"/>
          </a:solidFill>
          <a:ln w="9525" cap="flat">
            <a:noFill/>
            <a:round/>
          </a:ln>
          <a:effectLst/>
        </p:spPr>
        <p:txBody>
          <a:bodyPr wrap="none" lIns="91394" tIns="45697" rIns="91394" bIns="45697" anchor="ctr"/>
          <a:lstStyle/>
          <a:p>
            <a:endParaRPr lang="zh-CN" altLang="en-US"/>
          </a:p>
        </p:txBody>
      </p:sp>
      <p:sp>
        <p:nvSpPr>
          <p:cNvPr id="192515" name="Freeform 2"/>
          <p:cNvSpPr>
            <a:spLocks noChangeArrowheads="1"/>
          </p:cNvSpPr>
          <p:nvPr/>
        </p:nvSpPr>
        <p:spPr bwMode="auto">
          <a:xfrm>
            <a:off x="774701" y="349401"/>
            <a:ext cx="9143999" cy="6860879"/>
          </a:xfrm>
          <a:custGeom>
            <a:avLst/>
            <a:gdLst>
              <a:gd name="T0" fmla="*/ 0 w 25402"/>
              <a:gd name="T1" fmla="*/ 0 h 19052"/>
              <a:gd name="T2" fmla="*/ 0 w 25402"/>
              <a:gd name="T3" fmla="*/ 2147483646 h 19052"/>
              <a:gd name="T4" fmla="*/ 2147483646 w 25402"/>
              <a:gd name="T5" fmla="*/ 2147483646 h 19052"/>
              <a:gd name="T6" fmla="*/ 2147483646 w 25402"/>
              <a:gd name="T7" fmla="*/ 0 h 19052"/>
              <a:gd name="T8" fmla="*/ 0 w 25402"/>
              <a:gd name="T9" fmla="*/ 0 h 190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02" h="19052">
                <a:moveTo>
                  <a:pt x="0" y="0"/>
                </a:moveTo>
                <a:lnTo>
                  <a:pt x="0" y="19051"/>
                </a:lnTo>
                <a:lnTo>
                  <a:pt x="25401" y="19051"/>
                </a:lnTo>
                <a:lnTo>
                  <a:pt x="25401" y="0"/>
                </a:lnTo>
                <a:lnTo>
                  <a:pt x="0" y="0"/>
                </a:lnTo>
              </a:path>
            </a:pathLst>
          </a:custGeom>
          <a:solidFill>
            <a:srgbClr val="FFFFFF"/>
          </a:solidFill>
          <a:ln w="9525" cap="flat">
            <a:noFill/>
            <a:round/>
          </a:ln>
          <a:effectLst/>
        </p:spPr>
        <p:txBody>
          <a:bodyPr wrap="none" lIns="91394" tIns="45697" rIns="91394" bIns="45697" anchor="ctr"/>
          <a:lstStyle/>
          <a:p>
            <a:endParaRPr lang="zh-CN" altLang="en-US"/>
          </a:p>
        </p:txBody>
      </p:sp>
      <p:sp>
        <p:nvSpPr>
          <p:cNvPr id="19251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92519" name="Text Box 6"/>
          <p:cNvSpPr txBox="1">
            <a:spLocks noChangeArrowheads="1"/>
          </p:cNvSpPr>
          <p:nvPr/>
        </p:nvSpPr>
        <p:spPr bwMode="auto">
          <a:xfrm>
            <a:off x="2276476" y="2178967"/>
            <a:ext cx="6575424" cy="14500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94567" name="Text Box 6"/>
          <p:cNvSpPr txBox="1">
            <a:spLocks noChangeArrowheads="1"/>
          </p:cNvSpPr>
          <p:nvPr/>
        </p:nvSpPr>
        <p:spPr bwMode="auto">
          <a:xfrm>
            <a:off x="2276476" y="2178968"/>
            <a:ext cx="6651624" cy="18310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4"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96615" name="Text Box 6"/>
          <p:cNvSpPr txBox="1">
            <a:spLocks noChangeArrowheads="1"/>
          </p:cNvSpPr>
          <p:nvPr/>
        </p:nvSpPr>
        <p:spPr bwMode="auto">
          <a:xfrm>
            <a:off x="2276476" y="2178967"/>
            <a:ext cx="6423024" cy="20596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196619" name="Text Box 10"/>
          <p:cNvSpPr txBox="1">
            <a:spLocks noChangeArrowheads="1"/>
          </p:cNvSpPr>
          <p:nvPr/>
        </p:nvSpPr>
        <p:spPr bwMode="auto">
          <a:xfrm>
            <a:off x="3036594" y="5153025"/>
            <a:ext cx="5739105"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2"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198663" name="Text Box 6"/>
          <p:cNvSpPr txBox="1">
            <a:spLocks noChangeArrowheads="1"/>
          </p:cNvSpPr>
          <p:nvPr/>
        </p:nvSpPr>
        <p:spPr bwMode="auto">
          <a:xfrm>
            <a:off x="2276476" y="2331367"/>
            <a:ext cx="6346824" cy="2364458"/>
          </a:xfrm>
          <a:prstGeom prst="rect">
            <a:avLst/>
          </a:prstGeom>
          <a:noFill/>
          <a:ln w="9525">
            <a:noFill/>
            <a:round/>
          </a:ln>
          <a:effectLst/>
        </p:spPr>
        <p:txBody>
          <a:bodyPr wrap="none" lIns="0" tIns="32497" rIns="0" bIns="0"/>
          <a:lstStyle/>
          <a:p>
            <a:pPr defTabSz="-635">
              <a:lnSpc>
                <a:spcPts val="28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ts val="28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ts val="28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3200" dirty="0" smtClean="0">
                <a:solidFill>
                  <a:srgbClr val="000000"/>
                </a:solidFill>
                <a:latin typeface="TimesNewRoman" charset="0"/>
              </a:rPr>
              <a:t>    </a:t>
            </a:r>
            <a:r>
              <a:rPr lang="en-US" altLang="zh-CN" sz="2000" dirty="0" smtClean="0">
                <a:solidFill>
                  <a:srgbClr val="000000"/>
                </a:solidFill>
                <a:latin typeface="TimesNewRoman" charset="0"/>
              </a:rPr>
              <a:t>[</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r>
              <a:rPr lang="en-US" altLang="zh-CN" sz="2000" dirty="0" smtClean="0">
                <a:solidFill>
                  <a:srgbClr val="000000"/>
                </a:solidFill>
                <a:latin typeface="TimesNewRoman" charset="0"/>
              </a:rPr>
              <a:t>     </a:t>
            </a:r>
          </a:p>
          <a:p>
            <a:pPr lvl="0" defTabSz="-635">
              <a:lnSpc>
                <a:spcPts val="28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ts val="28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ts val="28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a:t>
            </a:r>
          </a:p>
          <a:p>
            <a:pPr defTabSz="-635">
              <a:lnSpc>
                <a:spcPct val="92000"/>
              </a:lnSpc>
              <a:buClr>
                <a:srgbClr val="000000"/>
              </a:buClr>
              <a:buSzPct val="100000"/>
              <a:tabLst>
                <a:tab pos="448945" algn="l"/>
                <a:tab pos="897890" algn="l"/>
                <a:tab pos="1346835" algn="l"/>
              </a:tabLst>
            </a:pPr>
            <a:endParaRPr lang="en-US" altLang="zh-CN" sz="3200" dirty="0" smtClean="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198667" name="Text Box 10"/>
          <p:cNvSpPr txBox="1">
            <a:spLocks noChangeArrowheads="1"/>
          </p:cNvSpPr>
          <p:nvPr/>
        </p:nvSpPr>
        <p:spPr bwMode="auto">
          <a:xfrm>
            <a:off x="2733130" y="5709990"/>
            <a:ext cx="5890170" cy="357435"/>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p:txBody>
      </p:sp>
      <p:sp>
        <p:nvSpPr>
          <p:cNvPr id="198668" name="Text Box 11"/>
          <p:cNvSpPr txBox="1">
            <a:spLocks noChangeArrowheads="1"/>
          </p:cNvSpPr>
          <p:nvPr/>
        </p:nvSpPr>
        <p:spPr bwMode="auto">
          <a:xfrm>
            <a:off x="2959266" y="6296025"/>
            <a:ext cx="5892634"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0"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00711" name="Text Box 6"/>
          <p:cNvSpPr txBox="1">
            <a:spLocks noChangeArrowheads="1"/>
          </p:cNvSpPr>
          <p:nvPr/>
        </p:nvSpPr>
        <p:spPr bwMode="auto">
          <a:xfrm>
            <a:off x="2276476" y="2178967"/>
            <a:ext cx="6270624" cy="2297087"/>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 </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4, 7, 3,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2</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02759" name="Text Box 6"/>
          <p:cNvSpPr txBox="1">
            <a:spLocks noChangeArrowheads="1"/>
          </p:cNvSpPr>
          <p:nvPr/>
        </p:nvSpPr>
        <p:spPr bwMode="auto">
          <a:xfrm>
            <a:off x="2276476" y="2178967"/>
            <a:ext cx="7642224" cy="2897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 </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4, 7, 3,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2</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1</a:t>
            </a:r>
            <a:r>
              <a:rPr lang="en-US" altLang="zh-CN" sz="2000" dirty="0">
                <a:solidFill>
                  <a:srgbClr val="000000"/>
                </a:solidFill>
                <a:latin typeface="TimesNewRoman" charset="0"/>
              </a:rPr>
              <a:t>, 2,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a:t>
            </a:r>
            <a:r>
              <a:rPr lang="en-US" altLang="zh-CN" sz="2000" i="1" dirty="0">
                <a:solidFill>
                  <a:srgbClr val="000000"/>
                </a:solidFill>
                <a:latin typeface="TimesNewRomanPS" charset="0"/>
              </a:rPr>
              <a:t>7</a:t>
            </a:r>
            <a:r>
              <a:rPr lang="en-US" altLang="zh-CN" sz="2000" dirty="0">
                <a:solidFill>
                  <a:srgbClr val="000000"/>
                </a:solidFill>
                <a:latin typeface="TimesNewRoman" charset="0"/>
              </a:rPr>
              <a:t>, 3,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sort T[1], T[3], T[5], T[7] (insertion sort)</a:t>
            </a: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202766" name="Text Box 13"/>
          <p:cNvSpPr txBox="1">
            <a:spLocks noChangeArrowheads="1"/>
          </p:cNvSpPr>
          <p:nvPr/>
        </p:nvSpPr>
        <p:spPr bwMode="auto">
          <a:xfrm>
            <a:off x="2679700" y="6905625"/>
            <a:ext cx="6781800"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Sort Algorithms</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
        <p:nvSpPr>
          <p:cNvPr id="389" name="object 439"/>
          <p:cNvSpPr txBox="1"/>
          <p:nvPr/>
        </p:nvSpPr>
        <p:spPr>
          <a:xfrm>
            <a:off x="469900" y="1571625"/>
            <a:ext cx="9829800" cy="4983416"/>
          </a:xfrm>
          <a:prstGeom prst="rect">
            <a:avLst/>
          </a:prstGeom>
        </p:spPr>
        <p:txBody>
          <a:bodyPr vert="horz" wrap="square" lIns="0" tIns="0" rIns="0" bIns="0" rtlCol="0">
            <a:spAutoFit/>
          </a:bodyPr>
          <a:lstStyle/>
          <a:p>
            <a:pPr marL="28575"/>
            <a:r>
              <a:rPr sz="2800" spc="-68" dirty="0" smtClean="0">
                <a:latin typeface="Tahoma" panose="020B0604030504040204"/>
                <a:cs typeface="Tahoma" panose="020B0604030504040204"/>
              </a:rPr>
              <a:t>Problem</a:t>
            </a:r>
            <a:r>
              <a:rPr lang="en-US" sz="2800" spc="-68" dirty="0" smtClean="0">
                <a:latin typeface="Tahoma" panose="020B0604030504040204"/>
                <a:cs typeface="Tahoma" panose="020B0604030504040204"/>
              </a:rPr>
              <a:t>:</a:t>
            </a:r>
            <a:endParaRPr sz="2800" dirty="0">
              <a:latin typeface="Tahoma" panose="020B0604030504040204"/>
              <a:cs typeface="Tahoma" panose="020B0604030504040204"/>
            </a:endParaRPr>
          </a:p>
          <a:p>
            <a:pPr marL="28575">
              <a:spcBef>
                <a:spcPts val="815"/>
              </a:spcBef>
            </a:pPr>
            <a:r>
              <a:rPr sz="2800" spc="-124" dirty="0">
                <a:latin typeface="Tahoma" panose="020B0604030504040204"/>
                <a:cs typeface="Tahoma" panose="020B0604030504040204"/>
              </a:rPr>
              <a:t>Re-arrange </a:t>
            </a:r>
            <a:r>
              <a:rPr sz="2800" spc="-113" dirty="0">
                <a:latin typeface="Tahoma" panose="020B0604030504040204"/>
                <a:cs typeface="Tahoma" panose="020B0604030504040204"/>
              </a:rPr>
              <a:t>an </a:t>
            </a:r>
            <a:r>
              <a:rPr sz="2800" spc="-124" dirty="0">
                <a:latin typeface="Tahoma" panose="020B0604030504040204"/>
                <a:cs typeface="Tahoma" panose="020B0604030504040204"/>
              </a:rPr>
              <a:t>array </a:t>
            </a:r>
            <a:r>
              <a:rPr sz="2800" i="1" spc="192" dirty="0">
                <a:latin typeface="Calibri" panose="020F0502020204030204"/>
                <a:cs typeface="Calibri" panose="020F0502020204030204"/>
              </a:rPr>
              <a:t>A </a:t>
            </a:r>
            <a:r>
              <a:rPr sz="2800" spc="-90" dirty="0">
                <a:latin typeface="Tahoma" panose="020B0604030504040204"/>
                <a:cs typeface="Tahoma" panose="020B0604030504040204"/>
              </a:rPr>
              <a:t>of </a:t>
            </a:r>
            <a:r>
              <a:rPr sz="2800" i="1" spc="-11" dirty="0">
                <a:latin typeface="Calibri" panose="020F0502020204030204"/>
                <a:cs typeface="Calibri" panose="020F0502020204030204"/>
              </a:rPr>
              <a:t>n  </a:t>
            </a:r>
            <a:r>
              <a:rPr sz="2800" spc="-124" dirty="0">
                <a:latin typeface="Tahoma" panose="020B0604030504040204"/>
                <a:cs typeface="Tahoma" panose="020B0604030504040204"/>
              </a:rPr>
              <a:t>numbers </a:t>
            </a:r>
            <a:r>
              <a:rPr sz="2800" spc="-34" dirty="0">
                <a:latin typeface="Tahoma" panose="020B0604030504040204"/>
                <a:cs typeface="Tahoma" panose="020B0604030504040204"/>
              </a:rPr>
              <a:t>to </a:t>
            </a:r>
            <a:r>
              <a:rPr sz="2800" spc="-113" dirty="0">
                <a:latin typeface="Tahoma" panose="020B0604030504040204"/>
                <a:cs typeface="Tahoma" panose="020B0604030504040204"/>
              </a:rPr>
              <a:t>be </a:t>
            </a:r>
            <a:r>
              <a:rPr sz="2800" spc="-57" dirty="0">
                <a:latin typeface="Tahoma" panose="020B0604030504040204"/>
                <a:cs typeface="Tahoma" panose="020B0604030504040204"/>
              </a:rPr>
              <a:t>in </a:t>
            </a:r>
            <a:r>
              <a:rPr sz="2800" spc="-124" dirty="0">
                <a:latin typeface="Tahoma" panose="020B0604030504040204"/>
                <a:cs typeface="Tahoma" panose="020B0604030504040204"/>
              </a:rPr>
              <a:t>non-descending  </a:t>
            </a:r>
            <a:r>
              <a:rPr sz="2800" spc="-124" dirty="0" smtClean="0">
                <a:latin typeface="Tahoma" panose="020B0604030504040204"/>
                <a:cs typeface="Tahoma" panose="020B0604030504040204"/>
              </a:rPr>
              <a:t>order</a:t>
            </a:r>
            <a:r>
              <a:rPr sz="2800" spc="-124" dirty="0">
                <a:latin typeface="Tahoma" panose="020B0604030504040204"/>
                <a:cs typeface="Tahoma" panose="020B0604030504040204"/>
              </a:rPr>
              <a:t>.</a:t>
            </a:r>
            <a:endParaRPr sz="2800" dirty="0">
              <a:latin typeface="Tahoma" panose="020B0604030504040204"/>
              <a:cs typeface="Tahoma" panose="020B0604030504040204"/>
            </a:endParaRPr>
          </a:p>
          <a:p>
            <a:pPr>
              <a:spcBef>
                <a:spcPts val="115"/>
              </a:spcBef>
            </a:pPr>
            <a:endParaRPr sz="2800" dirty="0">
              <a:latin typeface="Times New Roman" panose="02020603050405020304"/>
              <a:cs typeface="Times New Roman" panose="02020603050405020304"/>
            </a:endParaRPr>
          </a:p>
          <a:p>
            <a:pPr marL="28575"/>
            <a:r>
              <a:rPr sz="2800" spc="-90" dirty="0">
                <a:latin typeface="Tahoma" panose="020B0604030504040204"/>
                <a:cs typeface="Tahoma" panose="020B0604030504040204"/>
              </a:rPr>
              <a:t>Example</a:t>
            </a:r>
            <a:endParaRPr sz="2800" dirty="0">
              <a:latin typeface="Tahoma" panose="020B0604030504040204"/>
              <a:cs typeface="Tahoma" panose="020B0604030504040204"/>
            </a:endParaRPr>
          </a:p>
          <a:p>
            <a:pPr marL="654685">
              <a:spcBef>
                <a:spcPts val="680"/>
              </a:spcBef>
            </a:pPr>
            <a:r>
              <a:rPr sz="2800" spc="-90" dirty="0">
                <a:latin typeface="Tahoma" panose="020B0604030504040204"/>
                <a:cs typeface="Tahoma" panose="020B0604030504040204"/>
              </a:rPr>
              <a:t>Before</a:t>
            </a:r>
            <a:r>
              <a:rPr sz="2800" spc="-113" dirty="0">
                <a:latin typeface="Tahoma" panose="020B0604030504040204"/>
                <a:cs typeface="Tahoma" panose="020B0604030504040204"/>
              </a:rPr>
              <a:t> </a:t>
            </a:r>
            <a:r>
              <a:rPr sz="2800" spc="-102" dirty="0">
                <a:latin typeface="Tahoma" panose="020B0604030504040204"/>
                <a:cs typeface="Tahoma" panose="020B0604030504040204"/>
              </a:rPr>
              <a:t>sorting:</a:t>
            </a:r>
            <a:endParaRPr sz="2800" dirty="0">
              <a:latin typeface="Tahoma" panose="020B0604030504040204"/>
              <a:cs typeface="Tahoma" panose="020B0604030504040204"/>
            </a:endParaRPr>
          </a:p>
          <a:p>
            <a:pPr>
              <a:spcBef>
                <a:spcPts val="80"/>
              </a:spcBef>
            </a:pPr>
            <a:endParaRPr sz="2800" dirty="0">
              <a:latin typeface="Times New Roman" panose="02020603050405020304"/>
              <a:cs typeface="Times New Roman" panose="02020603050405020304"/>
            </a:endParaRPr>
          </a:p>
          <a:p>
            <a:pPr marL="2486025"/>
            <a:r>
              <a:rPr sz="2800" i="1" spc="192" dirty="0">
                <a:latin typeface="Calibri" panose="020F0502020204030204"/>
                <a:cs typeface="Calibri" panose="020F0502020204030204"/>
              </a:rPr>
              <a:t>A</a:t>
            </a:r>
            <a:r>
              <a:rPr sz="2800" i="1" spc="136" dirty="0">
                <a:latin typeface="Calibri" panose="020F0502020204030204"/>
                <a:cs typeface="Calibri" panose="020F0502020204030204"/>
              </a:rPr>
              <a:t> </a:t>
            </a:r>
            <a:r>
              <a:rPr sz="2800" spc="102" dirty="0">
                <a:latin typeface="Tahoma" panose="020B0604030504040204"/>
                <a:cs typeface="Tahoma" panose="020B0604030504040204"/>
              </a:rPr>
              <a:t>=</a:t>
            </a:r>
            <a:r>
              <a:rPr sz="2800" spc="-102" dirty="0">
                <a:latin typeface="Tahoma" panose="020B0604030504040204"/>
                <a:cs typeface="Tahoma" panose="020B0604030504040204"/>
              </a:rPr>
              <a:t> {50</a:t>
            </a:r>
            <a:r>
              <a:rPr sz="2800" spc="-102"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36" dirty="0">
                <a:latin typeface="Tahoma" panose="020B0604030504040204"/>
                <a:cs typeface="Tahoma" panose="020B0604030504040204"/>
              </a:rPr>
              <a:t>30</a:t>
            </a:r>
            <a:r>
              <a:rPr sz="2800" spc="-136"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36" dirty="0">
                <a:latin typeface="Tahoma" panose="020B0604030504040204"/>
                <a:cs typeface="Tahoma" panose="020B0604030504040204"/>
              </a:rPr>
              <a:t>40</a:t>
            </a:r>
            <a:r>
              <a:rPr sz="2800" spc="-136"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36" dirty="0">
                <a:latin typeface="Tahoma" panose="020B0604030504040204"/>
                <a:cs typeface="Tahoma" panose="020B0604030504040204"/>
              </a:rPr>
              <a:t>80</a:t>
            </a:r>
            <a:r>
              <a:rPr sz="2800" spc="-136"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24" dirty="0">
                <a:latin typeface="Tahoma" panose="020B0604030504040204"/>
                <a:cs typeface="Tahoma" panose="020B0604030504040204"/>
              </a:rPr>
              <a:t>70</a:t>
            </a:r>
            <a:r>
              <a:rPr sz="2800" spc="-124" dirty="0">
                <a:latin typeface="Lucida Sans Unicode" panose="020B0602030504020204"/>
                <a:cs typeface="Lucida Sans Unicode" panose="020B0602030504020204"/>
              </a:rPr>
              <a:t>,</a:t>
            </a:r>
            <a:r>
              <a:rPr sz="2800" spc="-339" dirty="0">
                <a:latin typeface="Lucida Sans Unicode" panose="020B0602030504020204"/>
                <a:cs typeface="Lucida Sans Unicode" panose="020B0602030504020204"/>
              </a:rPr>
              <a:t> </a:t>
            </a:r>
            <a:r>
              <a:rPr sz="2800" spc="-136" dirty="0">
                <a:latin typeface="Tahoma" panose="020B0604030504040204"/>
                <a:cs typeface="Tahoma" panose="020B0604030504040204"/>
              </a:rPr>
              <a:t>10</a:t>
            </a:r>
            <a:r>
              <a:rPr sz="2800" spc="-136" dirty="0">
                <a:latin typeface="Lucida Sans Unicode" panose="020B0602030504020204"/>
                <a:cs typeface="Lucida Sans Unicode" panose="020B0602030504020204"/>
              </a:rPr>
              <a:t>,</a:t>
            </a:r>
            <a:r>
              <a:rPr sz="2800" spc="-339" dirty="0">
                <a:latin typeface="Lucida Sans Unicode" panose="020B0602030504020204"/>
                <a:cs typeface="Lucida Sans Unicode" panose="020B0602030504020204"/>
              </a:rPr>
              <a:t> </a:t>
            </a:r>
            <a:r>
              <a:rPr sz="2800" spc="-124" dirty="0">
                <a:latin typeface="Tahoma" panose="020B0604030504040204"/>
                <a:cs typeface="Tahoma" panose="020B0604030504040204"/>
              </a:rPr>
              <a:t>90</a:t>
            </a:r>
            <a:r>
              <a:rPr sz="2800" spc="-124"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79" dirty="0">
                <a:latin typeface="Tahoma" panose="020B0604030504040204"/>
                <a:cs typeface="Tahoma" panose="020B0604030504040204"/>
              </a:rPr>
              <a:t>60}</a:t>
            </a:r>
            <a:r>
              <a:rPr sz="2800" spc="-79" dirty="0">
                <a:latin typeface="Lucida Sans Unicode" panose="020B0602030504020204"/>
                <a:cs typeface="Lucida Sans Unicode" panose="020B0602030504020204"/>
              </a:rPr>
              <a:t>.</a:t>
            </a:r>
            <a:endParaRPr sz="2800" dirty="0">
              <a:latin typeface="Lucida Sans Unicode" panose="020B0602030504020204"/>
              <a:cs typeface="Lucida Sans Unicode" panose="020B0602030504020204"/>
            </a:endParaRPr>
          </a:p>
          <a:p>
            <a:pPr>
              <a:spcBef>
                <a:spcPts val="100"/>
              </a:spcBef>
            </a:pPr>
            <a:endParaRPr sz="2800" dirty="0">
              <a:latin typeface="Times New Roman" panose="02020603050405020304"/>
              <a:cs typeface="Times New Roman" panose="02020603050405020304"/>
            </a:endParaRPr>
          </a:p>
          <a:p>
            <a:pPr marL="654685"/>
            <a:r>
              <a:rPr sz="2800" spc="-57" dirty="0">
                <a:latin typeface="Tahoma" panose="020B0604030504040204"/>
                <a:cs typeface="Tahoma" panose="020B0604030504040204"/>
              </a:rPr>
              <a:t>After:</a:t>
            </a:r>
            <a:endParaRPr sz="2800" dirty="0">
              <a:latin typeface="Tahoma" panose="020B0604030504040204"/>
              <a:cs typeface="Tahoma" panose="020B0604030504040204"/>
            </a:endParaRPr>
          </a:p>
          <a:p>
            <a:pPr marL="2486025">
              <a:spcBef>
                <a:spcPts val="80"/>
              </a:spcBef>
            </a:pPr>
            <a:r>
              <a:rPr sz="2800" i="1" spc="192" dirty="0">
                <a:latin typeface="Calibri" panose="020F0502020204030204"/>
                <a:cs typeface="Calibri" panose="020F0502020204030204"/>
              </a:rPr>
              <a:t>A</a:t>
            </a:r>
            <a:r>
              <a:rPr sz="2800" i="1" spc="136" dirty="0">
                <a:latin typeface="Calibri" panose="020F0502020204030204"/>
                <a:cs typeface="Calibri" panose="020F0502020204030204"/>
              </a:rPr>
              <a:t> </a:t>
            </a:r>
            <a:r>
              <a:rPr sz="2800" spc="102" dirty="0">
                <a:latin typeface="Tahoma" panose="020B0604030504040204"/>
                <a:cs typeface="Tahoma" panose="020B0604030504040204"/>
              </a:rPr>
              <a:t>=</a:t>
            </a:r>
            <a:r>
              <a:rPr sz="2800" spc="-102" dirty="0">
                <a:latin typeface="Tahoma" panose="020B0604030504040204"/>
                <a:cs typeface="Tahoma" panose="020B0604030504040204"/>
              </a:rPr>
              <a:t> {10</a:t>
            </a:r>
            <a:r>
              <a:rPr sz="2800" spc="-102"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36" dirty="0">
                <a:latin typeface="Tahoma" panose="020B0604030504040204"/>
                <a:cs typeface="Tahoma" panose="020B0604030504040204"/>
              </a:rPr>
              <a:t>30</a:t>
            </a:r>
            <a:r>
              <a:rPr sz="2800" spc="-136"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36" dirty="0">
                <a:latin typeface="Tahoma" panose="020B0604030504040204"/>
                <a:cs typeface="Tahoma" panose="020B0604030504040204"/>
              </a:rPr>
              <a:t>40</a:t>
            </a:r>
            <a:r>
              <a:rPr sz="2800" spc="-136"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36" dirty="0">
                <a:latin typeface="Tahoma" panose="020B0604030504040204"/>
                <a:cs typeface="Tahoma" panose="020B0604030504040204"/>
              </a:rPr>
              <a:t>50</a:t>
            </a:r>
            <a:r>
              <a:rPr sz="2800" spc="-136"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124" dirty="0">
                <a:latin typeface="Tahoma" panose="020B0604030504040204"/>
                <a:cs typeface="Tahoma" panose="020B0604030504040204"/>
              </a:rPr>
              <a:t>60</a:t>
            </a:r>
            <a:r>
              <a:rPr sz="2800" spc="-124" dirty="0">
                <a:latin typeface="Lucida Sans Unicode" panose="020B0602030504020204"/>
                <a:cs typeface="Lucida Sans Unicode" panose="020B0602030504020204"/>
              </a:rPr>
              <a:t>,</a:t>
            </a:r>
            <a:r>
              <a:rPr sz="2800" spc="-339" dirty="0">
                <a:latin typeface="Lucida Sans Unicode" panose="020B0602030504020204"/>
                <a:cs typeface="Lucida Sans Unicode" panose="020B0602030504020204"/>
              </a:rPr>
              <a:t> </a:t>
            </a:r>
            <a:r>
              <a:rPr sz="2800" spc="-136" dirty="0">
                <a:latin typeface="Tahoma" panose="020B0604030504040204"/>
                <a:cs typeface="Tahoma" panose="020B0604030504040204"/>
              </a:rPr>
              <a:t>70</a:t>
            </a:r>
            <a:r>
              <a:rPr sz="2800" spc="-136" dirty="0">
                <a:latin typeface="Lucida Sans Unicode" panose="020B0602030504020204"/>
                <a:cs typeface="Lucida Sans Unicode" panose="020B0602030504020204"/>
              </a:rPr>
              <a:t>,</a:t>
            </a:r>
            <a:r>
              <a:rPr sz="2800" spc="-339" dirty="0">
                <a:latin typeface="Lucida Sans Unicode" panose="020B0602030504020204"/>
                <a:cs typeface="Lucida Sans Unicode" panose="020B0602030504020204"/>
              </a:rPr>
              <a:t> </a:t>
            </a:r>
            <a:r>
              <a:rPr sz="2800" spc="-124" dirty="0">
                <a:latin typeface="Tahoma" panose="020B0604030504040204"/>
                <a:cs typeface="Tahoma" panose="020B0604030504040204"/>
              </a:rPr>
              <a:t>80</a:t>
            </a:r>
            <a:r>
              <a:rPr sz="2800" spc="-124" dirty="0">
                <a:latin typeface="Lucida Sans Unicode" panose="020B0602030504020204"/>
                <a:cs typeface="Lucida Sans Unicode" panose="020B0602030504020204"/>
              </a:rPr>
              <a:t>,</a:t>
            </a:r>
            <a:r>
              <a:rPr sz="2800" spc="-362" dirty="0">
                <a:latin typeface="Lucida Sans Unicode" panose="020B0602030504020204"/>
                <a:cs typeface="Lucida Sans Unicode" panose="020B0602030504020204"/>
              </a:rPr>
              <a:t> </a:t>
            </a:r>
            <a:r>
              <a:rPr sz="2800" spc="-79" dirty="0">
                <a:latin typeface="Tahoma" panose="020B0604030504040204"/>
                <a:cs typeface="Tahoma" panose="020B0604030504040204"/>
              </a:rPr>
              <a:t>90}</a:t>
            </a:r>
            <a:r>
              <a:rPr sz="2800" spc="-79" dirty="0">
                <a:latin typeface="Lucida Sans Unicode" panose="020B0602030504020204"/>
                <a:cs typeface="Lucida Sans Unicode" panose="020B0602030504020204"/>
              </a:rPr>
              <a:t>.</a:t>
            </a:r>
            <a:endParaRPr sz="2800" dirty="0">
              <a:latin typeface="Lucida Sans Unicode" panose="020B0602030504020204"/>
              <a:cs typeface="Lucida Sans Unicode" panose="020B0602030504020204"/>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02759" name="Text Box 6"/>
          <p:cNvSpPr txBox="1">
            <a:spLocks noChangeArrowheads="1"/>
          </p:cNvSpPr>
          <p:nvPr/>
        </p:nvSpPr>
        <p:spPr bwMode="auto">
          <a:xfrm>
            <a:off x="2276476" y="2178967"/>
            <a:ext cx="7642224" cy="2897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 </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4, 7, 3,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2</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1</a:t>
            </a:r>
            <a:r>
              <a:rPr lang="en-US" altLang="zh-CN" sz="2000" dirty="0">
                <a:solidFill>
                  <a:srgbClr val="000000"/>
                </a:solidFill>
                <a:latin typeface="TimesNewRoman" charset="0"/>
              </a:rPr>
              <a:t>, 2,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a:t>
            </a:r>
            <a:r>
              <a:rPr lang="en-US" altLang="zh-CN" sz="2000" i="1" dirty="0">
                <a:solidFill>
                  <a:srgbClr val="000000"/>
                </a:solidFill>
                <a:latin typeface="TimesNewRomanPS" charset="0"/>
              </a:rPr>
              <a:t>7</a:t>
            </a:r>
            <a:r>
              <a:rPr lang="en-US" altLang="zh-CN" sz="2000" dirty="0">
                <a:solidFill>
                  <a:srgbClr val="000000"/>
                </a:solidFill>
                <a:latin typeface="TimesNewRoman" charset="0"/>
              </a:rPr>
              <a:t>, 3,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sort T[1], T[3], T[5],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a:solidFill>
                  <a:srgbClr val="000000"/>
                </a:solidFill>
                <a:latin typeface="TimesNewRoman" charset="0"/>
              </a:rPr>
              <a:t> </a:t>
            </a: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7, </a:t>
            </a:r>
            <a:r>
              <a:rPr lang="en-US" altLang="zh-CN" sz="2000" i="1" dirty="0">
                <a:solidFill>
                  <a:srgbClr val="000000"/>
                </a:solidFill>
                <a:latin typeface="TimesNewRomanPS" charset="0"/>
              </a:rPr>
              <a:t>4</a:t>
            </a:r>
            <a:r>
              <a:rPr lang="en-US" altLang="zh-CN" sz="2000" dirty="0">
                <a:solidFill>
                  <a:srgbClr val="000000"/>
                </a:solidFill>
                <a:latin typeface="TimesNewRoman" charset="0"/>
              </a:rPr>
              <a:t>, 8, </a:t>
            </a:r>
            <a:r>
              <a:rPr lang="en-US" altLang="zh-CN" sz="2000" i="1" dirty="0">
                <a:solidFill>
                  <a:srgbClr val="000000"/>
                </a:solidFill>
                <a:latin typeface="TimesNewRomanPS" charset="0"/>
              </a:rPr>
              <a:t>3</a:t>
            </a:r>
            <a:r>
              <a:rPr lang="en-US" altLang="zh-CN" sz="2000" dirty="0">
                <a:solidFill>
                  <a:srgbClr val="000000"/>
                </a:solidFill>
                <a:latin typeface="TimesNewRoman" charset="0"/>
              </a:rPr>
              <a:t>,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sort T[2], T[4], T[6], T[8]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202766" name="Text Box 13"/>
          <p:cNvSpPr txBox="1">
            <a:spLocks noChangeArrowheads="1"/>
          </p:cNvSpPr>
          <p:nvPr/>
        </p:nvSpPr>
        <p:spPr bwMode="auto">
          <a:xfrm>
            <a:off x="2679700" y="6905625"/>
            <a:ext cx="6781800"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02759" name="Text Box 6"/>
          <p:cNvSpPr txBox="1">
            <a:spLocks noChangeArrowheads="1"/>
          </p:cNvSpPr>
          <p:nvPr/>
        </p:nvSpPr>
        <p:spPr bwMode="auto">
          <a:xfrm>
            <a:off x="2276476" y="2178967"/>
            <a:ext cx="7642224" cy="3278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 </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4, 7, 3,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2</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1</a:t>
            </a:r>
            <a:r>
              <a:rPr lang="en-US" altLang="zh-CN" sz="2000" dirty="0">
                <a:solidFill>
                  <a:srgbClr val="000000"/>
                </a:solidFill>
                <a:latin typeface="TimesNewRoman" charset="0"/>
              </a:rPr>
              <a:t>, 2,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a:t>
            </a:r>
            <a:r>
              <a:rPr lang="en-US" altLang="zh-CN" sz="2000" i="1" dirty="0">
                <a:solidFill>
                  <a:srgbClr val="000000"/>
                </a:solidFill>
                <a:latin typeface="TimesNewRomanPS" charset="0"/>
              </a:rPr>
              <a:t>7</a:t>
            </a:r>
            <a:r>
              <a:rPr lang="en-US" altLang="zh-CN" sz="2000" dirty="0">
                <a:solidFill>
                  <a:srgbClr val="000000"/>
                </a:solidFill>
                <a:latin typeface="TimesNewRoman" charset="0"/>
              </a:rPr>
              <a:t>, 3,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sort T[1], T[3], T[5],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a:solidFill>
                  <a:srgbClr val="000000"/>
                </a:solidFill>
                <a:latin typeface="TimesNewRoman" charset="0"/>
              </a:rPr>
              <a:t> </a:t>
            </a: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7, </a:t>
            </a:r>
            <a:r>
              <a:rPr lang="en-US" altLang="zh-CN" sz="2000" i="1" dirty="0">
                <a:solidFill>
                  <a:srgbClr val="000000"/>
                </a:solidFill>
                <a:latin typeface="TimesNewRomanPS" charset="0"/>
              </a:rPr>
              <a:t>4</a:t>
            </a:r>
            <a:r>
              <a:rPr lang="en-US" altLang="zh-CN" sz="2000" dirty="0">
                <a:solidFill>
                  <a:srgbClr val="000000"/>
                </a:solidFill>
                <a:latin typeface="TimesNewRoman" charset="0"/>
              </a:rPr>
              <a:t>, 8, </a:t>
            </a:r>
            <a:r>
              <a:rPr lang="en-US" altLang="zh-CN" sz="2000" i="1" dirty="0">
                <a:solidFill>
                  <a:srgbClr val="000000"/>
                </a:solidFill>
                <a:latin typeface="TimesNewRomanPS" charset="0"/>
              </a:rPr>
              <a:t>3</a:t>
            </a:r>
            <a:r>
              <a:rPr lang="en-US" altLang="zh-CN" sz="2000" dirty="0">
                <a:solidFill>
                  <a:srgbClr val="000000"/>
                </a:solidFill>
                <a:latin typeface="TimesNewRoman" charset="0"/>
              </a:rPr>
              <a:t>,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sort T[2], T[4], T[6],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7, 3, 8, 4,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1</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202766" name="Text Box 13"/>
          <p:cNvSpPr txBox="1">
            <a:spLocks noChangeArrowheads="1"/>
          </p:cNvSpPr>
          <p:nvPr/>
        </p:nvSpPr>
        <p:spPr bwMode="auto">
          <a:xfrm>
            <a:off x="2679700" y="6905625"/>
            <a:ext cx="6781800"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02759" name="Text Box 6"/>
          <p:cNvSpPr txBox="1">
            <a:spLocks noChangeArrowheads="1"/>
          </p:cNvSpPr>
          <p:nvPr/>
        </p:nvSpPr>
        <p:spPr bwMode="auto">
          <a:xfrm>
            <a:off x="2276476" y="2178967"/>
            <a:ext cx="7642224" cy="35836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 </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4, 7, 3,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2</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1</a:t>
            </a:r>
            <a:r>
              <a:rPr lang="en-US" altLang="zh-CN" sz="2000" dirty="0">
                <a:solidFill>
                  <a:srgbClr val="000000"/>
                </a:solidFill>
                <a:latin typeface="TimesNewRoman" charset="0"/>
              </a:rPr>
              <a:t>, 2,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a:t>
            </a:r>
            <a:r>
              <a:rPr lang="en-US" altLang="zh-CN" sz="2000" i="1" dirty="0">
                <a:solidFill>
                  <a:srgbClr val="000000"/>
                </a:solidFill>
                <a:latin typeface="TimesNewRomanPS" charset="0"/>
              </a:rPr>
              <a:t>7</a:t>
            </a:r>
            <a:r>
              <a:rPr lang="en-US" altLang="zh-CN" sz="2000" dirty="0">
                <a:solidFill>
                  <a:srgbClr val="000000"/>
                </a:solidFill>
                <a:latin typeface="TimesNewRoman" charset="0"/>
              </a:rPr>
              <a:t>, 3,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sort T[1], T[3], T[5],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a:solidFill>
                  <a:srgbClr val="000000"/>
                </a:solidFill>
                <a:latin typeface="TimesNewRoman" charset="0"/>
              </a:rPr>
              <a:t> </a:t>
            </a: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7, </a:t>
            </a:r>
            <a:r>
              <a:rPr lang="en-US" altLang="zh-CN" sz="2000" i="1" dirty="0">
                <a:solidFill>
                  <a:srgbClr val="000000"/>
                </a:solidFill>
                <a:latin typeface="TimesNewRomanPS" charset="0"/>
              </a:rPr>
              <a:t>4</a:t>
            </a:r>
            <a:r>
              <a:rPr lang="en-US" altLang="zh-CN" sz="2000" dirty="0">
                <a:solidFill>
                  <a:srgbClr val="000000"/>
                </a:solidFill>
                <a:latin typeface="TimesNewRoman" charset="0"/>
              </a:rPr>
              <a:t>, 8, </a:t>
            </a:r>
            <a:r>
              <a:rPr lang="en-US" altLang="zh-CN" sz="2000" i="1" dirty="0">
                <a:solidFill>
                  <a:srgbClr val="000000"/>
                </a:solidFill>
                <a:latin typeface="TimesNewRomanPS" charset="0"/>
              </a:rPr>
              <a:t>3</a:t>
            </a:r>
            <a:r>
              <a:rPr lang="en-US" altLang="zh-CN" sz="2000" dirty="0">
                <a:solidFill>
                  <a:srgbClr val="000000"/>
                </a:solidFill>
                <a:latin typeface="TimesNewRoman" charset="0"/>
              </a:rPr>
              <a:t>,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sort T[2], T[4], T[6],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7, 3, 8, 4,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1</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7, 3, 8, 4, 9, 5] sort T[1..n] (insertion sort)</a:t>
            </a: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202766" name="Text Box 13"/>
          <p:cNvSpPr txBox="1">
            <a:spLocks noChangeArrowheads="1"/>
          </p:cNvSpPr>
          <p:nvPr/>
        </p:nvSpPr>
        <p:spPr bwMode="auto">
          <a:xfrm>
            <a:off x="2679700" y="6905625"/>
            <a:ext cx="6781800"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02759" name="Text Box 6"/>
          <p:cNvSpPr txBox="1">
            <a:spLocks noChangeArrowheads="1"/>
          </p:cNvSpPr>
          <p:nvPr/>
        </p:nvSpPr>
        <p:spPr bwMode="auto">
          <a:xfrm>
            <a:off x="2276476" y="2178967"/>
            <a:ext cx="7642224" cy="38884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Lst>
            </a:pPr>
            <a:r>
              <a:rPr lang="en-US" altLang="zh-CN" sz="3200" dirty="0">
                <a:solidFill>
                  <a:srgbClr val="000000"/>
                </a:solidFill>
                <a:latin typeface="TimesNewRoman" charset="0"/>
              </a:rPr>
              <a:t>Shell </a:t>
            </a:r>
            <a:r>
              <a:rPr lang="en-US" altLang="zh-CN" sz="3200" dirty="0" smtClean="0">
                <a:solidFill>
                  <a:srgbClr val="000000"/>
                </a:solidFill>
                <a:latin typeface="TimesNewRoman" charset="0"/>
              </a:rPr>
              <a:t>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4</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4] sort T[1], T[5]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7,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4] sort T[2], T[6]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7,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sort T[3], T[7] (insertion sort) </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a:t>
            </a:r>
            <a:r>
              <a:rPr lang="en-US" altLang="zh-CN" sz="2000" i="1" dirty="0">
                <a:solidFill>
                  <a:srgbClr val="000000"/>
                </a:solidFill>
                <a:latin typeface="TimesNewRomanPS" charset="0"/>
              </a:rPr>
              <a:t>5</a:t>
            </a:r>
            <a:r>
              <a:rPr lang="en-US" altLang="zh-CN" sz="2000" dirty="0">
                <a:solidFill>
                  <a:srgbClr val="000000"/>
                </a:solidFill>
                <a:latin typeface="TimesNewRoman" charset="0"/>
              </a:rPr>
              <a:t>, 7, 3, 9,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T[4], T[8] (insertion sort) </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8, 4, 7, 3,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2</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1</a:t>
            </a:r>
            <a:r>
              <a:rPr lang="en-US" altLang="zh-CN" sz="2000" dirty="0">
                <a:solidFill>
                  <a:srgbClr val="000000"/>
                </a:solidFill>
                <a:latin typeface="TimesNewRoman" charset="0"/>
              </a:rPr>
              <a:t>, 2, </a:t>
            </a:r>
            <a:r>
              <a:rPr lang="en-US" altLang="zh-CN" sz="2000" i="1" dirty="0">
                <a:solidFill>
                  <a:srgbClr val="000000"/>
                </a:solidFill>
                <a:latin typeface="TimesNewRomanPS" charset="0"/>
              </a:rPr>
              <a:t>8</a:t>
            </a:r>
            <a:r>
              <a:rPr lang="en-US" altLang="zh-CN" sz="2000" dirty="0">
                <a:solidFill>
                  <a:srgbClr val="000000"/>
                </a:solidFill>
                <a:latin typeface="TimesNewRoman" charset="0"/>
              </a:rPr>
              <a:t>, 4, </a:t>
            </a:r>
            <a:r>
              <a:rPr lang="en-US" altLang="zh-CN" sz="2000" i="1" dirty="0">
                <a:solidFill>
                  <a:srgbClr val="000000"/>
                </a:solidFill>
                <a:latin typeface="TimesNewRomanPS" charset="0"/>
              </a:rPr>
              <a:t>7</a:t>
            </a:r>
            <a:r>
              <a:rPr lang="en-US" altLang="zh-CN" sz="2000" dirty="0">
                <a:solidFill>
                  <a:srgbClr val="000000"/>
                </a:solidFill>
                <a:latin typeface="TimesNewRoman" charset="0"/>
              </a:rPr>
              <a:t>, 3,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sort T[1], T[3], T[5],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r>
              <a:rPr lang="en-US" altLang="zh-CN" sz="2000" dirty="0">
                <a:solidFill>
                  <a:srgbClr val="000000"/>
                </a:solidFill>
                <a:latin typeface="TimesNewRoman" charset="0"/>
              </a:rPr>
              <a:t> </a:t>
            </a:r>
            <a:r>
              <a:rPr lang="en-US" altLang="zh-CN" sz="2000" dirty="0" smtClean="0">
                <a:solidFill>
                  <a:srgbClr val="000000"/>
                </a:solidFill>
                <a:latin typeface="TimesNewRoman" charset="0"/>
              </a:rPr>
              <a:t>        </a:t>
            </a:r>
            <a:r>
              <a:rPr lang="en-US" altLang="zh-CN" sz="2000" dirty="0">
                <a:solidFill>
                  <a:srgbClr val="000000"/>
                </a:solidFill>
                <a:latin typeface="TimesNewRoman" charset="0"/>
              </a:rPr>
              <a:t>[1, </a:t>
            </a:r>
            <a:r>
              <a:rPr lang="en-US" altLang="zh-CN" sz="2000" i="1" dirty="0">
                <a:solidFill>
                  <a:srgbClr val="000000"/>
                </a:solidFill>
                <a:latin typeface="TimesNewRomanPS" charset="0"/>
              </a:rPr>
              <a:t>2</a:t>
            </a:r>
            <a:r>
              <a:rPr lang="en-US" altLang="zh-CN" sz="2000" dirty="0">
                <a:solidFill>
                  <a:srgbClr val="000000"/>
                </a:solidFill>
                <a:latin typeface="TimesNewRoman" charset="0"/>
              </a:rPr>
              <a:t>, 7, </a:t>
            </a:r>
            <a:r>
              <a:rPr lang="en-US" altLang="zh-CN" sz="2000" i="1" dirty="0">
                <a:solidFill>
                  <a:srgbClr val="000000"/>
                </a:solidFill>
                <a:latin typeface="TimesNewRomanPS" charset="0"/>
              </a:rPr>
              <a:t>4</a:t>
            </a:r>
            <a:r>
              <a:rPr lang="en-US" altLang="zh-CN" sz="2000" dirty="0">
                <a:solidFill>
                  <a:srgbClr val="000000"/>
                </a:solidFill>
                <a:latin typeface="TimesNewRoman" charset="0"/>
              </a:rPr>
              <a:t>, 8, </a:t>
            </a:r>
            <a:r>
              <a:rPr lang="en-US" altLang="zh-CN" sz="2000" i="1" dirty="0">
                <a:solidFill>
                  <a:srgbClr val="000000"/>
                </a:solidFill>
                <a:latin typeface="TimesNewRomanPS" charset="0"/>
              </a:rPr>
              <a:t>3</a:t>
            </a:r>
            <a:r>
              <a:rPr lang="en-US" altLang="zh-CN" sz="2000" dirty="0">
                <a:solidFill>
                  <a:srgbClr val="000000"/>
                </a:solidFill>
                <a:latin typeface="TimesNewRoman" charset="0"/>
              </a:rPr>
              <a:t>,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sort T[2], T[4], T[6],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7, 3, 8, 4, 9, 5]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1</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7, 3, 8, 4, 9, 5] sort T[1..n]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3, 4, 5, 7, 8, 9] sorted</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Lst>
            </a:pPr>
            <a:endParaRPr lang="en-US" altLang="zh-CN" sz="3200" dirty="0">
              <a:solidFill>
                <a:srgbClr val="000000"/>
              </a:solidFill>
              <a:latin typeface="TimesNewRoman" charset="0"/>
            </a:endParaRPr>
          </a:p>
        </p:txBody>
      </p:sp>
      <p:sp>
        <p:nvSpPr>
          <p:cNvPr id="202766" name="Text Box 13"/>
          <p:cNvSpPr txBox="1">
            <a:spLocks noChangeArrowheads="1"/>
          </p:cNvSpPr>
          <p:nvPr/>
        </p:nvSpPr>
        <p:spPr bwMode="auto">
          <a:xfrm>
            <a:off x="2679700" y="6905625"/>
            <a:ext cx="6781800" cy="381000"/>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 pos="5837555" algn="l"/>
                <a:tab pos="628650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8"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mc:AlternateContent xmlns:mc="http://schemas.openxmlformats.org/markup-compatibility/2006" xmlns:a14="http://schemas.microsoft.com/office/drawing/2010/main">
        <mc:Choice Requires="a14">
          <p:sp>
            <p:nvSpPr>
              <p:cNvPr id="212999" name="Text Box 6"/>
              <p:cNvSpPr txBox="1">
                <a:spLocks noChangeArrowheads="1"/>
              </p:cNvSpPr>
              <p:nvPr/>
            </p:nvSpPr>
            <p:spPr bwMode="auto">
              <a:xfrm>
                <a:off x="2298700" y="2337242"/>
                <a:ext cx="7543800" cy="2739583"/>
              </a:xfrm>
              <a:prstGeom prst="rect">
                <a:avLst/>
              </a:prstGeom>
              <a:noFill/>
              <a:ln w="9525">
                <a:noFill/>
                <a:round/>
                <a:headEnd/>
                <a:tailEnd/>
              </a:ln>
              <a:effectLst/>
            </p:spPr>
            <p:txBody>
              <a:bodyPr wrap="none" lIns="0" tIns="32497" rIns="0" bIns="0"/>
              <a:lstStyle/>
              <a:p>
                <a:pPr>
                  <a:lnSpc>
                    <a:spcPts val="2800"/>
                  </a:lnSpc>
                  <a:buClr>
                    <a:srgbClr val="000000"/>
                  </a:buClr>
                  <a:buSzPct val="100000"/>
                  <a:tabLst>
                    <a:tab pos="449048" algn="l"/>
                    <a:tab pos="898094" algn="l"/>
                    <a:tab pos="1347140" algn="l"/>
                  </a:tabLst>
                </a:pPr>
                <a:r>
                  <a:rPr lang="en-US" altLang="zh-CN" sz="3200" dirty="0" smtClean="0">
                    <a:solidFill>
                      <a:srgbClr val="000000"/>
                    </a:solidFill>
                    <a:latin typeface="TimesNewRoman" charset="0"/>
                  </a:rPr>
                  <a:t>Shell sort</a:t>
                </a:r>
              </a:p>
              <a:p>
                <a:pPr lvl="0">
                  <a:lnSpc>
                    <a:spcPts val="2800"/>
                  </a:lnSpc>
                  <a:buClr>
                    <a:srgbClr val="000000"/>
                  </a:buClr>
                  <a:buSzPct val="100000"/>
                  <a:tabLst>
                    <a:tab pos="449048" algn="l"/>
                    <a:tab pos="898094" algn="l"/>
                    <a:tab pos="1347140" algn="l"/>
                    <a:tab pos="1796186" algn="l"/>
                    <a:tab pos="2245234" algn="l"/>
                    <a:tab pos="2694280" algn="l"/>
                    <a:tab pos="3143326" algn="l"/>
                  </a:tabLst>
                </a:pPr>
                <a:r>
                  <a:rPr lang="en-US" altLang="zh-CN" sz="2000" dirty="0">
                    <a:solidFill>
                      <a:srgbClr val="000000"/>
                    </a:solidFill>
                    <a:latin typeface="TimesNewRoman" charset="0"/>
                  </a:rPr>
                  <a:t>– Analysis of Shell sort is difficult</a:t>
                </a:r>
              </a:p>
              <a:p>
                <a:pPr lvl="0">
                  <a:lnSpc>
                    <a:spcPts val="2800"/>
                  </a:lnSpc>
                  <a:buClr>
                    <a:srgbClr val="000000"/>
                  </a:buClr>
                  <a:buSzPct val="100000"/>
                  <a:tabLst>
                    <a:tab pos="449048" algn="l"/>
                    <a:tab pos="898094" algn="l"/>
                    <a:tab pos="1347140" algn="l"/>
                    <a:tab pos="1796186" algn="l"/>
                    <a:tab pos="2245234" algn="l"/>
                    <a:tab pos="2694280" algn="l"/>
                    <a:tab pos="3143326" algn="l"/>
                    <a:tab pos="3592372" algn="l"/>
                    <a:tab pos="4041420" algn="l"/>
                    <a:tab pos="4490466" algn="l"/>
                    <a:tab pos="4939512" algn="l"/>
                    <a:tab pos="5388558" algn="l"/>
                    <a:tab pos="5837609" algn="l"/>
                  </a:tabLst>
                </a:pPr>
                <a:r>
                  <a:rPr lang="en-US" altLang="zh-CN" sz="2000" dirty="0">
                    <a:solidFill>
                      <a:srgbClr val="000000"/>
                    </a:solidFill>
                    <a:latin typeface="TimesNewRoman" charset="0"/>
                  </a:rPr>
                  <a:t>– Intervals </a:t>
                </a:r>
                <a:r>
                  <a:rPr lang="en-US" altLang="zh-CN" sz="2000" i="1" dirty="0">
                    <a:solidFill>
                      <a:srgbClr val="000000"/>
                    </a:solidFill>
                    <a:latin typeface="TimesNewRomanPS" charset="0"/>
                  </a:rPr>
                  <a:t>n</a:t>
                </a:r>
                <a:r>
                  <a:rPr lang="en-US" altLang="zh-CN" sz="2000" dirty="0">
                    <a:solidFill>
                      <a:srgbClr val="000000"/>
                    </a:solidFill>
                    <a:latin typeface="TimesNewRoman" charset="0"/>
                  </a:rPr>
                  <a:t> ÷ 2,  </a:t>
                </a:r>
                <a:r>
                  <a:rPr lang="en-US" altLang="zh-CN" sz="2000" i="1" dirty="0">
                    <a:solidFill>
                      <a:srgbClr val="000000"/>
                    </a:solidFill>
                    <a:latin typeface="TimesNewRomanPS" charset="0"/>
                  </a:rPr>
                  <a:t>n</a:t>
                </a:r>
                <a:r>
                  <a:rPr lang="en-US" altLang="zh-CN" sz="2000" dirty="0">
                    <a:solidFill>
                      <a:srgbClr val="000000"/>
                    </a:solidFill>
                    <a:latin typeface="TimesNewRoman" charset="0"/>
                  </a:rPr>
                  <a:t> ÷ 4, .., 1 are not optimal but are easy to </a:t>
                </a:r>
              </a:p>
              <a:p>
                <a:pPr lvl="0">
                  <a:lnSpc>
                    <a:spcPts val="2800"/>
                  </a:lnSpc>
                  <a:buClr>
                    <a:srgbClr val="000000"/>
                  </a:buClr>
                  <a:buSzPct val="100000"/>
                  <a:tabLst>
                    <a:tab pos="449048" algn="l"/>
                  </a:tabLst>
                </a:pPr>
                <a:r>
                  <a:rPr lang="en-US" altLang="zh-CN" sz="2000" dirty="0" smtClean="0">
                    <a:solidFill>
                      <a:srgbClr val="000000"/>
                    </a:solidFill>
                    <a:latin typeface="TimesNewRoman" charset="0"/>
                  </a:rPr>
                  <a:t>   compute</a:t>
                </a:r>
                <a:endParaRPr lang="en-US" altLang="zh-CN" sz="2000" dirty="0">
                  <a:solidFill>
                    <a:srgbClr val="000000"/>
                  </a:solidFill>
                  <a:latin typeface="TimesNewRoman" charset="0"/>
                </a:endParaRPr>
              </a:p>
              <a:p>
                <a:pPr lvl="0">
                  <a:lnSpc>
                    <a:spcPts val="2800"/>
                  </a:lnSpc>
                  <a:buClr>
                    <a:srgbClr val="000000"/>
                  </a:buClr>
                  <a:buSzPct val="100000"/>
                </a:pPr>
                <a:r>
                  <a:rPr lang="en-US" altLang="zh-CN" sz="2000" dirty="0">
                    <a:solidFill>
                      <a:srgbClr val="000000"/>
                    </a:solidFill>
                    <a:latin typeface="TimesNewRoman" charset="0"/>
                  </a:rPr>
                  <a:t>– With these intervals, worst case is </a:t>
                </a:r>
                <a:r>
                  <a:rPr lang="en-US" altLang="zh-CN" sz="2000" dirty="0" smtClean="0">
                    <a:solidFill>
                      <a:srgbClr val="000000"/>
                    </a:solidFill>
                    <a:latin typeface="TimesNewRoman" charset="0"/>
                  </a:rPr>
                  <a:t>in</a:t>
                </a:r>
                <a:r>
                  <a:rPr lang="en-US" altLang="zh-CN" sz="2000" dirty="0" smtClean="0">
                    <a:solidFill>
                      <a:srgbClr val="000000"/>
                    </a:solidFill>
                    <a:latin typeface="Symbol" pitchFamily="18" charset="2"/>
                  </a:rPr>
                  <a:t>(</a:t>
                </a:r>
                <a14:m>
                  <m:oMath xmlns:m="http://schemas.openxmlformats.org/officeDocument/2006/math">
                    <m:sSup>
                      <m:sSupPr>
                        <m:ctrlPr>
                          <a:rPr lang="en-US" altLang="zh-CN" sz="2000" b="0" i="1" smtClean="0">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𝑛</m:t>
                        </m:r>
                      </m:e>
                      <m:sup>
                        <m:r>
                          <a:rPr lang="en-US" altLang="zh-CN" sz="2000" i="1">
                            <a:solidFill>
                              <a:srgbClr val="000000"/>
                            </a:solidFill>
                            <a:latin typeface="Cambria Math" panose="02040503050406030204" pitchFamily="18" charset="0"/>
                          </a:rPr>
                          <m:t>2</m:t>
                        </m:r>
                      </m:sup>
                    </m:sSup>
                  </m:oMath>
                </a14:m>
                <a:r>
                  <a:rPr lang="en-US" altLang="zh-CN" sz="2000" dirty="0" smtClean="0">
                    <a:solidFill>
                      <a:srgbClr val="000000"/>
                    </a:solidFill>
                    <a:latin typeface="Symbol" pitchFamily="18" charset="2"/>
                  </a:rPr>
                  <a:t>)</a:t>
                </a:r>
                <a:endParaRPr lang="en-US" altLang="zh-CN" sz="2000" dirty="0">
                  <a:solidFill>
                    <a:srgbClr val="000000"/>
                  </a:solidFill>
                  <a:latin typeface="Symbol" pitchFamily="18" charset="2"/>
                </a:endParaRPr>
              </a:p>
              <a:p>
                <a:pPr lvl="0">
                  <a:lnSpc>
                    <a:spcPts val="2800"/>
                  </a:lnSpc>
                  <a:buClr>
                    <a:srgbClr val="000000"/>
                  </a:buClr>
                  <a:buSzPct val="100000"/>
                  <a:tabLst>
                    <a:tab pos="449048" algn="l"/>
                    <a:tab pos="898094"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Better intervals are 1, 3, 7, .., </a:t>
                </a:r>
                <a14:m>
                  <m:oMath xmlns:m="http://schemas.openxmlformats.org/officeDocument/2006/math">
                    <m:sSup>
                      <m:sSupPr>
                        <m:ctrlPr>
                          <a:rPr lang="en-US" altLang="zh-CN" sz="2000" i="1" dirty="0" smtClean="0">
                            <a:solidFill>
                              <a:srgbClr val="000000"/>
                            </a:solidFill>
                            <a:latin typeface="Cambria Math" panose="02040503050406030204" pitchFamily="18" charset="0"/>
                          </a:rPr>
                        </m:ctrlPr>
                      </m:sSupPr>
                      <m:e>
                        <m:r>
                          <a:rPr lang="en-US" altLang="zh-CN" sz="2000" i="1" dirty="0">
                            <a:solidFill>
                              <a:srgbClr val="000000"/>
                            </a:solidFill>
                            <a:latin typeface="Cambria Math" panose="02040503050406030204" pitchFamily="18" charset="0"/>
                          </a:rPr>
                          <m:t>2</m:t>
                        </m:r>
                        <m:r>
                          <m:rPr>
                            <m:nor/>
                          </m:rPr>
                          <a:rPr lang="en-US" altLang="zh-CN" sz="2000" dirty="0">
                            <a:solidFill>
                              <a:srgbClr val="000000"/>
                            </a:solidFill>
                            <a:latin typeface="TimesNewRoman" charset="0"/>
                          </a:rPr>
                          <m:t> </m:t>
                        </m:r>
                      </m:e>
                      <m:sup>
                        <m:r>
                          <a:rPr lang="en-US" altLang="zh-CN" sz="2000" b="0" i="1" dirty="0" smtClean="0">
                            <a:solidFill>
                              <a:srgbClr val="000000"/>
                            </a:solidFill>
                            <a:latin typeface="Cambria Math" panose="02040503050406030204" pitchFamily="18" charset="0"/>
                          </a:rPr>
                          <m:t>𝑚</m:t>
                        </m:r>
                      </m:sup>
                    </m:sSup>
                  </m:oMath>
                </a14:m>
                <a:r>
                  <a:rPr lang="en-US" altLang="zh-CN" sz="2000" dirty="0">
                    <a:solidFill>
                      <a:srgbClr val="000000"/>
                    </a:solidFill>
                    <a:latin typeface="TimesNewRoman" charset="0"/>
                  </a:rPr>
                  <a:t>– 1(Hibbard)</a:t>
                </a:r>
              </a:p>
              <a:p>
                <a:pPr lvl="0">
                  <a:lnSpc>
                    <a:spcPts val="2800"/>
                  </a:lnSpc>
                  <a:buClr>
                    <a:srgbClr val="000000"/>
                  </a:buClr>
                  <a:buSzPct val="100000"/>
                </a:pPr>
                <a:r>
                  <a:rPr lang="en-US" altLang="zh-CN" sz="2000" dirty="0">
                    <a:solidFill>
                      <a:srgbClr val="000000"/>
                    </a:solidFill>
                    <a:latin typeface="TimesNewRoman" charset="0"/>
                  </a:rPr>
                  <a:t>– With these intervals, worst case is in </a:t>
                </a:r>
                <a:r>
                  <a:rPr lang="en-US" altLang="zh-CN" sz="2000" dirty="0" smtClean="0">
                    <a:solidFill>
                      <a:srgbClr val="000000"/>
                    </a:solidFill>
                    <a:latin typeface="Symbol" pitchFamily="18" charset="2"/>
                  </a:rPr>
                  <a:t>(</a:t>
                </a:r>
                <a14:m>
                  <m:oMath xmlns:m="http://schemas.openxmlformats.org/officeDocument/2006/math">
                    <m:sSup>
                      <m:sSupPr>
                        <m:ctrlPr>
                          <a:rPr lang="en-US" altLang="zh-CN" sz="2000" i="1" smtClean="0">
                            <a:solidFill>
                              <a:srgbClr val="000000"/>
                            </a:solidFill>
                            <a:latin typeface="Cambria Math" panose="02040503050406030204" pitchFamily="18" charset="0"/>
                          </a:rPr>
                        </m:ctrlPr>
                      </m:sSupPr>
                      <m:e>
                        <m:r>
                          <a:rPr lang="en-US" altLang="zh-CN" sz="2000" b="0" i="1" smtClean="0">
                            <a:solidFill>
                              <a:srgbClr val="000000"/>
                            </a:solidFill>
                            <a:latin typeface="Cambria Math" panose="02040503050406030204" pitchFamily="18" charset="0"/>
                          </a:rPr>
                          <m:t>𝑛</m:t>
                        </m:r>
                      </m:e>
                      <m:sup>
                        <m:f>
                          <m:fPr>
                            <m:type m:val="skw"/>
                            <m:ctrlPr>
                              <a:rPr lang="en-US" altLang="zh-CN" sz="2000" i="1" smtClean="0">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3</m:t>
                            </m:r>
                          </m:num>
                          <m:den>
                            <m:r>
                              <a:rPr lang="en-US" altLang="zh-CN" sz="2000" b="0" i="1" smtClean="0">
                                <a:solidFill>
                                  <a:srgbClr val="000000"/>
                                </a:solidFill>
                                <a:latin typeface="Cambria Math" panose="02040503050406030204" pitchFamily="18" charset="0"/>
                              </a:rPr>
                              <m:t>2</m:t>
                            </m:r>
                          </m:den>
                        </m:f>
                      </m:sup>
                    </m:sSup>
                  </m:oMath>
                </a14:m>
                <a:r>
                  <a:rPr lang="en-US" altLang="zh-CN" sz="2000" dirty="0" smtClean="0">
                    <a:solidFill>
                      <a:srgbClr val="000000"/>
                    </a:solidFill>
                    <a:latin typeface="Symbol" pitchFamily="18" charset="2"/>
                  </a:rPr>
                  <a:t>)</a:t>
                </a:r>
                <a:endParaRPr lang="en-US" altLang="zh-CN" sz="2000" dirty="0">
                  <a:solidFill>
                    <a:srgbClr val="000000"/>
                  </a:solidFill>
                  <a:latin typeface="Symbol" pitchFamily="18" charset="2"/>
                </a:endParaRPr>
              </a:p>
              <a:p>
                <a:pPr lvl="0">
                  <a:lnSpc>
                    <a:spcPct val="92000"/>
                  </a:lnSpc>
                  <a:buClr>
                    <a:srgbClr val="000000"/>
                  </a:buClr>
                  <a:buSzPct val="100000"/>
                  <a:tabLst>
                    <a:tab pos="449048" algn="l"/>
                    <a:tab pos="898094" algn="l"/>
                    <a:tab pos="1347140" algn="l"/>
                    <a:tab pos="1796186" algn="l"/>
                    <a:tab pos="2245234" algn="l"/>
                    <a:tab pos="2694280" algn="l"/>
                    <a:tab pos="3143326" algn="l"/>
                    <a:tab pos="3592372" algn="l"/>
                  </a:tabLst>
                </a:pPr>
                <a:endParaRPr lang="en-US" altLang="zh-CN" sz="2000" dirty="0">
                  <a:solidFill>
                    <a:srgbClr val="000000"/>
                  </a:solidFill>
                  <a:latin typeface="TimesNewRoman" charset="0"/>
                </a:endParaRPr>
              </a:p>
              <a:p>
                <a:pPr>
                  <a:lnSpc>
                    <a:spcPct val="92000"/>
                  </a:lnSpc>
                  <a:buClr>
                    <a:srgbClr val="000000"/>
                  </a:buClr>
                  <a:buSzPct val="100000"/>
                  <a:tabLst>
                    <a:tab pos="449048" algn="l"/>
                    <a:tab pos="898094" algn="l"/>
                    <a:tab pos="1347140" algn="l"/>
                  </a:tabLst>
                </a:pPr>
                <a:endParaRPr lang="en-US" altLang="zh-CN" sz="3200" dirty="0">
                  <a:solidFill>
                    <a:srgbClr val="000000"/>
                  </a:solidFill>
                  <a:latin typeface="TimesNewRoman" charset="0"/>
                </a:endParaRPr>
              </a:p>
            </p:txBody>
          </p:sp>
        </mc:Choice>
        <mc:Fallback xmlns="">
          <p:sp>
            <p:nvSpPr>
              <p:cNvPr id="212999" name="Text Box 6"/>
              <p:cNvSpPr txBox="1">
                <a:spLocks noRot="1" noChangeAspect="1" noMove="1" noResize="1" noEditPoints="1" noAdjustHandles="1" noChangeArrowheads="1" noChangeShapeType="1" noTextEdit="1"/>
              </p:cNvSpPr>
              <p:nvPr/>
            </p:nvSpPr>
            <p:spPr bwMode="auto">
              <a:xfrm>
                <a:off x="2298700" y="2337242"/>
                <a:ext cx="7543800" cy="2739583"/>
              </a:xfrm>
              <a:prstGeom prst="rect">
                <a:avLst/>
              </a:prstGeom>
              <a:blipFill rotWithShape="0">
                <a:blip r:embed="rId3"/>
                <a:stretch>
                  <a:fillRect l="-3231" t="-8000" b="-8444"/>
                </a:stretch>
              </a:blipFill>
              <a:ln w="9525">
                <a:noFill/>
                <a:round/>
              </a:ln>
              <a:effectLst/>
            </p:spPr>
            <p:txBody>
              <a:bodyPr/>
              <a:lstStyle/>
              <a:p>
                <a:r>
                  <a:rPr lang="zh-CN" altLang="en-US">
                    <a:noFill/>
                  </a:rPr>
                  <a:t> </a:t>
                </a:r>
                <a:endParaRPr lang="zh-CN" altLang="en-US">
                  <a:noFill/>
                </a:endParaRPr>
              </a:p>
            </p:txBody>
          </p:sp>
        </mc:Fallback>
      </mc:AlternateContent>
      <p:sp>
        <p:nvSpPr>
          <p:cNvPr id="213004" name="Text Box 11"/>
          <p:cNvSpPr txBox="1">
            <a:spLocks noChangeArrowheads="1"/>
          </p:cNvSpPr>
          <p:nvPr/>
        </p:nvSpPr>
        <p:spPr bwMode="auto">
          <a:xfrm>
            <a:off x="6448423" y="3724254"/>
            <a:ext cx="254001" cy="254107"/>
          </a:xfrm>
          <a:prstGeom prst="rect">
            <a:avLst/>
          </a:prstGeom>
          <a:noFill/>
          <a:ln w="9525">
            <a:noFill/>
            <a:round/>
          </a:ln>
          <a:effectLst/>
        </p:spPr>
        <p:txBody>
          <a:bodyPr wrap="none" lIns="0" tIns="0" rIns="0" bIns="0"/>
          <a:lstStyle/>
          <a:p>
            <a:pPr eaLnBrk="1">
              <a:lnSpc>
                <a:spcPct val="101000"/>
              </a:lnSpc>
              <a:buClr>
                <a:srgbClr val="000000"/>
              </a:buClr>
              <a:buSzPct val="100000"/>
              <a:buFont typeface="Times New Roman" panose="02020603050405020304" pitchFamily="18" charset="0"/>
              <a:buNone/>
            </a:pPr>
            <a:endParaRPr lang="en-US" altLang="zh-CN" sz="2000" dirty="0">
              <a:solidFill>
                <a:srgbClr val="000000"/>
              </a:solidFill>
              <a:latin typeface="Symbol" panose="05050102010706020507" pitchFamily="18" charset="2"/>
            </a:endParaRPr>
          </a:p>
        </p:txBody>
      </p:sp>
      <p:sp>
        <p:nvSpPr>
          <p:cNvPr id="213008" name="Text Box 15"/>
          <p:cNvSpPr txBox="1">
            <a:spLocks noChangeArrowheads="1"/>
          </p:cNvSpPr>
          <p:nvPr/>
        </p:nvSpPr>
        <p:spPr bwMode="auto">
          <a:xfrm>
            <a:off x="2390778" y="4119704"/>
            <a:ext cx="3344862" cy="281107"/>
          </a:xfrm>
          <a:prstGeom prst="rect">
            <a:avLst/>
          </a:prstGeom>
          <a:noFill/>
          <a:ln w="9525">
            <a:noFill/>
            <a:round/>
          </a:ln>
          <a:effectLst/>
        </p:spPr>
        <p:txBody>
          <a:bodyPr wrap="none" lIns="0" tIns="20310"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5889621" cy="12214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7</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423022" cy="12214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423022" cy="1754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956422" cy="1754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956422" cy="22120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a:t>
            </a:r>
            <a:r>
              <a:rPr lang="en-US" altLang="zh-CN" sz="2000" i="1" dirty="0">
                <a:solidFill>
                  <a:srgbClr val="000000"/>
                </a:solidFill>
                <a:latin typeface="TimesNewRomanPS" charset="0"/>
              </a:rPr>
              <a:t>7</a:t>
            </a:r>
            <a:r>
              <a:rPr lang="en-US" altLang="zh-CN" sz="2000" dirty="0">
                <a:solidFill>
                  <a:srgbClr val="000000"/>
                </a:solidFill>
                <a:latin typeface="TimesNewRoman" charset="0"/>
              </a:rPr>
              <a:t>] sort T[2], T[5], T[8]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3"/>
          <p:cNvSpPr txBox="1">
            <a:spLocks noChangeArrowheads="1"/>
          </p:cNvSpPr>
          <p:nvPr/>
        </p:nvSpPr>
        <p:spPr bwMode="auto">
          <a:xfrm>
            <a:off x="241300" y="657225"/>
            <a:ext cx="9753600" cy="5866900"/>
          </a:xfrm>
          <a:prstGeom prst="rect">
            <a:avLst/>
          </a:prstGeom>
          <a:noFill/>
          <a:ln w="9525">
            <a:noFill/>
            <a:miter lim="800000"/>
          </a:ln>
        </p:spPr>
        <p:txBody>
          <a:bodyPr/>
          <a:lstStyle/>
          <a:p>
            <a:pPr>
              <a:lnSpc>
                <a:spcPct val="93000"/>
              </a:lnSpc>
              <a:spcBef>
                <a:spcPts val="1425"/>
              </a:spcBef>
              <a:buClr>
                <a:srgbClr val="000000"/>
              </a:buClr>
              <a:buSzPct val="100000"/>
            </a:pPr>
            <a:r>
              <a:rPr lang="en-US" altLang="zh-CN" sz="2800" dirty="0" smtClean="0">
                <a:solidFill>
                  <a:srgbClr val="FF0000"/>
                </a:solidFill>
                <a:latin typeface="TimesNewRoman" charset="0"/>
              </a:rPr>
              <a:t>Selection Sort:</a:t>
            </a:r>
          </a:p>
          <a:p>
            <a:pPr eaLnBrk="1">
              <a:lnSpc>
                <a:spcPct val="93000"/>
              </a:lnSpc>
              <a:spcBef>
                <a:spcPts val="1425"/>
              </a:spcBef>
              <a:buClr>
                <a:srgbClr val="000000"/>
              </a:buClr>
              <a:buSzPct val="100000"/>
              <a:buFont typeface="Times New Roman" panose="02020603050405020304" pitchFamily="18" charset="0"/>
              <a:buNone/>
            </a:pPr>
            <a:endParaRPr lang="en-US" altLang="zh-CN" sz="2800" dirty="0" smtClean="0">
              <a:solidFill>
                <a:srgbClr val="000000"/>
              </a:solidFill>
              <a:latin typeface="TimesNewRoman" charset="0"/>
              <a:ea typeface="微软雅黑" panose="020B0503020204020204" pitchFamily="34" charset="-122"/>
            </a:endParaRPr>
          </a:p>
          <a:p>
            <a:pPr marL="457200" indent="-457200" eaLnBrk="1">
              <a:lnSpc>
                <a:spcPct val="93000"/>
              </a:lnSpc>
              <a:spcBef>
                <a:spcPts val="1425"/>
              </a:spcBef>
              <a:buClr>
                <a:srgbClr val="000000"/>
              </a:buClr>
              <a:buSzPct val="100000"/>
              <a:buFontTx/>
              <a:buChar char="-"/>
            </a:pPr>
            <a:r>
              <a:rPr lang="en-US" altLang="zh-CN" sz="2800" dirty="0" smtClean="0">
                <a:solidFill>
                  <a:srgbClr val="000000"/>
                </a:solidFill>
                <a:latin typeface="TimesNewRoman" charset="0"/>
                <a:ea typeface="微软雅黑" panose="020B0503020204020204" pitchFamily="34" charset="-122"/>
              </a:rPr>
              <a:t>Scanning </a:t>
            </a:r>
            <a:r>
              <a:rPr lang="en-US" altLang="zh-CN" sz="2800" dirty="0">
                <a:solidFill>
                  <a:srgbClr val="000000"/>
                </a:solidFill>
                <a:latin typeface="TimesNewRoman" charset="0"/>
                <a:ea typeface="微软雅黑" panose="020B0503020204020204" pitchFamily="34" charset="-122"/>
              </a:rPr>
              <a:t>the entire given list to find its smallest element and exchange it with the first element; repeat</a:t>
            </a:r>
            <a:r>
              <a:rPr lang="en-US" altLang="zh-CN" sz="2800" dirty="0" smtClean="0">
                <a:solidFill>
                  <a:srgbClr val="000000"/>
                </a:solidFill>
                <a:latin typeface="TimesNewRoman" charset="0"/>
                <a:ea typeface="微软雅黑" panose="020B0503020204020204" pitchFamily="34" charset="-122"/>
              </a:rPr>
              <a:t>.</a:t>
            </a:r>
          </a:p>
          <a:p>
            <a:pPr marL="457200" indent="-457200" eaLnBrk="1">
              <a:lnSpc>
                <a:spcPct val="93000"/>
              </a:lnSpc>
              <a:spcBef>
                <a:spcPts val="1425"/>
              </a:spcBef>
              <a:buClr>
                <a:srgbClr val="000000"/>
              </a:buClr>
              <a:buSzPct val="100000"/>
              <a:buFontTx/>
              <a:buChar char="-"/>
            </a:pPr>
            <a:endParaRPr lang="en-US" altLang="zh-CN" sz="2800" dirty="0">
              <a:solidFill>
                <a:srgbClr val="000000"/>
              </a:solidFill>
              <a:latin typeface="TimesNewRoman" charset="0"/>
              <a:ea typeface="微软雅黑" panose="020B0503020204020204" pitchFamily="34" charset="-122"/>
              <a:cs typeface="Times New Roman" panose="02020603050405020304" pitchFamily="18" charset="0"/>
            </a:endParaRPr>
          </a:p>
          <a:p>
            <a:pPr marL="457200" indent="-457200" eaLnBrk="1">
              <a:lnSpc>
                <a:spcPct val="93000"/>
              </a:lnSpc>
              <a:spcBef>
                <a:spcPts val="1425"/>
              </a:spcBef>
              <a:buClr>
                <a:srgbClr val="000000"/>
              </a:buClr>
              <a:buSzPct val="100000"/>
              <a:buFontTx/>
              <a:buChar char="-"/>
            </a:pPr>
            <a:endParaRPr lang="en-US" altLang="zh-CN" sz="2800" dirty="0" smtClean="0">
              <a:solidFill>
                <a:srgbClr val="000000"/>
              </a:solidFill>
              <a:latin typeface="TimesNewRoman" charset="0"/>
              <a:ea typeface="微软雅黑" panose="020B0503020204020204" pitchFamily="34" charset="-122"/>
              <a:cs typeface="Times New Roman" panose="02020603050405020304" pitchFamily="18" charset="0"/>
            </a:endParaRPr>
          </a:p>
          <a:p>
            <a:pPr marL="457200" indent="-457200" eaLnBrk="1">
              <a:lnSpc>
                <a:spcPct val="93000"/>
              </a:lnSpc>
              <a:spcBef>
                <a:spcPts val="1425"/>
              </a:spcBef>
              <a:buClr>
                <a:srgbClr val="000000"/>
              </a:buClr>
              <a:buSzPct val="100000"/>
              <a:buFontTx/>
              <a:buChar char="-"/>
            </a:pPr>
            <a:endParaRPr lang="en-US" altLang="zh-CN" sz="2800" dirty="0">
              <a:solidFill>
                <a:srgbClr val="000000"/>
              </a:solidFill>
              <a:latin typeface="TimesNewRoman" charset="0"/>
              <a:ea typeface="微软雅黑" panose="020B0503020204020204" pitchFamily="34" charset="-122"/>
              <a:cs typeface="Times New Roman" panose="02020603050405020304" pitchFamily="18" charset="0"/>
            </a:endParaRPr>
          </a:p>
          <a:p>
            <a:pPr marL="457200" indent="-457200" eaLnBrk="1">
              <a:lnSpc>
                <a:spcPct val="93000"/>
              </a:lnSpc>
              <a:spcBef>
                <a:spcPts val="1425"/>
              </a:spcBef>
              <a:buClr>
                <a:srgbClr val="000000"/>
              </a:buClr>
              <a:buSzPct val="100000"/>
              <a:buFontTx/>
              <a:buChar char="-"/>
            </a:pPr>
            <a:endParaRPr lang="en-US" altLang="zh-CN" sz="2800" dirty="0" smtClean="0">
              <a:solidFill>
                <a:srgbClr val="000000"/>
              </a:solidFill>
              <a:latin typeface="TimesNewRoman" charset="0"/>
              <a:ea typeface="微软雅黑" panose="020B0503020204020204" pitchFamily="34" charset="-122"/>
              <a:cs typeface="Times New Roman" panose="02020603050405020304" pitchFamily="18" charset="0"/>
            </a:endParaRPr>
          </a:p>
          <a:p>
            <a:pPr marL="457200" indent="-457200" eaLnBrk="1">
              <a:lnSpc>
                <a:spcPct val="93000"/>
              </a:lnSpc>
              <a:spcBef>
                <a:spcPts val="1425"/>
              </a:spcBef>
              <a:buClr>
                <a:srgbClr val="000000"/>
              </a:buClr>
              <a:buSzPct val="100000"/>
              <a:buFontTx/>
              <a:buChar char="-"/>
            </a:pPr>
            <a:endParaRPr lang="en-US" altLang="zh-CN" sz="2800" dirty="0">
              <a:solidFill>
                <a:srgbClr val="000000"/>
              </a:solidFill>
              <a:latin typeface="TimesNewRoman" charset="0"/>
              <a:ea typeface="微软雅黑" panose="020B0503020204020204" pitchFamily="34" charset="-122"/>
              <a:cs typeface="Times New Roman" panose="02020603050405020304" pitchFamily="18" charset="0"/>
            </a:endParaRPr>
          </a:p>
          <a:p>
            <a:pPr marL="457200" indent="-457200">
              <a:lnSpc>
                <a:spcPct val="93000"/>
              </a:lnSpc>
              <a:spcBef>
                <a:spcPts val="1425"/>
              </a:spcBef>
              <a:buClr>
                <a:srgbClr val="000000"/>
              </a:buClr>
              <a:buSzPct val="100000"/>
              <a:buFontTx/>
              <a:buChar char="-"/>
            </a:pPr>
            <a:r>
              <a:rPr lang="en-US" altLang="zh-CN" sz="2800" dirty="0">
                <a:latin typeface="Times New Roman" panose="02020603050405020304" pitchFamily="18" charset="0"/>
                <a:cs typeface="Times New Roman" panose="02020603050405020304" pitchFamily="18" charset="0"/>
              </a:rPr>
              <a:t>Selection Sort, an example</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15370" name="图片 1"/>
          <p:cNvPicPr>
            <a:picLocks noChangeAspect="1"/>
          </p:cNvPicPr>
          <p:nvPr/>
        </p:nvPicPr>
        <p:blipFill>
          <a:blip r:embed="rId3"/>
          <a:srcRect/>
          <a:stretch>
            <a:fillRect/>
          </a:stretch>
        </p:blipFill>
        <p:spPr bwMode="auto">
          <a:xfrm>
            <a:off x="2374900" y="2867025"/>
            <a:ext cx="4968875" cy="260777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956422" cy="24406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a:t>
            </a:r>
            <a:r>
              <a:rPr lang="en-US" altLang="zh-CN" sz="2000" i="1" dirty="0">
                <a:solidFill>
                  <a:srgbClr val="000000"/>
                </a:solidFill>
                <a:latin typeface="TimesNewRomanPS" charset="0"/>
              </a:rPr>
              <a:t>7</a:t>
            </a:r>
            <a:r>
              <a:rPr lang="en-US" altLang="zh-CN" sz="2000" dirty="0">
                <a:solidFill>
                  <a:srgbClr val="000000"/>
                </a:solidFill>
                <a:latin typeface="TimesNewRoman" charset="0"/>
              </a:rPr>
              <a:t>] sort T[2], T[5],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2,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7] sort T[3], T[6] (insertion sort)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956422" cy="2897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a:t>
            </a:r>
            <a:r>
              <a:rPr lang="en-US" altLang="zh-CN" sz="2000" i="1" dirty="0">
                <a:solidFill>
                  <a:srgbClr val="000000"/>
                </a:solidFill>
                <a:latin typeface="TimesNewRomanPS" charset="0"/>
              </a:rPr>
              <a:t>7</a:t>
            </a:r>
            <a:r>
              <a:rPr lang="en-US" altLang="zh-CN" sz="2000" dirty="0">
                <a:solidFill>
                  <a:srgbClr val="000000"/>
                </a:solidFill>
                <a:latin typeface="TimesNewRoman" charset="0"/>
              </a:rPr>
              <a:t>] sort T[2], T[5],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2,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7] sort T[3], T[6]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3, 5, 2, 9,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1</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956422" cy="2897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a:t>
            </a:r>
            <a:r>
              <a:rPr lang="en-US" altLang="zh-CN" sz="2000" i="1" dirty="0">
                <a:solidFill>
                  <a:srgbClr val="000000"/>
                </a:solidFill>
                <a:latin typeface="TimesNewRomanPS" charset="0"/>
              </a:rPr>
              <a:t>7</a:t>
            </a:r>
            <a:r>
              <a:rPr lang="en-US" altLang="zh-CN" sz="2000" dirty="0">
                <a:solidFill>
                  <a:srgbClr val="000000"/>
                </a:solidFill>
                <a:latin typeface="TimesNewRoman" charset="0"/>
              </a:rPr>
              <a:t>] sort T[2], T[5],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2,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7] sort T[3], T[6]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3, 5, 2, 9,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1</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2000" dirty="0">
                <a:solidFill>
                  <a:srgbClr val="000000"/>
                </a:solidFill>
                <a:latin typeface="TimesNewRoman" charset="0"/>
              </a:rPr>
              <a:t> </a:t>
            </a: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3, 5, 2, 9, 8, 7] sort T[1..n] (insertion sort)</a:t>
            </a: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5047" name="Text Box 6"/>
          <p:cNvSpPr txBox="1">
            <a:spLocks noChangeArrowheads="1"/>
          </p:cNvSpPr>
          <p:nvPr/>
        </p:nvSpPr>
        <p:spPr bwMode="auto">
          <a:xfrm>
            <a:off x="2276478" y="2178967"/>
            <a:ext cx="6956422" cy="32788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a:t>
            </a:r>
            <a:r>
              <a:rPr lang="en-US" altLang="zh-CN" sz="2000" i="1" dirty="0">
                <a:solidFill>
                  <a:srgbClr val="000000"/>
                </a:solidFill>
                <a:latin typeface="TimesNewRomanPS" charset="0"/>
              </a:rPr>
              <a:t>2</a:t>
            </a:r>
            <a:r>
              <a:rPr lang="en-US" altLang="zh-CN" sz="2000" dirty="0">
                <a:solidFill>
                  <a:srgbClr val="000000"/>
                </a:solidFill>
                <a:latin typeface="TimesNewRoman" charset="0"/>
              </a:rPr>
              <a:t>, 9, 5, </a:t>
            </a:r>
            <a:r>
              <a:rPr lang="en-US" altLang="zh-CN" sz="2000" i="1" dirty="0">
                <a:solidFill>
                  <a:srgbClr val="000000"/>
                </a:solidFill>
                <a:latin typeface="TimesNewRomanPS" charset="0"/>
              </a:rPr>
              <a:t>1</a:t>
            </a:r>
            <a:r>
              <a:rPr lang="en-US" altLang="zh-CN" sz="2000" dirty="0">
                <a:solidFill>
                  <a:srgbClr val="000000"/>
                </a:solidFill>
                <a:latin typeface="TimesNewRoman" charset="0"/>
              </a:rPr>
              <a:t>, 3, 8, </a:t>
            </a:r>
            <a:r>
              <a:rPr lang="en-US" altLang="zh-CN" sz="2000" i="1" dirty="0">
                <a:solidFill>
                  <a:srgbClr val="000000"/>
                </a:solidFill>
                <a:latin typeface="TimesNewRomanPS" charset="0"/>
              </a:rPr>
              <a:t>7</a:t>
            </a:r>
            <a:r>
              <a:rPr lang="en-US" altLang="zh-CN" sz="2000" dirty="0">
                <a:solidFill>
                  <a:srgbClr val="000000"/>
                </a:solidFill>
                <a:latin typeface="TimesNewRoman" charset="0"/>
              </a:rPr>
              <a:t>] sort T[2], T[5], T[8]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a:t>
            </a:r>
            <a:r>
              <a:rPr lang="en-US" altLang="zh-CN" sz="2000" i="1" dirty="0">
                <a:solidFill>
                  <a:srgbClr val="000000"/>
                </a:solidFill>
                <a:latin typeface="TimesNewRomanPS" charset="0"/>
              </a:rPr>
              <a:t>9</a:t>
            </a:r>
            <a:r>
              <a:rPr lang="en-US" altLang="zh-CN" sz="2000" dirty="0">
                <a:solidFill>
                  <a:srgbClr val="000000"/>
                </a:solidFill>
                <a:latin typeface="TimesNewRoman" charset="0"/>
              </a:rPr>
              <a:t>, 5, 2, </a:t>
            </a:r>
            <a:r>
              <a:rPr lang="en-US" altLang="zh-CN" sz="2000" i="1" dirty="0">
                <a:solidFill>
                  <a:srgbClr val="000000"/>
                </a:solidFill>
                <a:latin typeface="TimesNewRomanPS" charset="0"/>
              </a:rPr>
              <a:t>3</a:t>
            </a:r>
            <a:r>
              <a:rPr lang="en-US" altLang="zh-CN" sz="2000" dirty="0">
                <a:solidFill>
                  <a:srgbClr val="000000"/>
                </a:solidFill>
                <a:latin typeface="TimesNewRoman" charset="0"/>
              </a:rPr>
              <a:t>, 8, 7] sort T[3], T[6]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3, 5, 2, 9,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1</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2000" dirty="0">
                <a:solidFill>
                  <a:srgbClr val="000000"/>
                </a:solidFill>
                <a:latin typeface="TimesNewRoman" charset="0"/>
              </a:rPr>
              <a:t> </a:t>
            </a:r>
            <a:r>
              <a:rPr lang="en-US" altLang="zh-CN" sz="2000" dirty="0" smtClean="0">
                <a:solidFill>
                  <a:srgbClr val="000000"/>
                </a:solidFill>
                <a:latin typeface="TimesNewRoman" charset="0"/>
              </a:rPr>
              <a:t>        [</a:t>
            </a:r>
            <a:r>
              <a:rPr lang="en-US" altLang="zh-CN" sz="2000" dirty="0">
                <a:solidFill>
                  <a:srgbClr val="000000"/>
                </a:solidFill>
                <a:latin typeface="TimesNewRoman" charset="0"/>
              </a:rPr>
              <a:t>4, 1, 3, 5, 2, 9, 8, 7] sort T[1..n] (insertion sort</a:t>
            </a:r>
            <a:r>
              <a:rPr lang="en-US" altLang="zh-CN" sz="20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1, 2, 3, 4, 5, 7, 8, 9] sorted</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endParaRPr lang="en-US" altLang="zh-CN" sz="2000" dirty="0">
              <a:solidFill>
                <a:srgbClr val="000000"/>
              </a:solidFill>
              <a:latin typeface="TimesNewRoman" charset="0"/>
            </a:endParaRP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2" name="Text Box 5"/>
          <p:cNvSpPr txBox="1">
            <a:spLocks noChangeArrowheads="1"/>
          </p:cNvSpPr>
          <p:nvPr/>
        </p:nvSpPr>
        <p:spPr bwMode="auto">
          <a:xfrm>
            <a:off x="1933575" y="2178966"/>
            <a:ext cx="406401" cy="406570"/>
          </a:xfrm>
          <a:prstGeom prst="rect">
            <a:avLst/>
          </a:prstGeom>
          <a:noFill/>
          <a:ln w="9525">
            <a:noFill/>
            <a:round/>
          </a:ln>
          <a:effectLst/>
        </p:spPr>
        <p:txBody>
          <a:bodyPr wrap="none" lIns="0" tIns="32497" rIns="0" bIns="0"/>
          <a:lstStyle/>
          <a:p>
            <a:pPr eaLnBrk="1">
              <a:lnSpc>
                <a:spcPct val="92000"/>
              </a:lnSpc>
              <a:buClr>
                <a:srgbClr val="000000"/>
              </a:buClr>
              <a:buSzPct val="100000"/>
              <a:buFont typeface="Times New Roman" panose="02020603050405020304" pitchFamily="18" charset="0"/>
              <a:buNone/>
            </a:pPr>
            <a:r>
              <a:rPr lang="en-US" altLang="zh-CN" sz="3200" dirty="0">
                <a:solidFill>
                  <a:srgbClr val="000000"/>
                </a:solidFill>
                <a:latin typeface="TimesNewRoman" charset="0"/>
              </a:rPr>
              <a:t>•</a:t>
            </a:r>
          </a:p>
        </p:txBody>
      </p:sp>
      <p:sp>
        <p:nvSpPr>
          <p:cNvPr id="219143" name="Text Box 6"/>
          <p:cNvSpPr txBox="1">
            <a:spLocks noChangeArrowheads="1"/>
          </p:cNvSpPr>
          <p:nvPr/>
        </p:nvSpPr>
        <p:spPr bwMode="auto">
          <a:xfrm>
            <a:off x="2276478" y="2178967"/>
            <a:ext cx="6499222" cy="1983458"/>
          </a:xfrm>
          <a:prstGeom prst="rect">
            <a:avLst/>
          </a:prstGeom>
          <a:noFill/>
          <a:ln w="9525">
            <a:noFill/>
            <a:round/>
          </a:ln>
          <a:effectLst/>
        </p:spPr>
        <p:txBody>
          <a:bodyPr wrap="none" lIns="0" tIns="32497" rIns="0" bIns="0"/>
          <a:lstStyle/>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a:solidFill>
                  <a:srgbClr val="000000"/>
                </a:solidFill>
                <a:latin typeface="TimesNewRoman" charset="0"/>
              </a:rPr>
              <a:t>T =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3</a:t>
            </a: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Text Box 6"/>
          <p:cNvSpPr txBox="1">
            <a:spLocks noChangeArrowheads="1"/>
          </p:cNvSpPr>
          <p:nvPr/>
        </p:nvSpPr>
        <p:spPr bwMode="auto">
          <a:xfrm>
            <a:off x="1917700" y="2178966"/>
            <a:ext cx="7543800" cy="1983458"/>
          </a:xfrm>
          <a:prstGeom prst="rect">
            <a:avLst/>
          </a:prstGeom>
          <a:noFill/>
          <a:ln w="9525">
            <a:noFill/>
            <a:round/>
          </a:ln>
          <a:effectLst/>
        </p:spPr>
        <p:txBody>
          <a:bodyPr wrap="none" lIns="0" tIns="32497" rIns="0" bIns="0"/>
          <a:lstStyle/>
          <a:p>
            <a:pPr marL="457200" indent="-457200" defTabSz="-635">
              <a:lnSpc>
                <a:spcPct val="92000"/>
              </a:lnSpc>
              <a:buClr>
                <a:srgbClr val="000000"/>
              </a:buClr>
              <a:buSzPct val="100000"/>
              <a:buFont typeface="Arial" panose="020B0604020202020204" pitchFamily="34" charset="0"/>
              <a:buChar char="•"/>
              <a:tabLst>
                <a:tab pos="448945" algn="l"/>
                <a:tab pos="897890" algn="l"/>
                <a:tab pos="1346835" algn="l"/>
                <a:tab pos="1795780" algn="l"/>
                <a:tab pos="2244725" algn="l"/>
                <a:tab pos="2693670" algn="l"/>
                <a:tab pos="3143250" algn="l"/>
                <a:tab pos="3592195" algn="l"/>
                <a:tab pos="4041140" algn="l"/>
                <a:tab pos="4490085" algn="l"/>
              </a:tabLst>
            </a:pPr>
            <a:r>
              <a:rPr lang="en-US" altLang="zh-CN" sz="3200" dirty="0">
                <a:solidFill>
                  <a:srgbClr val="000000"/>
                </a:solidFill>
                <a:latin typeface="TimesNewRoman" charset="0"/>
              </a:rPr>
              <a:t>Shell sort (Hibbard intervals</a:t>
            </a:r>
            <a:r>
              <a:rPr lang="en-US" altLang="zh-CN" sz="3200" dirty="0" smtClean="0">
                <a:solidFill>
                  <a:srgbClr val="000000"/>
                </a:solidFill>
                <a:latin typeface="TimesNewRoman" charset="0"/>
              </a:rPr>
              <a:t>)</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Lst>
            </a:pPr>
            <a:r>
              <a:rPr lang="en-US" altLang="zh-CN" sz="2000" dirty="0" smtClean="0">
                <a:solidFill>
                  <a:srgbClr val="000000"/>
                </a:solidFill>
                <a:latin typeface="TimesNewRoman" charset="0"/>
              </a:rPr>
              <a:t>        T </a:t>
            </a:r>
            <a:r>
              <a:rPr lang="en-US" altLang="zh-CN" sz="2000" dirty="0">
                <a:solidFill>
                  <a:srgbClr val="000000"/>
                </a:solidFill>
                <a:latin typeface="TimesNewRoman" charset="0"/>
              </a:rPr>
              <a:t>=  [7, 2, 9, 5, 1, 3, 8, 4]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7</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7</a:t>
            </a:r>
            <a:r>
              <a:rPr lang="en-US" altLang="zh-CN" sz="2000" dirty="0">
                <a:solidFill>
                  <a:srgbClr val="000000"/>
                </a:solidFill>
                <a:latin typeface="TimesNewRoman" charset="0"/>
              </a:rPr>
              <a:t>, 2, 9, 5, 1, 3, 8, </a:t>
            </a:r>
            <a:r>
              <a:rPr lang="en-US" altLang="zh-CN" sz="2000" i="1" dirty="0">
                <a:solidFill>
                  <a:srgbClr val="000000"/>
                </a:solidFill>
                <a:latin typeface="TimesNewRomanPS" charset="0"/>
              </a:rPr>
              <a:t>4</a:t>
            </a:r>
            <a:r>
              <a:rPr lang="en-US" altLang="zh-CN" sz="2000" dirty="0">
                <a:solidFill>
                  <a:srgbClr val="000000"/>
                </a:solidFill>
                <a:latin typeface="TimesNewRoman" charset="0"/>
              </a:rPr>
              <a:t>] sort T[1], T[8] (insertion sort)</a:t>
            </a:r>
          </a:p>
          <a:p>
            <a:pPr lvl="0" defTabSz="-635">
              <a:lnSpc>
                <a:spcPct val="92000"/>
              </a:lnSpc>
              <a:buClr>
                <a:srgbClr val="000000"/>
              </a:buClr>
              <a:buSzPct val="100000"/>
              <a:tabLst>
                <a:tab pos="448945" algn="l"/>
                <a:tab pos="897890" algn="l"/>
                <a:tab pos="1346835" algn="l"/>
                <a:tab pos="1795780" algn="l"/>
                <a:tab pos="2244725" algn="l"/>
                <a:tab pos="2693670" algn="l"/>
              </a:tabLst>
            </a:pPr>
            <a:r>
              <a:rPr lang="en-US" altLang="zh-CN" sz="2000" dirty="0" smtClean="0">
                <a:solidFill>
                  <a:srgbClr val="000000"/>
                </a:solidFill>
                <a:latin typeface="TimesNewRoman" charset="0"/>
              </a:rPr>
              <a:t>               [</a:t>
            </a:r>
            <a:r>
              <a:rPr lang="en-US" altLang="zh-CN" sz="2000" dirty="0">
                <a:solidFill>
                  <a:srgbClr val="000000"/>
                </a:solidFill>
                <a:latin typeface="TimesNewRoman" charset="0"/>
              </a:rPr>
              <a:t>4, 2, 9, 5, 1, 3, 8, 7] </a:t>
            </a:r>
            <a:r>
              <a:rPr lang="en-US" altLang="zh-CN" sz="2000" dirty="0" err="1">
                <a:solidFill>
                  <a:srgbClr val="000000"/>
                </a:solidFill>
                <a:latin typeface="TimesNewRoman" charset="0"/>
              </a:rPr>
              <a:t>inc</a:t>
            </a:r>
            <a:r>
              <a:rPr lang="en-US" altLang="zh-CN" sz="2000" dirty="0">
                <a:solidFill>
                  <a:srgbClr val="000000"/>
                </a:solidFill>
                <a:latin typeface="TimesNewRoman" charset="0"/>
              </a:rPr>
              <a:t> = </a:t>
            </a:r>
            <a:r>
              <a:rPr lang="en-US" altLang="zh-CN" sz="2000" dirty="0" smtClean="0">
                <a:solidFill>
                  <a:srgbClr val="000000"/>
                </a:solidFill>
                <a:latin typeface="TimesNewRoman" charset="0"/>
              </a:rPr>
              <a:t>3</a:t>
            </a:r>
          </a:p>
          <a:p>
            <a:pPr lvl="0"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 pos="4939030" algn="l"/>
                <a:tab pos="5387975" algn="l"/>
              </a:tabLst>
            </a:pPr>
            <a:r>
              <a:rPr lang="en-US" altLang="zh-CN" sz="2000" dirty="0" smtClean="0">
                <a:solidFill>
                  <a:srgbClr val="000000"/>
                </a:solidFill>
                <a:latin typeface="TimesNewRoman" charset="0"/>
              </a:rPr>
              <a:t>               [</a:t>
            </a:r>
            <a:r>
              <a:rPr lang="en-US" altLang="zh-CN" sz="2000" i="1" dirty="0">
                <a:solidFill>
                  <a:srgbClr val="000000"/>
                </a:solidFill>
                <a:latin typeface="TimesNewRomanPS" charset="0"/>
              </a:rPr>
              <a:t>4</a:t>
            </a:r>
            <a:r>
              <a:rPr lang="en-US" altLang="zh-CN" sz="2000" dirty="0">
                <a:solidFill>
                  <a:srgbClr val="000000"/>
                </a:solidFill>
                <a:latin typeface="TimesNewRoman" charset="0"/>
              </a:rPr>
              <a:t>, 2, 9, </a:t>
            </a:r>
            <a:r>
              <a:rPr lang="en-US" altLang="zh-CN" sz="2000" i="1" dirty="0">
                <a:solidFill>
                  <a:srgbClr val="000000"/>
                </a:solidFill>
                <a:latin typeface="TimesNewRomanPS" charset="0"/>
              </a:rPr>
              <a:t>5</a:t>
            </a:r>
            <a:r>
              <a:rPr lang="en-US" altLang="zh-CN" sz="2000" dirty="0">
                <a:solidFill>
                  <a:srgbClr val="000000"/>
                </a:solidFill>
                <a:latin typeface="TimesNewRoman" charset="0"/>
              </a:rPr>
              <a:t>, 1, 3, </a:t>
            </a:r>
            <a:r>
              <a:rPr lang="en-US" altLang="zh-CN" sz="2000" i="1" dirty="0">
                <a:solidFill>
                  <a:srgbClr val="000000"/>
                </a:solidFill>
                <a:latin typeface="TimesNewRomanPS" charset="0"/>
              </a:rPr>
              <a:t>8</a:t>
            </a:r>
            <a:r>
              <a:rPr lang="en-US" altLang="zh-CN" sz="2000" dirty="0">
                <a:solidFill>
                  <a:srgbClr val="000000"/>
                </a:solidFill>
                <a:latin typeface="TimesNewRoman" charset="0"/>
              </a:rPr>
              <a:t>, 7] sort T[1], T[4], T[7] (insertion sort)</a:t>
            </a:r>
          </a:p>
          <a:p>
            <a:pPr lvl="0" defTabSz="-635">
              <a:lnSpc>
                <a:spcPct val="92000"/>
              </a:lnSpc>
              <a:buClr>
                <a:srgbClr val="000000"/>
              </a:buClr>
              <a:buSzPct val="100000"/>
              <a:tabLst>
                <a:tab pos="448945" algn="l"/>
                <a:tab pos="897890" algn="l"/>
                <a:tab pos="1346835" algn="l"/>
                <a:tab pos="1795780" algn="l"/>
                <a:tab pos="2244725" algn="l"/>
                <a:tab pos="2693670" algn="l"/>
              </a:tabLst>
            </a:pPr>
            <a:endParaRPr lang="en-US" altLang="zh-CN" sz="2000" dirty="0">
              <a:solidFill>
                <a:srgbClr val="000000"/>
              </a:solidFill>
              <a:latin typeface="TimesNewRoman" charset="0"/>
            </a:endParaRPr>
          </a:p>
          <a:p>
            <a:pPr defTabSz="-635">
              <a:lnSpc>
                <a:spcPct val="92000"/>
              </a:lnSpc>
              <a:buClr>
                <a:srgbClr val="000000"/>
              </a:buClr>
              <a:buSzPct val="100000"/>
              <a:tabLst>
                <a:tab pos="448945" algn="l"/>
                <a:tab pos="897890" algn="l"/>
                <a:tab pos="1346835" algn="l"/>
                <a:tab pos="1795780" algn="l"/>
                <a:tab pos="2244725" algn="l"/>
                <a:tab pos="2693670" algn="l"/>
                <a:tab pos="3143250" algn="l"/>
                <a:tab pos="3592195" algn="l"/>
                <a:tab pos="4041140" algn="l"/>
                <a:tab pos="4490085" algn="l"/>
              </a:tabLst>
            </a:pPr>
            <a:endParaRPr lang="en-US" altLang="zh-CN"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2832100" y="2943225"/>
            <a:ext cx="3962400" cy="1447800"/>
          </a:xfrm>
          <a:prstGeom prst="rect">
            <a:avLst/>
          </a:prstGeom>
          <a:noFill/>
          <a:ln w="9525" cap="flat">
            <a:noFill/>
            <a:round/>
          </a:ln>
          <a:effectLst/>
        </p:spPr>
        <p:txBody>
          <a:bodyPr wrap="none" lIns="0" tIns="32512" rIns="0" bIns="0"/>
          <a:lstStyle/>
          <a:p>
            <a:pPr defTabSz="-635">
              <a:tabLst>
                <a:tab pos="448945" algn="l"/>
                <a:tab pos="898525" algn="l"/>
                <a:tab pos="1347470" algn="l"/>
              </a:tabLst>
            </a:pPr>
            <a:r>
              <a:rPr lang="en-US" sz="5400" dirty="0">
                <a:solidFill>
                  <a:srgbClr val="000000"/>
                </a:solidFill>
                <a:latin typeface="TimesNewRoman" charset="0"/>
              </a:rPr>
              <a:t>Simulation</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6"/>
          <p:cNvSpPr txBox="1">
            <a:spLocks noChangeArrowheads="1"/>
          </p:cNvSpPr>
          <p:nvPr/>
        </p:nvSpPr>
        <p:spPr bwMode="auto">
          <a:xfrm>
            <a:off x="450156" y="1045121"/>
            <a:ext cx="9577064" cy="4836196"/>
          </a:xfrm>
          <a:prstGeom prst="rect">
            <a:avLst/>
          </a:prstGeom>
          <a:noFill/>
          <a:ln w="9525" cap="flat">
            <a:noFill/>
            <a:round/>
          </a:ln>
          <a:effectLst/>
        </p:spPr>
        <p:txBody>
          <a:bodyPr wrap="none" lIns="0" tIns="24384" rIns="0" bIns="0">
            <a:normAutofit/>
          </a:bodyPr>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Lst>
            </a:pPr>
            <a:r>
              <a:rPr lang="en-US" sz="3200" dirty="0">
                <a:solidFill>
                  <a:srgbClr val="000000"/>
                </a:solidFill>
                <a:latin typeface="TimesNewRoman" charset="0"/>
              </a:rPr>
              <a:t>Applied Algorithms </a:t>
            </a:r>
            <a:r>
              <a:rPr lang="en-US" sz="3200" dirty="0" smtClean="0">
                <a:solidFill>
                  <a:srgbClr val="000000"/>
                </a:solidFill>
                <a:latin typeface="TimesNewRoman" charset="0"/>
              </a:rPr>
              <a:t>(1)</a:t>
            </a:r>
          </a:p>
          <a:p>
            <a:pPr marL="285750" lvl="0" indent="-285750" defTabSz="-635">
              <a:lnSpc>
                <a:spcPts val="2800"/>
              </a:lnSpc>
              <a:buFont typeface="Arial" panose="020B0604020202020204" pitchFamily="34" charset="0"/>
              <a:buChar char="•"/>
              <a:tabLst>
                <a:tab pos="448945" algn="l"/>
                <a:tab pos="898525" algn="l"/>
              </a:tabLst>
            </a:pPr>
            <a:r>
              <a:rPr lang="en-US" altLang="zh-CN" sz="3200" dirty="0">
                <a:solidFill>
                  <a:srgbClr val="000000"/>
                </a:solidFill>
                <a:latin typeface="TimesNewRoman" charset="0"/>
              </a:rPr>
              <a:t>Simulation</a:t>
            </a:r>
          </a:p>
          <a:p>
            <a:pPr lvl="0" defTabSz="-635">
              <a:lnSpc>
                <a:spcPts val="2800"/>
              </a:lnSpc>
              <a:tabLst>
                <a:tab pos="448945" algn="l"/>
                <a:tab pos="898525" algn="l"/>
                <a:tab pos="1347470" algn="l"/>
                <a:tab pos="1797050"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Two basic kinds:</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3200" dirty="0" smtClean="0">
                <a:solidFill>
                  <a:srgbClr val="000000"/>
                </a:solidFill>
                <a:latin typeface="TimesNewRoman" charset="0"/>
              </a:rPr>
              <a:t>Discrete </a:t>
            </a:r>
            <a:r>
              <a:rPr lang="en-US" altLang="zh-CN" sz="3200" dirty="0">
                <a:solidFill>
                  <a:srgbClr val="000000"/>
                </a:solidFill>
                <a:latin typeface="TimesNewRoman" charset="0"/>
              </a:rPr>
              <a:t>Event (models discrete events)</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3200" dirty="0" smtClean="0">
                <a:solidFill>
                  <a:srgbClr val="000000"/>
                </a:solidFill>
                <a:latin typeface="TimesNewRoman" charset="0"/>
              </a:rPr>
              <a:t>Continuous </a:t>
            </a:r>
            <a:r>
              <a:rPr lang="en-US" altLang="zh-CN" sz="3200" dirty="0">
                <a:solidFill>
                  <a:srgbClr val="000000"/>
                </a:solidFill>
                <a:latin typeface="TimesNewRoman" charset="0"/>
              </a:rPr>
              <a:t>(models continuous processes)</a:t>
            </a:r>
          </a:p>
          <a:p>
            <a:pPr marL="285750" lvl="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3200" dirty="0">
                <a:solidFill>
                  <a:srgbClr val="000000"/>
                </a:solidFill>
                <a:latin typeface="TimesNewRoman" charset="0"/>
              </a:rPr>
              <a:t>Each type is suited to different kinds of simulations</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Discrete Event – processes where time-based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events </a:t>
            </a:r>
            <a:r>
              <a:rPr lang="en-US" altLang="zh-CN" sz="3200" dirty="0">
                <a:solidFill>
                  <a:srgbClr val="000000"/>
                </a:solidFill>
                <a:latin typeface="TimesNewRoman" charset="0"/>
              </a:rPr>
              <a:t>control what </a:t>
            </a:r>
            <a:r>
              <a:rPr lang="en-US" altLang="zh-CN" sz="3200" dirty="0" smtClean="0">
                <a:solidFill>
                  <a:srgbClr val="000000"/>
                </a:solidFill>
                <a:latin typeface="TimesNewRoman" charset="0"/>
              </a:rPr>
              <a:t> is </a:t>
            </a:r>
            <a:r>
              <a:rPr lang="en-US" altLang="zh-CN" sz="3200" dirty="0">
                <a:solidFill>
                  <a:srgbClr val="000000"/>
                </a:solidFill>
                <a:latin typeface="TimesNewRoman" charset="0"/>
              </a:rPr>
              <a:t>happening</a:t>
            </a:r>
            <a:r>
              <a:rPr lang="en-US" altLang="zh-CN" sz="3200" dirty="0" smtClean="0">
                <a:solidFill>
                  <a:srgbClr val="000000"/>
                </a:solidFill>
                <a:latin typeface="TimesNewRoman" charset="0"/>
              </a:rPr>
              <a:t>.</a:t>
            </a:r>
          </a:p>
          <a:p>
            <a:pPr marL="742950" lvl="1" indent="-285750" defTabSz="-635">
              <a:lnSpc>
                <a:spcPts val="2800"/>
              </a:lnSpc>
              <a:buFont typeface="Arial" panose="020B0604020202020204" pitchFamily="34" charset="0"/>
              <a:buChar char="•"/>
              <a:tabLst>
                <a:tab pos="448945" algn="l"/>
                <a:tab pos="898525" algn="l"/>
              </a:tabLst>
            </a:pPr>
            <a:r>
              <a:rPr lang="en-US" altLang="zh-CN" sz="3200" dirty="0" smtClean="0">
                <a:solidFill>
                  <a:srgbClr val="000000"/>
                </a:solidFill>
                <a:latin typeface="TimesNewRoman" charset="0"/>
              </a:rPr>
              <a:t>(</a:t>
            </a:r>
            <a:r>
              <a:rPr lang="en-US" altLang="zh-CN" sz="3200" dirty="0">
                <a:solidFill>
                  <a:srgbClr val="000000"/>
                </a:solidFill>
                <a:latin typeface="TimesNewRoman" charset="0"/>
              </a:rPr>
              <a:t>e.g. Queues</a:t>
            </a:r>
            <a:r>
              <a:rPr lang="en-US" altLang="zh-CN" sz="32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Continuous – processes where there are no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3200" dirty="0" smtClean="0">
                <a:solidFill>
                  <a:srgbClr val="000000"/>
                </a:solidFill>
                <a:latin typeface="TimesNewRoman" charset="0"/>
              </a:rPr>
              <a:t>time-based events</a:t>
            </a:r>
            <a:endParaRPr lang="en-US" altLang="zh-CN" sz="3200" dirty="0">
              <a:solidFill>
                <a:srgbClr val="000000"/>
              </a:solidFill>
              <a:latin typeface="TimesNewRoman" charset="0"/>
            </a:endParaRP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Lst>
            </a:pPr>
            <a:r>
              <a:rPr lang="en-US" altLang="zh-CN" sz="3200" dirty="0" smtClean="0">
                <a:solidFill>
                  <a:srgbClr val="000000"/>
                </a:solidFill>
                <a:latin typeface="TimesNewRoman" charset="0"/>
              </a:rPr>
              <a:t>Physical </a:t>
            </a:r>
            <a:r>
              <a:rPr lang="en-US" altLang="zh-CN" sz="3200" dirty="0">
                <a:solidFill>
                  <a:srgbClr val="000000"/>
                </a:solidFill>
                <a:latin typeface="TimesNewRoman" charset="0"/>
              </a:rPr>
              <a:t>processes (e.g. Explosions)</a:t>
            </a:r>
          </a:p>
          <a:p>
            <a:pPr lvl="0" defTabSz="-635">
              <a:tabLst>
                <a:tab pos="448945" algn="l"/>
                <a:tab pos="898525" algn="l"/>
              </a:tabLst>
            </a:pPr>
            <a:endParaRPr lang="en-US" altLang="zh-CN" sz="3200" dirty="0">
              <a:solidFill>
                <a:srgbClr val="000000"/>
              </a:solidFill>
              <a:latin typeface="TimesNewRoman" charset="0"/>
            </a:endParaRPr>
          </a:p>
          <a:p>
            <a:pPr lvl="0" defTabSz="-635">
              <a:tabLst>
                <a:tab pos="448945" algn="l"/>
                <a:tab pos="898525" algn="l"/>
                <a:tab pos="1347470" algn="l"/>
              </a:tabLst>
            </a:pPr>
            <a:endParaRPr lang="en-US" altLang="zh-CN" sz="3200" dirty="0">
              <a:solidFill>
                <a:srgbClr val="000000"/>
              </a:solidFill>
              <a:latin typeface="TimesNewRoman" charset="0"/>
            </a:endParaRPr>
          </a:p>
          <a:p>
            <a:pPr defTabSz="-635">
              <a:tabLst>
                <a:tab pos="448945" algn="l"/>
                <a:tab pos="898525" algn="l"/>
                <a:tab pos="1347470" algn="l"/>
                <a:tab pos="1797050" algn="l"/>
                <a:tab pos="2245995" algn="l"/>
                <a:tab pos="2695575" algn="l"/>
              </a:tabLst>
            </a:pPr>
            <a:endParaRPr lang="en-US"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6"/>
          <p:cNvSpPr txBox="1">
            <a:spLocks noChangeArrowheads="1"/>
          </p:cNvSpPr>
          <p:nvPr/>
        </p:nvSpPr>
        <p:spPr bwMode="auto">
          <a:xfrm>
            <a:off x="1536700" y="1980197"/>
            <a:ext cx="7886699" cy="4315828"/>
          </a:xfrm>
          <a:prstGeom prst="rect">
            <a:avLst/>
          </a:prstGeom>
          <a:noFill/>
          <a:ln w="9525" cap="flat">
            <a:noFill/>
            <a:round/>
          </a:ln>
          <a:effectLst/>
        </p:spPr>
        <p:txBody>
          <a:bodyPr wrap="none" lIns="0" tIns="32512" rIns="0" bIns="0"/>
          <a:lstStyle/>
          <a:p>
            <a:pPr marL="457200" lvl="0" indent="-457200" defTabSz="-635">
              <a:lnSpc>
                <a:spcPts val="2800"/>
              </a:lnSpc>
              <a:buFont typeface="Arial" panose="020B0604020202020204" pitchFamily="34" charset="0"/>
              <a:buChar char="•"/>
              <a:tabLst>
                <a:tab pos="448945" algn="l"/>
                <a:tab pos="898525" algn="l"/>
                <a:tab pos="1347470" algn="l"/>
                <a:tab pos="1797050" algn="l"/>
                <a:tab pos="2245995" algn="l"/>
                <a:tab pos="2695575" algn="l"/>
              </a:tabLst>
            </a:pPr>
            <a:r>
              <a:rPr lang="en-US" sz="3200" dirty="0">
                <a:solidFill>
                  <a:srgbClr val="000000"/>
                </a:solidFill>
                <a:latin typeface="TimesNewRoman" charset="0"/>
              </a:rPr>
              <a:t>Note: This terminology is not </a:t>
            </a:r>
            <a:r>
              <a:rPr lang="en-US" sz="3200" dirty="0" smtClean="0">
                <a:solidFill>
                  <a:srgbClr val="000000"/>
                </a:solidFill>
                <a:latin typeface="TimesNewRoman" charset="0"/>
              </a:rPr>
              <a:t>especially</a:t>
            </a:r>
          </a:p>
          <a:p>
            <a:pPr lvl="0" defTabSz="-635">
              <a:lnSpc>
                <a:spcPts val="2800"/>
              </a:lnSpc>
              <a:tabLst>
                <a:tab pos="448945" algn="l"/>
                <a:tab pos="898525" algn="l"/>
                <a:tab pos="1347470" algn="l"/>
                <a:tab pos="1797050" algn="l"/>
                <a:tab pos="2245995" algn="l"/>
                <a:tab pos="2695575" algn="l"/>
              </a:tabLst>
            </a:pPr>
            <a:r>
              <a:rPr lang="en-US" altLang="zh-CN" sz="3200" dirty="0" smtClean="0">
                <a:solidFill>
                  <a:srgbClr val="000000"/>
                </a:solidFill>
                <a:latin typeface="TimesNewRoman" charset="0"/>
              </a:rPr>
              <a:t>    obvious </a:t>
            </a:r>
            <a:r>
              <a:rPr lang="en-US" altLang="zh-CN" sz="3200" dirty="0">
                <a:solidFill>
                  <a:srgbClr val="000000"/>
                </a:solidFill>
                <a:latin typeface="TimesNewRoman" charset="0"/>
              </a:rPr>
              <a:t>or clear.</a:t>
            </a:r>
          </a:p>
          <a:p>
            <a:pPr lvl="0" defTabSz="-635">
              <a:lnSpc>
                <a:spcPts val="2800"/>
              </a:lnSpc>
              <a:tabLst>
                <a:tab pos="448945" algn="l"/>
                <a:tab pos="898525" algn="l"/>
                <a:tab pos="1347470" algn="l"/>
                <a:tab pos="1797050" algn="l"/>
                <a:tab pos="224599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Discrete Event: </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smtClean="0">
                <a:solidFill>
                  <a:srgbClr val="000000"/>
                </a:solidFill>
                <a:latin typeface="TimesNewRoman" charset="0"/>
              </a:rPr>
              <a:t>Usually </a:t>
            </a:r>
            <a:r>
              <a:rPr lang="en-US" altLang="zh-CN" sz="2400" dirty="0">
                <a:solidFill>
                  <a:srgbClr val="000000"/>
                </a:solidFill>
                <a:latin typeface="TimesNewRoman" charset="0"/>
              </a:rPr>
              <a:t>used to model discrete events </a:t>
            </a:r>
          </a:p>
          <a:p>
            <a:pPr marL="1199515" lvl="2" indent="-285750" defTabSz="-635">
              <a:lnSpc>
                <a:spcPts val="2800"/>
              </a:lnSpc>
              <a:buFont typeface="Arial" panose="020B0604020202020204" pitchFamily="34" charset="0"/>
              <a:buChar char="•"/>
              <a:tabLst>
                <a:tab pos="448945" algn="l"/>
              </a:tabLst>
            </a:pPr>
            <a:r>
              <a:rPr lang="en-US" altLang="zh-CN" sz="2400" dirty="0" smtClean="0">
                <a:solidFill>
                  <a:srgbClr val="000000"/>
                </a:solidFill>
                <a:latin typeface="TimesNewRoman" charset="0"/>
              </a:rPr>
              <a:t>Time </a:t>
            </a:r>
            <a:r>
              <a:rPr lang="en-US" altLang="zh-CN" sz="2400" dirty="0">
                <a:solidFill>
                  <a:srgbClr val="000000"/>
                </a:solidFill>
                <a:latin typeface="TimesNewRoman" charset="0"/>
              </a:rPr>
              <a:t>is continuous, events can occur at any </a:t>
            </a:r>
            <a:r>
              <a:rPr lang="en-US" altLang="zh-CN" sz="2400" dirty="0" smtClean="0">
                <a:solidFill>
                  <a:srgbClr val="000000"/>
                </a:solidFill>
                <a:latin typeface="TimesNewRoman" charset="0"/>
              </a:rPr>
              <a:t>point </a:t>
            </a:r>
          </a:p>
          <a:p>
            <a:pPr lvl="0" defTabSz="-635">
              <a:lnSpc>
                <a:spcPts val="2800"/>
              </a:lnSpc>
              <a:tabLst>
                <a:tab pos="448945" algn="l"/>
              </a:tabLst>
            </a:pPr>
            <a:r>
              <a:rPr lang="en-US" altLang="zh-CN" sz="2400" dirty="0">
                <a:solidFill>
                  <a:srgbClr val="000000"/>
                </a:solidFill>
                <a:latin typeface="TimesNewRoman" charset="0"/>
              </a:rPr>
              <a:t> </a:t>
            </a:r>
            <a:r>
              <a:rPr lang="en-US" altLang="zh-CN" sz="2400" dirty="0" smtClean="0">
                <a:solidFill>
                  <a:srgbClr val="000000"/>
                </a:solidFill>
                <a:latin typeface="TimesNewRoman" charset="0"/>
              </a:rPr>
              <a:t>                  in </a:t>
            </a:r>
            <a:r>
              <a:rPr lang="en-US" altLang="zh-CN" sz="2400" dirty="0">
                <a:solidFill>
                  <a:srgbClr val="000000"/>
                </a:solidFill>
                <a:latin typeface="TimesNewRoman" charset="0"/>
              </a:rPr>
              <a:t>time</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dirty="0" smtClean="0">
                <a:solidFill>
                  <a:srgbClr val="000000"/>
                </a:solidFill>
                <a:latin typeface="TimesNewRoman" charset="0"/>
              </a:rPr>
              <a:t> </a:t>
            </a:r>
            <a:endParaRPr lang="en-US" altLang="zh-CN" dirty="0">
              <a:solidFill>
                <a:srgbClr val="000000"/>
              </a:solidFill>
              <a:latin typeface="TimesNewRoman" charset="0"/>
            </a:endParaRP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Continuous : </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400" dirty="0" smtClean="0">
                <a:solidFill>
                  <a:srgbClr val="000000"/>
                </a:solidFill>
                <a:latin typeface="TimesNewRoman" charset="0"/>
              </a:rPr>
              <a:t>Usually </a:t>
            </a:r>
            <a:r>
              <a:rPr lang="en-US" altLang="zh-CN" sz="2400" dirty="0">
                <a:solidFill>
                  <a:srgbClr val="000000"/>
                </a:solidFill>
                <a:latin typeface="TimesNewRoman" charset="0"/>
              </a:rPr>
              <a:t>used to model a continuous process.</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400" dirty="0" smtClean="0">
                <a:solidFill>
                  <a:srgbClr val="000000"/>
                </a:solidFill>
                <a:latin typeface="TimesNewRoman" charset="0"/>
              </a:rPr>
              <a:t>Time </a:t>
            </a:r>
            <a:r>
              <a:rPr lang="en-US" altLang="zh-CN" sz="2400" dirty="0">
                <a:solidFill>
                  <a:srgbClr val="000000"/>
                </a:solidFill>
                <a:latin typeface="TimesNewRoman" charset="0"/>
              </a:rPr>
              <a:t>is broken into discrete chunks (ticks) events </a:t>
            </a:r>
          </a:p>
          <a:p>
            <a:pPr lvl="0" defTabSz="-635">
              <a:lnSpc>
                <a:spcPts val="2800"/>
              </a:lnSpc>
              <a:tabLst>
                <a:tab pos="448945" algn="l"/>
                <a:tab pos="898525" algn="l"/>
                <a:tab pos="1347470" algn="l"/>
                <a:tab pos="1797050" algn="l"/>
                <a:tab pos="2245995" algn="l"/>
              </a:tabLst>
            </a:pPr>
            <a:r>
              <a:rPr lang="en-US" altLang="zh-CN" sz="2400" dirty="0" smtClean="0">
                <a:solidFill>
                  <a:srgbClr val="000000"/>
                </a:solidFill>
                <a:latin typeface="TimesNewRoman" charset="0"/>
              </a:rPr>
              <a:t>                   only </a:t>
            </a:r>
            <a:r>
              <a:rPr lang="en-US" altLang="zh-CN" sz="2400" dirty="0">
                <a:solidFill>
                  <a:srgbClr val="000000"/>
                </a:solidFill>
                <a:latin typeface="TimesNewRoman" charset="0"/>
              </a:rPr>
              <a:t>occur on a tick</a:t>
            </a:r>
          </a:p>
          <a:p>
            <a:pPr marL="457200" indent="-45720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endParaRPr lang="en-US" sz="32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sz="3200" dirty="0" smtClean="0">
                <a:solidFill>
                  <a:srgbClr val="000000"/>
                </a:solidFill>
                <a:latin typeface="TimesNewRoman" charset="0"/>
              </a:rPr>
              <a:t> </a:t>
            </a:r>
            <a:endParaRPr lang="en-US"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6"/>
          <p:cNvSpPr txBox="1">
            <a:spLocks noChangeArrowheads="1"/>
          </p:cNvSpPr>
          <p:nvPr/>
        </p:nvSpPr>
        <p:spPr bwMode="auto">
          <a:xfrm>
            <a:off x="1917700" y="2047147"/>
            <a:ext cx="7799721" cy="356307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dirty="0">
                <a:solidFill>
                  <a:srgbClr val="000000"/>
                </a:solidFill>
                <a:latin typeface="TimesNewRoman" charset="0"/>
              </a:rPr>
              <a:t>Discrete Event </a:t>
            </a:r>
            <a:r>
              <a:rPr lang="en-US" dirty="0" smtClean="0">
                <a:solidFill>
                  <a:srgbClr val="000000"/>
                </a:solidFill>
                <a:latin typeface="TimesNewRoman" charset="0"/>
              </a:rPr>
              <a:t>Simulation</a:t>
            </a:r>
          </a:p>
          <a:p>
            <a:pPr defTabSz="-635">
              <a:lnSpc>
                <a:spcPts val="2800"/>
              </a:lnSpc>
              <a:tabLst>
                <a:tab pos="448945" algn="l"/>
                <a:tab pos="898525" algn="l"/>
                <a:tab pos="1347470" algn="l"/>
                <a:tab pos="1797050" algn="l"/>
                <a:tab pos="2245995" algn="l"/>
                <a:tab pos="2695575" algn="l"/>
                <a:tab pos="3144520" algn="l"/>
              </a:tabLst>
            </a:pPr>
            <a:r>
              <a:rPr lang="en-US" altLang="zh-CN" dirty="0" smtClean="0">
                <a:solidFill>
                  <a:srgbClr val="000000"/>
                </a:solidFill>
                <a:latin typeface="TimesNewRoman" charset="0"/>
              </a:rPr>
              <a:t>     – </a:t>
            </a:r>
            <a:r>
              <a:rPr lang="en-US" altLang="zh-CN" dirty="0">
                <a:solidFill>
                  <a:srgbClr val="000000"/>
                </a:solidFill>
                <a:latin typeface="TimesNewRoman" charset="0"/>
              </a:rPr>
              <a:t>Normally a lot less mathematically complex.</a:t>
            </a:r>
          </a:p>
          <a:p>
            <a:pPr defTabSz="-635">
              <a:lnSpc>
                <a:spcPts val="2800"/>
              </a:lnSpc>
              <a:tabLst>
                <a:tab pos="448945" algn="l"/>
                <a:tab pos="898525" algn="l"/>
                <a:tab pos="1347470" algn="l"/>
                <a:tab pos="1797050" algn="l"/>
                <a:tab pos="2245995" algn="l"/>
                <a:tab pos="2695575" algn="l"/>
                <a:tab pos="3144520" algn="l"/>
              </a:tabLst>
            </a:pPr>
            <a:r>
              <a:rPr lang="en-US" altLang="zh-CN" dirty="0" smtClean="0">
                <a:solidFill>
                  <a:srgbClr val="000000"/>
                </a:solidFill>
                <a:latin typeface="TimesNewRoman" charset="0"/>
              </a:rPr>
              <a:t>     – </a:t>
            </a:r>
            <a:r>
              <a:rPr lang="en-US" altLang="zh-CN" dirty="0">
                <a:solidFill>
                  <a:srgbClr val="000000"/>
                </a:solidFill>
                <a:latin typeface="TimesNewRoman" charset="0"/>
              </a:rPr>
              <a:t>Usually requires a lot less computer resources.</a:t>
            </a:r>
          </a:p>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dirty="0">
                <a:solidFill>
                  <a:srgbClr val="000000"/>
                </a:solidFill>
                <a:latin typeface="TimesNewRoman" charset="0"/>
              </a:rPr>
              <a:t>Queue simulation</a:t>
            </a:r>
          </a:p>
          <a:p>
            <a:pPr defTabSz="-635">
              <a:lnSpc>
                <a:spcPts val="2800"/>
              </a:lnSpc>
              <a:tabLst>
                <a:tab pos="448945" algn="l"/>
                <a:tab pos="898525" algn="l"/>
                <a:tab pos="1347470" algn="l"/>
                <a:tab pos="1797050" algn="l"/>
                <a:tab pos="2245995" algn="l"/>
                <a:tab pos="2695575" algn="l"/>
                <a:tab pos="3144520" algn="l"/>
              </a:tabLst>
            </a:pPr>
            <a:r>
              <a:rPr lang="en-US" altLang="zh-CN" dirty="0" smtClean="0">
                <a:solidFill>
                  <a:srgbClr val="000000"/>
                </a:solidFill>
                <a:latin typeface="TimesNewRoman" charset="0"/>
              </a:rPr>
              <a:t>     – </a:t>
            </a:r>
            <a:r>
              <a:rPr lang="en-US" altLang="zh-CN" dirty="0">
                <a:solidFill>
                  <a:srgbClr val="000000"/>
                </a:solidFill>
                <a:latin typeface="TimesNewRoman" charset="0"/>
              </a:rPr>
              <a:t>Widely used to evaluate queue-based processes</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dirty="0">
                <a:solidFill>
                  <a:srgbClr val="000000"/>
                </a:solidFill>
                <a:latin typeface="TimesNewRoman" charset="0"/>
              </a:rPr>
              <a:t>Shops</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dirty="0">
                <a:solidFill>
                  <a:srgbClr val="000000"/>
                </a:solidFill>
                <a:latin typeface="TimesNewRoman" charset="0"/>
              </a:rPr>
              <a:t>Production lines</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dirty="0">
                <a:solidFill>
                  <a:srgbClr val="000000"/>
                </a:solidFill>
                <a:latin typeface="TimesNewRoman" charset="0"/>
              </a:rPr>
              <a:t>Industrial processes</a:t>
            </a:r>
          </a:p>
          <a:p>
            <a:pPr lvl="0">
              <a:lnSpc>
                <a:spcPts val="2800"/>
              </a:lnSpc>
            </a:pPr>
            <a:r>
              <a:rPr lang="en-US" altLang="zh-CN" sz="1600" dirty="0" smtClean="0">
                <a:solidFill>
                  <a:srgbClr val="000000"/>
                </a:solidFill>
                <a:latin typeface="TimesNewRoman" charset="0"/>
              </a:rPr>
              <a:t>     –We </a:t>
            </a:r>
            <a:r>
              <a:rPr lang="en-US" altLang="zh-CN" sz="1600" dirty="0">
                <a:solidFill>
                  <a:srgbClr val="000000"/>
                </a:solidFill>
                <a:latin typeface="TimesNewRoman" charset="0"/>
              </a:rPr>
              <a:t>will look at some simple examples and see how we might implement them.</a:t>
            </a: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Lst>
            </a:pPr>
            <a:endParaRPr lang="en-US" altLang="zh-CN" dirty="0" smtClean="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Lst>
            </a:pPr>
            <a:endParaRPr lang="en-US"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Bubble Sort Algorithm</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
        <p:nvSpPr>
          <p:cNvPr id="4" name="矩形 3"/>
          <p:cNvSpPr/>
          <p:nvPr/>
        </p:nvSpPr>
        <p:spPr>
          <a:xfrm>
            <a:off x="698500" y="1419225"/>
            <a:ext cx="8839200" cy="5977662"/>
          </a:xfrm>
          <a:prstGeom prst="rect">
            <a:avLst/>
          </a:prstGeom>
        </p:spPr>
        <p:txBody>
          <a:bodyPr wrap="square">
            <a:spAutoFit/>
          </a:bodyPr>
          <a:lstStyle/>
          <a:p>
            <a:pPr marL="596265">
              <a:spcBef>
                <a:spcPts val="2215"/>
              </a:spcBef>
            </a:pPr>
            <a:r>
              <a:rPr lang="en-US" sz="2400" spc="-34" dirty="0" smtClean="0">
                <a:latin typeface="Tahoma" panose="020B0604030504040204"/>
                <a:cs typeface="Tahoma" panose="020B0604030504040204"/>
              </a:rPr>
              <a:t>The </a:t>
            </a:r>
            <a:r>
              <a:rPr lang="en-US" sz="2400" spc="-79" dirty="0" smtClean="0">
                <a:latin typeface="Tahoma" panose="020B0604030504040204"/>
                <a:cs typeface="Tahoma" panose="020B0604030504040204"/>
              </a:rPr>
              <a:t>algorithm </a:t>
            </a:r>
            <a:r>
              <a:rPr lang="en-US" sz="2400" spc="-113" dirty="0" smtClean="0">
                <a:latin typeface="Tahoma" panose="020B0604030504040204"/>
                <a:cs typeface="Tahoma" panose="020B0604030504040204"/>
              </a:rPr>
              <a:t>performs </a:t>
            </a:r>
            <a:r>
              <a:rPr lang="en-US" sz="2400" i="1" spc="-11" dirty="0" smtClean="0">
                <a:cs typeface="Calibri" panose="020F0502020204030204"/>
              </a:rPr>
              <a:t>n </a:t>
            </a:r>
            <a:r>
              <a:rPr lang="en-US" sz="2400" spc="102" dirty="0" smtClean="0">
                <a:latin typeface="Tahoma" panose="020B0604030504040204"/>
                <a:cs typeface="Tahoma" panose="020B0604030504040204"/>
              </a:rPr>
              <a:t>− </a:t>
            </a:r>
            <a:r>
              <a:rPr lang="en-US" sz="2400" spc="-124" dirty="0" smtClean="0">
                <a:latin typeface="Tahoma" panose="020B0604030504040204"/>
                <a:cs typeface="Tahoma" panose="020B0604030504040204"/>
              </a:rPr>
              <a:t>1 </a:t>
            </a:r>
            <a:r>
              <a:rPr lang="en-US" sz="2400" i="1" spc="-57" dirty="0" smtClean="0">
                <a:solidFill>
                  <a:srgbClr val="FF0000"/>
                </a:solidFill>
                <a:cs typeface="Calibri" panose="020F0502020204030204"/>
              </a:rPr>
              <a:t>passes</a:t>
            </a:r>
            <a:r>
              <a:rPr lang="en-US" sz="2400" spc="-57" dirty="0" smtClean="0">
                <a:latin typeface="Tahoma" panose="020B0604030504040204"/>
                <a:cs typeface="Tahoma" panose="020B0604030504040204"/>
              </a:rPr>
              <a:t>.  </a:t>
            </a:r>
            <a:r>
              <a:rPr lang="en-US" sz="2400" spc="-23" dirty="0" smtClean="0">
                <a:latin typeface="Tahoma" panose="020B0604030504040204"/>
                <a:cs typeface="Tahoma" panose="020B0604030504040204"/>
              </a:rPr>
              <a:t>After </a:t>
            </a:r>
            <a:r>
              <a:rPr lang="en-US" sz="2400" spc="-90" dirty="0" smtClean="0">
                <a:latin typeface="Tahoma" panose="020B0604030504040204"/>
                <a:cs typeface="Tahoma" panose="020B0604030504040204"/>
              </a:rPr>
              <a:t>the </a:t>
            </a:r>
            <a:r>
              <a:rPr lang="en-US" sz="2400" i="1" spc="11" dirty="0" err="1" smtClean="0">
                <a:cs typeface="Calibri" panose="020F0502020204030204"/>
              </a:rPr>
              <a:t>i</a:t>
            </a:r>
            <a:r>
              <a:rPr lang="en-US" sz="2400" i="1" spc="11" dirty="0" smtClean="0">
                <a:cs typeface="Calibri" panose="020F0502020204030204"/>
              </a:rPr>
              <a:t> </a:t>
            </a:r>
            <a:r>
              <a:rPr lang="en-US" sz="2400" spc="-57" dirty="0" smtClean="0">
                <a:latin typeface="Tahoma" panose="020B0604030504040204"/>
                <a:cs typeface="Tahoma" panose="020B0604030504040204"/>
              </a:rPr>
              <a:t>-</a:t>
            </a:r>
            <a:r>
              <a:rPr lang="en-US" sz="2400" spc="-57" dirty="0" err="1" smtClean="0">
                <a:latin typeface="Tahoma" panose="020B0604030504040204"/>
                <a:cs typeface="Tahoma" panose="020B0604030504040204"/>
              </a:rPr>
              <a:t>th</a:t>
            </a:r>
            <a:r>
              <a:rPr lang="en-US" sz="2400" spc="147" dirty="0" smtClean="0">
                <a:latin typeface="Tahoma" panose="020B0604030504040204"/>
                <a:cs typeface="Tahoma" panose="020B0604030504040204"/>
              </a:rPr>
              <a:t> </a:t>
            </a:r>
            <a:r>
              <a:rPr lang="en-US" sz="2400" spc="-136" dirty="0" smtClean="0">
                <a:latin typeface="Tahoma" panose="020B0604030504040204"/>
                <a:cs typeface="Tahoma" panose="020B0604030504040204"/>
              </a:rPr>
              <a:t>pass</a:t>
            </a:r>
            <a:endParaRPr lang="en-US" sz="2400" dirty="0" smtClean="0">
              <a:latin typeface="Tahoma" panose="020B0604030504040204"/>
              <a:cs typeface="Tahoma" panose="020B0604030504040204"/>
            </a:endParaRPr>
          </a:p>
          <a:p>
            <a:pPr marL="596265" marR="11430">
              <a:lnSpc>
                <a:spcPct val="103000"/>
              </a:lnSpc>
            </a:pPr>
            <a:r>
              <a:rPr lang="en-US" sz="2400" dirty="0" smtClean="0">
                <a:latin typeface="Tahoma" panose="020B0604030504040204"/>
                <a:cs typeface="Tahoma" panose="020B0604030504040204"/>
              </a:rPr>
              <a:t>(</a:t>
            </a:r>
            <a:r>
              <a:rPr lang="en-US" sz="2400" i="1" dirty="0" err="1" smtClean="0">
                <a:cs typeface="Calibri" panose="020F0502020204030204"/>
              </a:rPr>
              <a:t>i</a:t>
            </a:r>
            <a:r>
              <a:rPr lang="en-US" sz="2400" i="1" dirty="0" smtClean="0">
                <a:cs typeface="Calibri" panose="020F0502020204030204"/>
              </a:rPr>
              <a:t> </a:t>
            </a:r>
            <a:r>
              <a:rPr lang="en-US" sz="2400" spc="102" dirty="0" smtClean="0">
                <a:latin typeface="Tahoma" panose="020B0604030504040204"/>
                <a:cs typeface="Tahoma" panose="020B0604030504040204"/>
              </a:rPr>
              <a:t>≤ </a:t>
            </a:r>
            <a:r>
              <a:rPr lang="en-US" sz="2400" i="1" spc="-11" dirty="0" smtClean="0">
                <a:cs typeface="Calibri" panose="020F0502020204030204"/>
              </a:rPr>
              <a:t>n </a:t>
            </a:r>
            <a:r>
              <a:rPr lang="en-US" sz="2400" spc="102" dirty="0" smtClean="0">
                <a:latin typeface="Tahoma" panose="020B0604030504040204"/>
                <a:cs typeface="Tahoma" panose="020B0604030504040204"/>
              </a:rPr>
              <a:t>− </a:t>
            </a:r>
            <a:r>
              <a:rPr lang="en-US" sz="2400" spc="-79" dirty="0" smtClean="0">
                <a:latin typeface="Tahoma" panose="020B0604030504040204"/>
                <a:cs typeface="Tahoma" panose="020B0604030504040204"/>
              </a:rPr>
              <a:t>1), </a:t>
            </a:r>
            <a:r>
              <a:rPr lang="en-US" sz="2400" spc="34" dirty="0" smtClean="0">
                <a:latin typeface="Tahoma" panose="020B0604030504040204"/>
                <a:cs typeface="Tahoma" panose="020B0604030504040204"/>
              </a:rPr>
              <a:t>it </a:t>
            </a:r>
            <a:r>
              <a:rPr lang="en-US" sz="2400" spc="-79" dirty="0" smtClean="0">
                <a:latin typeface="Tahoma" panose="020B0604030504040204"/>
                <a:cs typeface="Tahoma" panose="020B0604030504040204"/>
              </a:rPr>
              <a:t>is </a:t>
            </a:r>
            <a:r>
              <a:rPr lang="en-US" sz="2400" spc="-124" dirty="0" smtClean="0">
                <a:latin typeface="Tahoma" panose="020B0604030504040204"/>
                <a:cs typeface="Tahoma" panose="020B0604030504040204"/>
              </a:rPr>
              <a:t>guaranteed </a:t>
            </a:r>
            <a:r>
              <a:rPr lang="en-US" sz="2400" spc="-34" dirty="0" smtClean="0">
                <a:latin typeface="Tahoma" panose="020B0604030504040204"/>
                <a:cs typeface="Tahoma" panose="020B0604030504040204"/>
              </a:rPr>
              <a:t>that </a:t>
            </a:r>
            <a:r>
              <a:rPr lang="en-US" sz="2400" spc="-90" dirty="0" smtClean="0">
                <a:latin typeface="Tahoma" panose="020B0604030504040204"/>
                <a:cs typeface="Tahoma" panose="020B0604030504040204"/>
              </a:rPr>
              <a:t>the </a:t>
            </a:r>
            <a:r>
              <a:rPr lang="en-US" sz="2400" i="1" spc="11" dirty="0" err="1" smtClean="0">
                <a:cs typeface="Calibri" panose="020F0502020204030204"/>
              </a:rPr>
              <a:t>i</a:t>
            </a:r>
            <a:r>
              <a:rPr lang="en-US" sz="2400" i="1" spc="11" dirty="0" smtClean="0">
                <a:cs typeface="Calibri" panose="020F0502020204030204"/>
              </a:rPr>
              <a:t> </a:t>
            </a:r>
            <a:r>
              <a:rPr lang="en-US" sz="2400" spc="-57" dirty="0" smtClean="0">
                <a:latin typeface="Tahoma" panose="020B0604030504040204"/>
                <a:cs typeface="Tahoma" panose="020B0604030504040204"/>
              </a:rPr>
              <a:t>-</a:t>
            </a:r>
            <a:r>
              <a:rPr lang="en-US" sz="2400" spc="-57" dirty="0" err="1" smtClean="0">
                <a:latin typeface="Tahoma" panose="020B0604030504040204"/>
                <a:cs typeface="Tahoma" panose="020B0604030504040204"/>
              </a:rPr>
              <a:t>th</a:t>
            </a:r>
            <a:r>
              <a:rPr lang="en-US" sz="2400" spc="-57" dirty="0" smtClean="0">
                <a:latin typeface="Tahoma" panose="020B0604030504040204"/>
                <a:cs typeface="Tahoma" panose="020B0604030504040204"/>
              </a:rPr>
              <a:t> </a:t>
            </a:r>
            <a:r>
              <a:rPr lang="en-US" sz="2400" spc="-102" dirty="0" smtClean="0">
                <a:latin typeface="Tahoma" panose="020B0604030504040204"/>
                <a:cs typeface="Tahoma" panose="020B0604030504040204"/>
              </a:rPr>
              <a:t>largest </a:t>
            </a:r>
            <a:r>
              <a:rPr lang="en-US" sz="2400" spc="-113" dirty="0" smtClean="0">
                <a:latin typeface="Tahoma" panose="020B0604030504040204"/>
                <a:cs typeface="Tahoma" panose="020B0604030504040204"/>
              </a:rPr>
              <a:t>number </a:t>
            </a:r>
            <a:r>
              <a:rPr lang="en-US" sz="2400" spc="-79" dirty="0" smtClean="0">
                <a:latin typeface="Tahoma" panose="020B0604030504040204"/>
                <a:cs typeface="Tahoma" panose="020B0604030504040204"/>
              </a:rPr>
              <a:t>is </a:t>
            </a:r>
            <a:r>
              <a:rPr lang="en-US" sz="2400" spc="-147" dirty="0" smtClean="0">
                <a:latin typeface="Tahoma" panose="020B0604030504040204"/>
                <a:cs typeface="Tahoma" panose="020B0604030504040204"/>
              </a:rPr>
              <a:t>moved  </a:t>
            </a:r>
            <a:r>
              <a:rPr lang="en-US" sz="2400" spc="-34" dirty="0" smtClean="0">
                <a:latin typeface="Tahoma" panose="020B0604030504040204"/>
                <a:cs typeface="Tahoma" panose="020B0604030504040204"/>
              </a:rPr>
              <a:t>to its </a:t>
            </a:r>
            <a:r>
              <a:rPr lang="en-US" sz="2400" spc="-90" dirty="0" smtClean="0">
                <a:latin typeface="Tahoma" panose="020B0604030504040204"/>
                <a:cs typeface="Tahoma" panose="020B0604030504040204"/>
              </a:rPr>
              <a:t>correct</a:t>
            </a:r>
            <a:r>
              <a:rPr lang="en-US" sz="2400" spc="249" dirty="0" smtClean="0">
                <a:latin typeface="Tahoma" panose="020B0604030504040204"/>
                <a:cs typeface="Tahoma" panose="020B0604030504040204"/>
              </a:rPr>
              <a:t> </a:t>
            </a:r>
            <a:r>
              <a:rPr lang="en-US" sz="2400" spc="-68" dirty="0" smtClean="0">
                <a:latin typeface="Tahoma" panose="020B0604030504040204"/>
                <a:cs typeface="Tahoma" panose="020B0604030504040204"/>
              </a:rPr>
              <a:t>position.</a:t>
            </a:r>
            <a:endParaRPr lang="en-US" sz="2400" dirty="0" smtClean="0">
              <a:latin typeface="Tahoma" panose="020B0604030504040204"/>
              <a:cs typeface="Tahoma" panose="020B0604030504040204"/>
            </a:endParaRPr>
          </a:p>
          <a:p>
            <a:pPr marL="596265">
              <a:spcBef>
                <a:spcPts val="1220"/>
              </a:spcBef>
            </a:pPr>
            <a:r>
              <a:rPr lang="en-US" sz="2400" spc="-90" dirty="0" smtClean="0">
                <a:latin typeface="Tahoma" panose="020B0604030504040204"/>
                <a:cs typeface="Tahoma" panose="020B0604030504040204"/>
              </a:rPr>
              <a:t>Example</a:t>
            </a:r>
            <a:endParaRPr lang="en-US" sz="2400" dirty="0" smtClean="0">
              <a:latin typeface="Tahoma" panose="020B0604030504040204"/>
              <a:cs typeface="Tahoma" panose="020B0604030504040204"/>
            </a:endParaRPr>
          </a:p>
          <a:p>
            <a:pPr marL="596265">
              <a:spcBef>
                <a:spcPts val="815"/>
              </a:spcBef>
            </a:pPr>
            <a:r>
              <a:rPr lang="en-US" sz="2400" spc="-57" dirty="0" smtClean="0">
                <a:latin typeface="Tahoma" panose="020B0604030504040204"/>
                <a:cs typeface="Tahoma" panose="020B0604030504040204"/>
              </a:rPr>
              <a:t>   Originally:</a:t>
            </a:r>
            <a:r>
              <a:rPr lang="en-US" sz="2400" spc="317" dirty="0" smtClean="0">
                <a:latin typeface="Tahoma" panose="020B0604030504040204"/>
                <a:cs typeface="Tahoma" panose="020B0604030504040204"/>
              </a:rPr>
              <a:t> </a:t>
            </a:r>
            <a:r>
              <a:rPr lang="en-US" sz="2400" i="1" spc="192" dirty="0" smtClean="0">
                <a:cs typeface="Calibri" panose="020F0502020204030204"/>
              </a:rPr>
              <a:t>A</a:t>
            </a:r>
            <a:r>
              <a:rPr lang="en-US" sz="2400" i="1" spc="136" dirty="0" smtClean="0">
                <a:cs typeface="Calibri" panose="020F0502020204030204"/>
              </a:rPr>
              <a:t> </a:t>
            </a:r>
            <a:r>
              <a:rPr lang="en-US" sz="2400" spc="102" dirty="0" smtClean="0">
                <a:latin typeface="Tahoma" panose="020B0604030504040204"/>
                <a:cs typeface="Tahoma" panose="020B0604030504040204"/>
              </a:rPr>
              <a:t>=</a:t>
            </a:r>
            <a:r>
              <a:rPr lang="en-US" sz="2400" spc="-57" dirty="0" smtClean="0">
                <a:latin typeface="Tahoma" panose="020B0604030504040204"/>
                <a:cs typeface="Tahoma" panose="020B0604030504040204"/>
              </a:rPr>
              <a:t> </a:t>
            </a:r>
            <a:r>
              <a:rPr lang="en-US" sz="2400" spc="-102" dirty="0" smtClean="0">
                <a:latin typeface="Tahoma" panose="020B0604030504040204"/>
                <a:cs typeface="Tahoma" panose="020B0604030504040204"/>
              </a:rPr>
              <a:t>{50</a:t>
            </a:r>
            <a:r>
              <a:rPr lang="en-US" sz="2400" spc="-102" dirty="0" smtClean="0">
                <a:latin typeface="Lucida Sans Unicode" panose="020B0602030504020204"/>
                <a:cs typeface="Lucida Sans Unicode" panose="020B0602030504020204"/>
              </a:rPr>
              <a:t>,</a:t>
            </a:r>
            <a:r>
              <a:rPr lang="en-US" sz="2400" spc="-351" dirty="0" smtClean="0">
                <a:latin typeface="Lucida Sans Unicode" panose="020B0602030504020204"/>
                <a:cs typeface="Lucida Sans Unicode" panose="020B0602030504020204"/>
              </a:rPr>
              <a:t> </a:t>
            </a:r>
            <a:r>
              <a:rPr lang="en-US" sz="2400" spc="-136" dirty="0" smtClean="0">
                <a:latin typeface="Tahoma" panose="020B0604030504040204"/>
                <a:cs typeface="Tahoma" panose="020B0604030504040204"/>
              </a:rPr>
              <a:t>30</a:t>
            </a:r>
            <a:r>
              <a:rPr lang="en-US" sz="2400" spc="-136" dirty="0" smtClean="0">
                <a:latin typeface="Lucida Sans Unicode" panose="020B0602030504020204"/>
                <a:cs typeface="Lucida Sans Unicode" panose="020B0602030504020204"/>
              </a:rPr>
              <a:t>,</a:t>
            </a:r>
            <a:r>
              <a:rPr lang="en-US" sz="2400" spc="-351" dirty="0" smtClean="0">
                <a:latin typeface="Lucida Sans Unicode" panose="020B0602030504020204"/>
                <a:cs typeface="Lucida Sans Unicode" panose="020B0602030504020204"/>
              </a:rPr>
              <a:t> </a:t>
            </a:r>
            <a:r>
              <a:rPr lang="en-US" sz="2400" spc="-136" dirty="0" smtClean="0">
                <a:latin typeface="Tahoma" panose="020B0604030504040204"/>
                <a:cs typeface="Tahoma" panose="020B0604030504040204"/>
              </a:rPr>
              <a:t>40</a:t>
            </a:r>
            <a:r>
              <a:rPr lang="en-US" sz="2400" spc="-136" dirty="0" smtClean="0">
                <a:latin typeface="Lucida Sans Unicode" panose="020B0602030504020204"/>
                <a:cs typeface="Lucida Sans Unicode" panose="020B0602030504020204"/>
              </a:rPr>
              <a:t>,</a:t>
            </a:r>
            <a:r>
              <a:rPr lang="en-US" sz="2400" spc="-351" dirty="0" smtClean="0">
                <a:latin typeface="Lucida Sans Unicode" panose="020B0602030504020204"/>
                <a:cs typeface="Lucida Sans Unicode" panose="020B0602030504020204"/>
              </a:rPr>
              <a:t> </a:t>
            </a:r>
            <a:r>
              <a:rPr lang="en-US" sz="2400" spc="-136" dirty="0" smtClean="0">
                <a:latin typeface="Tahoma" panose="020B0604030504040204"/>
                <a:cs typeface="Tahoma" panose="020B0604030504040204"/>
              </a:rPr>
              <a:t>80</a:t>
            </a:r>
            <a:r>
              <a:rPr lang="en-US" sz="2400" spc="-136" dirty="0" smtClean="0">
                <a:latin typeface="Lucida Sans Unicode" panose="020B0602030504020204"/>
                <a:cs typeface="Lucida Sans Unicode" panose="020B0602030504020204"/>
              </a:rPr>
              <a:t>,</a:t>
            </a:r>
            <a:r>
              <a:rPr lang="en-US" sz="2400" spc="-351" dirty="0" smtClean="0">
                <a:latin typeface="Lucida Sans Unicode" panose="020B0602030504020204"/>
                <a:cs typeface="Lucida Sans Unicode" panose="020B0602030504020204"/>
              </a:rPr>
              <a:t> </a:t>
            </a:r>
            <a:r>
              <a:rPr lang="en-US" sz="2400" spc="-136" dirty="0" smtClean="0">
                <a:latin typeface="Tahoma" panose="020B0604030504040204"/>
                <a:cs typeface="Tahoma" panose="020B0604030504040204"/>
              </a:rPr>
              <a:t>70</a:t>
            </a:r>
            <a:r>
              <a:rPr lang="en-US" sz="2400" spc="-136" dirty="0" smtClean="0">
                <a:latin typeface="Lucida Sans Unicode" panose="020B0602030504020204"/>
                <a:cs typeface="Lucida Sans Unicode" panose="020B0602030504020204"/>
              </a:rPr>
              <a:t>,</a:t>
            </a:r>
            <a:r>
              <a:rPr lang="en-US" sz="2400" spc="-328" dirty="0" smtClean="0">
                <a:latin typeface="Lucida Sans Unicode" panose="020B0602030504020204"/>
                <a:cs typeface="Lucida Sans Unicode" panose="020B0602030504020204"/>
              </a:rPr>
              <a:t> </a:t>
            </a:r>
            <a:r>
              <a:rPr lang="en-US" sz="2400" spc="-124" dirty="0" smtClean="0">
                <a:latin typeface="Tahoma" panose="020B0604030504040204"/>
                <a:cs typeface="Tahoma" panose="020B0604030504040204"/>
              </a:rPr>
              <a:t>10</a:t>
            </a:r>
            <a:r>
              <a:rPr lang="en-US" sz="2400" spc="-124" dirty="0" smtClean="0">
                <a:latin typeface="Lucida Sans Unicode" panose="020B0602030504020204"/>
                <a:cs typeface="Lucida Sans Unicode" panose="020B0602030504020204"/>
              </a:rPr>
              <a:t>,</a:t>
            </a:r>
            <a:r>
              <a:rPr lang="en-US" sz="2400" spc="-351" dirty="0" smtClean="0">
                <a:latin typeface="Lucida Sans Unicode" panose="020B0602030504020204"/>
                <a:cs typeface="Lucida Sans Unicode" panose="020B0602030504020204"/>
              </a:rPr>
              <a:t> </a:t>
            </a:r>
            <a:r>
              <a:rPr lang="en-US" sz="2400" spc="-124" dirty="0" smtClean="0">
                <a:latin typeface="Tahoma" panose="020B0604030504040204"/>
                <a:cs typeface="Tahoma" panose="020B0604030504040204"/>
              </a:rPr>
              <a:t>90</a:t>
            </a:r>
            <a:r>
              <a:rPr lang="en-US" sz="2400" spc="-124" dirty="0" smtClean="0">
                <a:latin typeface="Lucida Sans Unicode" panose="020B0602030504020204"/>
                <a:cs typeface="Lucida Sans Unicode" panose="020B0602030504020204"/>
              </a:rPr>
              <a:t>,</a:t>
            </a:r>
            <a:r>
              <a:rPr lang="en-US" sz="2400" spc="-351" dirty="0" smtClean="0">
                <a:latin typeface="Lucida Sans Unicode" panose="020B0602030504020204"/>
                <a:cs typeface="Lucida Sans Unicode" panose="020B0602030504020204"/>
              </a:rPr>
              <a:t> </a:t>
            </a:r>
            <a:r>
              <a:rPr lang="en-US" sz="2400" spc="-68"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1737995">
              <a:spcBef>
                <a:spcPts val="2060"/>
              </a:spcBef>
            </a:pPr>
            <a:r>
              <a:rPr lang="en-US" sz="2400" spc="-90" dirty="0" smtClean="0">
                <a:latin typeface="Tahoma" panose="020B0604030504040204"/>
                <a:cs typeface="Tahoma" panose="020B0604030504040204"/>
              </a:rPr>
              <a:t>Pass</a:t>
            </a:r>
            <a:r>
              <a:rPr lang="en-US" sz="2400" spc="-124" dirty="0" smtClean="0">
                <a:latin typeface="Tahoma" panose="020B0604030504040204"/>
                <a:cs typeface="Tahoma" panose="020B0604030504040204"/>
              </a:rPr>
              <a:t> 1</a:t>
            </a:r>
            <a:endParaRPr lang="en-US" sz="2400" dirty="0" smtClean="0">
              <a:latin typeface="Tahoma" panose="020B0604030504040204"/>
              <a:cs typeface="Tahoma" panose="020B0604030504040204"/>
            </a:endParaRPr>
          </a:p>
          <a:p>
            <a:pPr marL="2912745">
              <a:spcBef>
                <a:spcPts val="645"/>
              </a:spcBef>
            </a:pPr>
            <a:r>
              <a:rPr lang="en-US" sz="2400" spc="-90" dirty="0" smtClean="0">
                <a:latin typeface="Tahoma" panose="020B0604030504040204"/>
                <a:cs typeface="Tahoma" panose="020B0604030504040204"/>
              </a:rPr>
              <a:t>{</a:t>
            </a:r>
            <a:r>
              <a:rPr lang="en-US" sz="2400" spc="-90" dirty="0" smtClean="0">
                <a:solidFill>
                  <a:srgbClr val="FF0000"/>
                </a:solidFill>
                <a:latin typeface="Tahoma" panose="020B0604030504040204"/>
                <a:cs typeface="Tahoma" panose="020B0604030504040204"/>
              </a:rPr>
              <a:t>30, </a:t>
            </a:r>
            <a:r>
              <a:rPr lang="en-US" sz="2400" spc="-124" dirty="0" smtClean="0">
                <a:solidFill>
                  <a:srgbClr val="FF0000"/>
                </a:solidFill>
                <a:latin typeface="Tahoma" panose="020B0604030504040204"/>
                <a:cs typeface="Tahoma" panose="020B0604030504040204"/>
              </a:rPr>
              <a:t>50</a:t>
            </a:r>
            <a:r>
              <a:rPr lang="en-US" sz="2400" spc="-124" dirty="0" smtClean="0">
                <a:latin typeface="Tahoma" panose="020B0604030504040204"/>
                <a:cs typeface="Tahoma" panose="020B0604030504040204"/>
              </a:rPr>
              <a:t>, 40, 80, 70, 10, 90,  </a:t>
            </a:r>
            <a:r>
              <a:rPr lang="en-US" sz="2400" spc="170" dirty="0" smtClean="0">
                <a:latin typeface="Tahoma" panose="020B0604030504040204"/>
                <a:cs typeface="Tahoma" panose="020B0604030504040204"/>
              </a:rPr>
              <a:t> </a:t>
            </a:r>
            <a:r>
              <a:rPr lang="en-US" sz="2400" spc="-90"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2912745">
              <a:spcBef>
                <a:spcPts val="80"/>
              </a:spcBef>
            </a:pPr>
            <a:r>
              <a:rPr lang="en-US" sz="2400" spc="-90" dirty="0" smtClean="0">
                <a:latin typeface="Tahoma" panose="020B0604030504040204"/>
                <a:cs typeface="Tahoma" panose="020B0604030504040204"/>
              </a:rPr>
              <a:t>{30, </a:t>
            </a:r>
            <a:r>
              <a:rPr lang="en-US" sz="2400" spc="-124" dirty="0" smtClean="0">
                <a:solidFill>
                  <a:srgbClr val="FF0000"/>
                </a:solidFill>
                <a:latin typeface="Tahoma" panose="020B0604030504040204"/>
                <a:cs typeface="Tahoma" panose="020B0604030504040204"/>
              </a:rPr>
              <a:t>40, 50</a:t>
            </a:r>
            <a:r>
              <a:rPr lang="en-US" sz="2400" spc="-124" dirty="0" smtClean="0">
                <a:latin typeface="Tahoma" panose="020B0604030504040204"/>
                <a:cs typeface="Tahoma" panose="020B0604030504040204"/>
              </a:rPr>
              <a:t>, 80, 70, 10, 90,  </a:t>
            </a:r>
            <a:r>
              <a:rPr lang="en-US" sz="2400" spc="170" dirty="0" smtClean="0">
                <a:latin typeface="Tahoma" panose="020B0604030504040204"/>
                <a:cs typeface="Tahoma" panose="020B0604030504040204"/>
              </a:rPr>
              <a:t> </a:t>
            </a:r>
            <a:r>
              <a:rPr lang="en-US" sz="2400" spc="-90"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2912745">
              <a:spcBef>
                <a:spcPts val="80"/>
              </a:spcBef>
            </a:pPr>
            <a:r>
              <a:rPr lang="en-US" sz="2400" spc="-90" dirty="0" smtClean="0">
                <a:latin typeface="Tahoma" panose="020B0604030504040204"/>
                <a:cs typeface="Tahoma" panose="020B0604030504040204"/>
              </a:rPr>
              <a:t>{30, </a:t>
            </a:r>
            <a:r>
              <a:rPr lang="en-US" sz="2400" spc="-124" dirty="0" smtClean="0">
                <a:latin typeface="Tahoma" panose="020B0604030504040204"/>
                <a:cs typeface="Tahoma" panose="020B0604030504040204"/>
              </a:rPr>
              <a:t>40, </a:t>
            </a:r>
            <a:r>
              <a:rPr lang="en-US" sz="2400" spc="-124" dirty="0" smtClean="0">
                <a:solidFill>
                  <a:srgbClr val="FF0000"/>
                </a:solidFill>
                <a:latin typeface="Tahoma" panose="020B0604030504040204"/>
                <a:cs typeface="Tahoma" panose="020B0604030504040204"/>
              </a:rPr>
              <a:t>50, 80</a:t>
            </a:r>
            <a:r>
              <a:rPr lang="en-US" sz="2400" spc="-124" dirty="0" smtClean="0">
                <a:latin typeface="Tahoma" panose="020B0604030504040204"/>
                <a:cs typeface="Tahoma" panose="020B0604030504040204"/>
              </a:rPr>
              <a:t>, 70, 10, 90,  </a:t>
            </a:r>
            <a:r>
              <a:rPr lang="en-US" sz="2400" spc="170" dirty="0" smtClean="0">
                <a:latin typeface="Tahoma" panose="020B0604030504040204"/>
                <a:cs typeface="Tahoma" panose="020B0604030504040204"/>
              </a:rPr>
              <a:t> </a:t>
            </a:r>
            <a:r>
              <a:rPr lang="en-US" sz="2400" spc="-90"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2912745">
              <a:spcBef>
                <a:spcPts val="80"/>
              </a:spcBef>
            </a:pPr>
            <a:r>
              <a:rPr lang="en-US" sz="2400" spc="-90" dirty="0" smtClean="0">
                <a:latin typeface="Tahoma" panose="020B0604030504040204"/>
                <a:cs typeface="Tahoma" panose="020B0604030504040204"/>
              </a:rPr>
              <a:t>{30, </a:t>
            </a:r>
            <a:r>
              <a:rPr lang="en-US" sz="2400" spc="-124" dirty="0" smtClean="0">
                <a:latin typeface="Tahoma" panose="020B0604030504040204"/>
                <a:cs typeface="Tahoma" panose="020B0604030504040204"/>
              </a:rPr>
              <a:t>40, 50, </a:t>
            </a:r>
            <a:r>
              <a:rPr lang="en-US" sz="2400" spc="-124" dirty="0" smtClean="0">
                <a:solidFill>
                  <a:srgbClr val="FF0000"/>
                </a:solidFill>
                <a:latin typeface="Tahoma" panose="020B0604030504040204"/>
                <a:cs typeface="Tahoma" panose="020B0604030504040204"/>
              </a:rPr>
              <a:t>70, 80</a:t>
            </a:r>
            <a:r>
              <a:rPr lang="en-US" sz="2400" spc="-124" dirty="0" smtClean="0">
                <a:latin typeface="Tahoma" panose="020B0604030504040204"/>
                <a:cs typeface="Tahoma" panose="020B0604030504040204"/>
              </a:rPr>
              <a:t>, 10, 90,  </a:t>
            </a:r>
            <a:r>
              <a:rPr lang="en-US" sz="2400" spc="170" dirty="0" smtClean="0">
                <a:latin typeface="Tahoma" panose="020B0604030504040204"/>
                <a:cs typeface="Tahoma" panose="020B0604030504040204"/>
              </a:rPr>
              <a:t> </a:t>
            </a:r>
            <a:r>
              <a:rPr lang="en-US" sz="2400" spc="-90"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2912745">
              <a:spcBef>
                <a:spcPts val="80"/>
              </a:spcBef>
            </a:pPr>
            <a:r>
              <a:rPr lang="en-US" sz="2400" spc="-90" dirty="0" smtClean="0">
                <a:latin typeface="Tahoma" panose="020B0604030504040204"/>
                <a:cs typeface="Tahoma" panose="020B0604030504040204"/>
              </a:rPr>
              <a:t>{30, </a:t>
            </a:r>
            <a:r>
              <a:rPr lang="en-US" sz="2400" spc="-124" dirty="0" smtClean="0">
                <a:latin typeface="Tahoma" panose="020B0604030504040204"/>
                <a:cs typeface="Tahoma" panose="020B0604030504040204"/>
              </a:rPr>
              <a:t>40, 50, 70, </a:t>
            </a:r>
            <a:r>
              <a:rPr lang="en-US" sz="2400" spc="-124" dirty="0" smtClean="0">
                <a:solidFill>
                  <a:srgbClr val="FF0000"/>
                </a:solidFill>
                <a:latin typeface="Tahoma" panose="020B0604030504040204"/>
                <a:cs typeface="Tahoma" panose="020B0604030504040204"/>
              </a:rPr>
              <a:t>10, 80</a:t>
            </a:r>
            <a:r>
              <a:rPr lang="en-US" sz="2400" spc="-124" dirty="0" smtClean="0">
                <a:latin typeface="Tahoma" panose="020B0604030504040204"/>
                <a:cs typeface="Tahoma" panose="020B0604030504040204"/>
              </a:rPr>
              <a:t>, 90,  </a:t>
            </a:r>
            <a:r>
              <a:rPr lang="en-US" sz="2400" spc="170" dirty="0" smtClean="0">
                <a:latin typeface="Tahoma" panose="020B0604030504040204"/>
                <a:cs typeface="Tahoma" panose="020B0604030504040204"/>
              </a:rPr>
              <a:t> </a:t>
            </a:r>
            <a:r>
              <a:rPr lang="en-US" sz="2400" spc="-90"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2912745">
              <a:spcBef>
                <a:spcPts val="80"/>
              </a:spcBef>
            </a:pPr>
            <a:r>
              <a:rPr lang="en-US" sz="2400" spc="-90" dirty="0" smtClean="0">
                <a:latin typeface="Tahoma" panose="020B0604030504040204"/>
                <a:cs typeface="Tahoma" panose="020B0604030504040204"/>
              </a:rPr>
              <a:t>{30, </a:t>
            </a:r>
            <a:r>
              <a:rPr lang="en-US" sz="2400" spc="-124" dirty="0" smtClean="0">
                <a:latin typeface="Tahoma" panose="020B0604030504040204"/>
                <a:cs typeface="Tahoma" panose="020B0604030504040204"/>
              </a:rPr>
              <a:t>40, 50, 70, 10, </a:t>
            </a:r>
            <a:r>
              <a:rPr lang="en-US" sz="2400" spc="-124" dirty="0" smtClean="0">
                <a:solidFill>
                  <a:srgbClr val="FF0000"/>
                </a:solidFill>
                <a:latin typeface="Tahoma" panose="020B0604030504040204"/>
                <a:cs typeface="Tahoma" panose="020B0604030504040204"/>
              </a:rPr>
              <a:t>80, 90</a:t>
            </a:r>
            <a:r>
              <a:rPr lang="en-US" sz="2400" spc="-124" dirty="0" smtClean="0">
                <a:latin typeface="Tahoma" panose="020B0604030504040204"/>
                <a:cs typeface="Tahoma" panose="020B0604030504040204"/>
              </a:rPr>
              <a:t>,  </a:t>
            </a:r>
            <a:r>
              <a:rPr lang="en-US" sz="2400" spc="170" dirty="0" smtClean="0">
                <a:latin typeface="Tahoma" panose="020B0604030504040204"/>
                <a:cs typeface="Tahoma" panose="020B0604030504040204"/>
              </a:rPr>
              <a:t> </a:t>
            </a:r>
            <a:r>
              <a:rPr lang="en-US" sz="2400" spc="-90" dirty="0" smtClean="0">
                <a:latin typeface="Tahoma" panose="020B0604030504040204"/>
                <a:cs typeface="Tahoma" panose="020B0604030504040204"/>
              </a:rPr>
              <a:t>60}</a:t>
            </a:r>
            <a:endParaRPr lang="en-US" sz="2400" dirty="0" smtClean="0">
              <a:latin typeface="Tahoma" panose="020B0604030504040204"/>
              <a:cs typeface="Tahoma" panose="020B0604030504040204"/>
            </a:endParaRPr>
          </a:p>
          <a:p>
            <a:pPr marL="2912745">
              <a:spcBef>
                <a:spcPts val="80"/>
              </a:spcBef>
            </a:pPr>
            <a:r>
              <a:rPr lang="en-US" sz="2400" spc="-90" dirty="0" smtClean="0">
                <a:latin typeface="Tahoma" panose="020B0604030504040204"/>
                <a:cs typeface="Tahoma" panose="020B0604030504040204"/>
              </a:rPr>
              <a:t>{30, </a:t>
            </a:r>
            <a:r>
              <a:rPr lang="en-US" sz="2400" spc="-124" dirty="0" smtClean="0">
                <a:latin typeface="Tahoma" panose="020B0604030504040204"/>
                <a:cs typeface="Tahoma" panose="020B0604030504040204"/>
              </a:rPr>
              <a:t>40, 50, 70, 10, 80, </a:t>
            </a:r>
            <a:r>
              <a:rPr lang="en-US" sz="2400" spc="-124" dirty="0" smtClean="0">
                <a:solidFill>
                  <a:srgbClr val="FF0000"/>
                </a:solidFill>
                <a:latin typeface="Tahoma" panose="020B0604030504040204"/>
                <a:cs typeface="Tahoma" panose="020B0604030504040204"/>
              </a:rPr>
              <a:t>60,  </a:t>
            </a:r>
            <a:r>
              <a:rPr lang="en-US" sz="2400" spc="170" dirty="0" smtClean="0">
                <a:solidFill>
                  <a:srgbClr val="FF0000"/>
                </a:solidFill>
                <a:latin typeface="Tahoma" panose="020B0604030504040204"/>
                <a:cs typeface="Tahoma" panose="020B0604030504040204"/>
              </a:rPr>
              <a:t> </a:t>
            </a:r>
            <a:r>
              <a:rPr lang="en-US" sz="2400" spc="-90" dirty="0" smtClean="0">
                <a:solidFill>
                  <a:srgbClr val="FF0000"/>
                </a:solidFill>
                <a:latin typeface="Tahoma" panose="020B0604030504040204"/>
                <a:cs typeface="Tahoma" panose="020B0604030504040204"/>
              </a:rPr>
              <a:t>90</a:t>
            </a:r>
            <a:r>
              <a:rPr lang="en-US" sz="2400" spc="-90" dirty="0" smtClean="0">
                <a:latin typeface="Tahoma" panose="020B0604030504040204"/>
                <a:cs typeface="Tahoma" panose="020B0604030504040204"/>
              </a:rPr>
              <a:t>}</a:t>
            </a:r>
          </a:p>
          <a:p>
            <a:pPr>
              <a:spcBef>
                <a:spcPts val="80"/>
              </a:spcBef>
            </a:pPr>
            <a:r>
              <a:rPr lang="en-US" sz="2400" spc="-90" dirty="0" smtClean="0">
                <a:latin typeface="Tahoma" panose="020B0604030504040204"/>
                <a:cs typeface="Tahoma" panose="020B0604030504040204"/>
              </a:rPr>
              <a:t>                 </a:t>
            </a:r>
            <a:r>
              <a:rPr lang="en-US" sz="2400" spc="-34" dirty="0" smtClean="0">
                <a:solidFill>
                  <a:srgbClr val="0000FF"/>
                </a:solidFill>
                <a:latin typeface="Tahoma" panose="020B0604030504040204"/>
                <a:cs typeface="Tahoma" panose="020B0604030504040204"/>
              </a:rPr>
              <a:t>The </a:t>
            </a:r>
            <a:r>
              <a:rPr lang="en-US" sz="2400" spc="-102" dirty="0" smtClean="0">
                <a:solidFill>
                  <a:srgbClr val="0000FF"/>
                </a:solidFill>
                <a:latin typeface="Tahoma" panose="020B0604030504040204"/>
                <a:cs typeface="Tahoma" panose="020B0604030504040204"/>
              </a:rPr>
              <a:t>largest </a:t>
            </a:r>
            <a:r>
              <a:rPr lang="en-US" sz="2400" spc="-113" dirty="0" smtClean="0">
                <a:solidFill>
                  <a:srgbClr val="0000FF"/>
                </a:solidFill>
                <a:latin typeface="Tahoma" panose="020B0604030504040204"/>
                <a:cs typeface="Tahoma" panose="020B0604030504040204"/>
              </a:rPr>
              <a:t>number </a:t>
            </a:r>
            <a:r>
              <a:rPr lang="en-US" sz="2400" spc="-136" dirty="0" smtClean="0">
                <a:solidFill>
                  <a:srgbClr val="0000FF"/>
                </a:solidFill>
                <a:latin typeface="Tahoma" panose="020B0604030504040204"/>
                <a:cs typeface="Tahoma" panose="020B0604030504040204"/>
              </a:rPr>
              <a:t>90 </a:t>
            </a:r>
            <a:r>
              <a:rPr lang="en-US" sz="2400" spc="-170" dirty="0" smtClean="0">
                <a:solidFill>
                  <a:srgbClr val="0000FF"/>
                </a:solidFill>
                <a:latin typeface="Tahoma" panose="020B0604030504040204"/>
                <a:cs typeface="Tahoma" panose="020B0604030504040204"/>
              </a:rPr>
              <a:t>now </a:t>
            </a:r>
            <a:r>
              <a:rPr lang="en-US" sz="2400" spc="-124" dirty="0" smtClean="0">
                <a:solidFill>
                  <a:srgbClr val="0000FF"/>
                </a:solidFill>
                <a:latin typeface="Tahoma" panose="020B0604030504040204"/>
                <a:cs typeface="Tahoma" panose="020B0604030504040204"/>
              </a:rPr>
              <a:t>appears </a:t>
            </a:r>
            <a:r>
              <a:rPr lang="en-US" sz="2400" spc="-34" dirty="0" smtClean="0">
                <a:solidFill>
                  <a:srgbClr val="0000FF"/>
                </a:solidFill>
                <a:latin typeface="Tahoma" panose="020B0604030504040204"/>
                <a:cs typeface="Tahoma" panose="020B0604030504040204"/>
              </a:rPr>
              <a:t>at </a:t>
            </a:r>
            <a:r>
              <a:rPr lang="en-US" sz="2400" spc="-90" dirty="0" smtClean="0">
                <a:solidFill>
                  <a:srgbClr val="0000FF"/>
                </a:solidFill>
                <a:latin typeface="Tahoma" panose="020B0604030504040204"/>
                <a:cs typeface="Tahoma" panose="020B0604030504040204"/>
              </a:rPr>
              <a:t>the </a:t>
            </a:r>
            <a:r>
              <a:rPr lang="en-US" sz="2400" spc="-124" dirty="0" smtClean="0">
                <a:solidFill>
                  <a:srgbClr val="0000FF"/>
                </a:solidFill>
                <a:latin typeface="Tahoma" panose="020B0604030504040204"/>
                <a:cs typeface="Tahoma" panose="020B0604030504040204"/>
              </a:rPr>
              <a:t>end.</a:t>
            </a:r>
            <a:endParaRPr lang="en-US" sz="2400" dirty="0">
              <a:solidFill>
                <a:srgbClr val="0000FF"/>
              </a:solidFill>
              <a:latin typeface="Tahoma" panose="020B0604030504040204"/>
              <a:cs typeface="Tahoma" panose="020B0604030504040204"/>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1917700" y="1975679"/>
            <a:ext cx="8161337" cy="425401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Lst>
            </a:pPr>
            <a:r>
              <a:rPr lang="en-US" sz="3200" dirty="0">
                <a:solidFill>
                  <a:srgbClr val="000000"/>
                </a:solidFill>
                <a:latin typeface="TimesNewRoman" charset="0"/>
              </a:rPr>
              <a:t>Scenario 1: a single server queue</a:t>
            </a:r>
            <a:r>
              <a:rPr lang="en-US" sz="32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Customers arrive at random intervals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3200" dirty="0" smtClean="0">
                <a:solidFill>
                  <a:srgbClr val="000000"/>
                </a:solidFill>
                <a:latin typeface="TimesNewRoman" charset="0"/>
              </a:rPr>
              <a:t>to </a:t>
            </a:r>
            <a:r>
              <a:rPr lang="en-US" altLang="zh-CN" sz="3200" dirty="0">
                <a:solidFill>
                  <a:srgbClr val="000000"/>
                </a:solidFill>
                <a:latin typeface="TimesNewRoman" charset="0"/>
              </a:rPr>
              <a:t>be served</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If  the server is not busy the customer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will </a:t>
            </a:r>
            <a:r>
              <a:rPr lang="en-US" altLang="zh-CN" sz="3200" dirty="0">
                <a:solidFill>
                  <a:srgbClr val="000000"/>
                </a:solidFill>
                <a:latin typeface="TimesNewRoman" charset="0"/>
              </a:rPr>
              <a:t>be served immediately</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If the server is busy the customer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3200" dirty="0" smtClean="0">
                <a:solidFill>
                  <a:srgbClr val="000000"/>
                </a:solidFill>
                <a:latin typeface="TimesNewRoman" charset="0"/>
              </a:rPr>
              <a:t>will </a:t>
            </a:r>
            <a:r>
              <a:rPr lang="en-US" altLang="zh-CN" sz="3200" dirty="0">
                <a:solidFill>
                  <a:srgbClr val="000000"/>
                </a:solidFill>
                <a:latin typeface="TimesNewRoman" charset="0"/>
              </a:rPr>
              <a:t>join the end of the </a:t>
            </a:r>
            <a:r>
              <a:rPr lang="en-US" altLang="zh-CN" sz="3200" dirty="0" smtClean="0">
                <a:solidFill>
                  <a:srgbClr val="000000"/>
                </a:solidFill>
                <a:latin typeface="TimesNewRoman" charset="0"/>
              </a:rPr>
              <a:t>(</a:t>
            </a:r>
            <a:r>
              <a:rPr lang="en-US" altLang="zh-CN" sz="3200" dirty="0">
                <a:solidFill>
                  <a:srgbClr val="000000"/>
                </a:solidFill>
                <a:latin typeface="TimesNewRoman" charset="0"/>
              </a:rPr>
              <a:t>possibly empty) queue.</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     – </a:t>
            </a:r>
            <a:r>
              <a:rPr lang="en-US" altLang="zh-CN" sz="3200" dirty="0">
                <a:solidFill>
                  <a:srgbClr val="000000"/>
                </a:solidFill>
                <a:latin typeface="TimesNewRoman" charset="0"/>
              </a:rPr>
              <a:t>When the server has finished with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the </a:t>
            </a:r>
            <a:r>
              <a:rPr lang="en-US" altLang="zh-CN" sz="3200" dirty="0">
                <a:solidFill>
                  <a:srgbClr val="000000"/>
                </a:solidFill>
                <a:latin typeface="TimesNewRoman" charset="0"/>
              </a:rPr>
              <a:t>customer the next customer </a:t>
            </a:r>
            <a:r>
              <a:rPr lang="en-US" altLang="zh-CN" sz="3200" dirty="0" smtClean="0">
                <a:solidFill>
                  <a:srgbClr val="000000"/>
                </a:solidFill>
                <a:latin typeface="TimesNewRoman" charset="0"/>
              </a:rPr>
              <a:t>(</a:t>
            </a:r>
            <a:r>
              <a:rPr lang="en-US" altLang="zh-CN" sz="3200" dirty="0">
                <a:solidFill>
                  <a:srgbClr val="000000"/>
                </a:solidFill>
                <a:latin typeface="TimesNewRoman" charset="0"/>
              </a:rPr>
              <a:t>if any) </a:t>
            </a:r>
            <a:endParaRPr lang="en-US" altLang="zh-CN" sz="3200" dirty="0" smtClean="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3200" dirty="0" smtClean="0">
                <a:solidFill>
                  <a:srgbClr val="000000"/>
                </a:solidFill>
                <a:latin typeface="TimesNewRoman" charset="0"/>
              </a:rPr>
              <a:t>begins </a:t>
            </a:r>
            <a:r>
              <a:rPr lang="en-US" altLang="zh-CN" sz="3200" dirty="0">
                <a:solidFill>
                  <a:srgbClr val="000000"/>
                </a:solidFill>
                <a:latin typeface="TimesNewRoman" charset="0"/>
              </a:rPr>
              <a:t>service – first customer in queue.</a:t>
            </a:r>
          </a:p>
          <a:p>
            <a:pPr defTabSz="-635">
              <a:tabLst>
                <a:tab pos="448945" algn="l"/>
                <a:tab pos="898525" algn="l"/>
                <a:tab pos="1347470" algn="l"/>
                <a:tab pos="1797050" algn="l"/>
                <a:tab pos="2245995" algn="l"/>
                <a:tab pos="2695575" algn="l"/>
                <a:tab pos="3144520" algn="l"/>
                <a:tab pos="3594100" algn="l"/>
                <a:tab pos="4043045" algn="l"/>
              </a:tabLst>
            </a:pPr>
            <a:endParaRPr lang="en-US" sz="32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6"/>
          <p:cNvSpPr txBox="1">
            <a:spLocks noChangeArrowheads="1"/>
          </p:cNvSpPr>
          <p:nvPr/>
        </p:nvSpPr>
        <p:spPr bwMode="auto">
          <a:xfrm>
            <a:off x="954212" y="757089"/>
            <a:ext cx="8784976" cy="5843736"/>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Lst>
            </a:pPr>
            <a:r>
              <a:rPr lang="en-US" sz="2800" dirty="0">
                <a:solidFill>
                  <a:srgbClr val="000000"/>
                </a:solidFill>
                <a:latin typeface="TimesNewRoman" charset="0"/>
              </a:rPr>
              <a:t>Scenario 1: Events</a:t>
            </a:r>
            <a:r>
              <a:rPr lang="en-US" sz="2800" dirty="0" smtClean="0">
                <a:solidFill>
                  <a:srgbClr val="000000"/>
                </a:solidFill>
                <a:latin typeface="TimesNewRoman" charset="0"/>
              </a:rPr>
              <a:t>.</a:t>
            </a:r>
          </a:p>
          <a:p>
            <a:pPr lvl="0" defTabSz="-635">
              <a:lnSpc>
                <a:spcPts val="3000"/>
              </a:lnSpc>
              <a:tabLst>
                <a:tab pos="448945" algn="l"/>
                <a:tab pos="898525" algn="l"/>
                <a:tab pos="1347470" algn="l"/>
                <a:tab pos="179705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Customer arrives</a:t>
            </a: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Customer starts service</a:t>
            </a:r>
          </a:p>
          <a:p>
            <a:pPr lvl="0" defTabSz="-635">
              <a:lnSpc>
                <a:spcPts val="3000"/>
              </a:lnSpc>
              <a:tabLst>
                <a:tab pos="448945" algn="l"/>
                <a:tab pos="898525" algn="l"/>
                <a:tab pos="1347470" algn="l"/>
                <a:tab pos="1797050" algn="l"/>
                <a:tab pos="2245995" algn="l"/>
                <a:tab pos="2695575" algn="l"/>
                <a:tab pos="3144520" algn="l"/>
                <a:tab pos="359410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Customer ends service and leaves</a:t>
            </a:r>
          </a:p>
          <a:p>
            <a:pPr marL="285750" lvl="0" indent="-285750" defTabSz="-635">
              <a:lnSpc>
                <a:spcPts val="3000"/>
              </a:lnSpc>
              <a:buFont typeface="Arial" panose="020B0604020202020204" pitchFamily="34" charset="0"/>
              <a:buChar char="•"/>
              <a:tabLst>
                <a:tab pos="448945" algn="l"/>
                <a:tab pos="898525" algn="l"/>
                <a:tab pos="1347470" algn="l"/>
                <a:tab pos="1797050" algn="l"/>
              </a:tabLst>
            </a:pPr>
            <a:r>
              <a:rPr lang="en-US" altLang="zh-CN" sz="2800" dirty="0">
                <a:solidFill>
                  <a:srgbClr val="000000"/>
                </a:solidFill>
                <a:latin typeface="TimesNewRoman" charset="0"/>
              </a:rPr>
              <a:t>What we know:</a:t>
            </a:r>
          </a:p>
          <a:p>
            <a:pPr lvl="0" defTabSz="-635">
              <a:lnSpc>
                <a:spcPts val="30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When each customer arrives</a:t>
            </a:r>
          </a:p>
          <a:p>
            <a:pPr lvl="0" defTabSz="-635">
              <a:lnSpc>
                <a:spcPts val="30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How long they take to serve</a:t>
            </a:r>
          </a:p>
          <a:p>
            <a:pPr marL="285750" lvl="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Lst>
            </a:pPr>
            <a:r>
              <a:rPr lang="en-US" altLang="zh-CN" sz="2800" dirty="0">
                <a:solidFill>
                  <a:srgbClr val="000000"/>
                </a:solidFill>
                <a:latin typeface="TimesNewRoman" charset="0"/>
              </a:rPr>
              <a:t>What we want to know:</a:t>
            </a:r>
          </a:p>
          <a:p>
            <a:pPr lvl="0" defTabSz="-635">
              <a:lnSpc>
                <a:spcPts val="3000"/>
              </a:lnSpc>
              <a:tabLst>
                <a:tab pos="448945" algn="l"/>
                <a:tab pos="898525" algn="l"/>
                <a:tab pos="1347470" algn="l"/>
                <a:tab pos="1797050" algn="l"/>
                <a:tab pos="2245995" algn="l"/>
                <a:tab pos="2695575" algn="l"/>
                <a:tab pos="3144520" algn="l"/>
                <a:tab pos="359410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How big is the queue on average?</a:t>
            </a: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How busy is the server?</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What proportion of customers have to wait in a queue?</a:t>
            </a:r>
          </a:p>
          <a:p>
            <a:pPr marL="285750" indent="-285750" defTabSz="-635">
              <a:buFont typeface="Arial" panose="020B0604020202020204" pitchFamily="34" charset="0"/>
              <a:buChar char="•"/>
              <a:tabLst>
                <a:tab pos="448945" algn="l"/>
                <a:tab pos="898525" algn="l"/>
                <a:tab pos="1347470" algn="l"/>
                <a:tab pos="1797050" algn="l"/>
                <a:tab pos="224599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p:cNvSpPr txBox="1">
            <a:spLocks noChangeArrowheads="1"/>
          </p:cNvSpPr>
          <p:nvPr/>
        </p:nvSpPr>
        <p:spPr bwMode="auto">
          <a:xfrm>
            <a:off x="1993900" y="2047147"/>
            <a:ext cx="7206163" cy="4248878"/>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Lst>
            </a:pPr>
            <a:r>
              <a:rPr lang="en-US" sz="2800" dirty="0">
                <a:solidFill>
                  <a:srgbClr val="000000"/>
                </a:solidFill>
                <a:latin typeface="TimesNewRoman" charset="0"/>
              </a:rPr>
              <a:t>Scenario 1: </a:t>
            </a:r>
            <a:r>
              <a:rPr lang="en-US" sz="2800" dirty="0" smtClean="0">
                <a:solidFill>
                  <a:srgbClr val="000000"/>
                </a:solidFill>
                <a:latin typeface="TimesNewRoman" charset="0"/>
              </a:rPr>
              <a:t>Data</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Input data is a file consisting of a set of </a:t>
            </a:r>
            <a:endParaRPr lang="en-US" altLang="zh-CN" sz="2800" dirty="0" smtClean="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800" dirty="0" smtClean="0">
                <a:solidFill>
                  <a:srgbClr val="000000"/>
                </a:solidFill>
                <a:latin typeface="TimesNewRoman" charset="0"/>
              </a:rPr>
              <a:t>records </a:t>
            </a:r>
            <a:r>
              <a:rPr lang="en-US" altLang="zh-CN" sz="2800" dirty="0">
                <a:solidFill>
                  <a:srgbClr val="000000"/>
                </a:solidFill>
                <a:latin typeface="TimesNewRoman" charset="0"/>
              </a:rPr>
              <a:t>containing</a:t>
            </a:r>
          </a:p>
          <a:p>
            <a:pPr marL="742950" lvl="1" indent="-285750" defTabSz="-635">
              <a:lnSpc>
                <a:spcPts val="3000"/>
              </a:lnSpc>
              <a:buFont typeface="Arial" panose="020B0604020202020204" pitchFamily="34" charset="0"/>
              <a:buChar char="•"/>
              <a:tabLst>
                <a:tab pos="448945" algn="l"/>
                <a:tab pos="898525" algn="l"/>
              </a:tabLst>
            </a:pPr>
            <a:r>
              <a:rPr lang="en-US" altLang="zh-CN" sz="2800" dirty="0">
                <a:solidFill>
                  <a:srgbClr val="000000"/>
                </a:solidFill>
                <a:latin typeface="TimesNewRoman" charset="0"/>
              </a:rPr>
              <a:t>Arrival time</a:t>
            </a:r>
          </a:p>
          <a:p>
            <a:pPr marL="742950" lvl="1" indent="-285750" defTabSz="-635">
              <a:lnSpc>
                <a:spcPts val="3000"/>
              </a:lnSpc>
              <a:buFont typeface="Arial" panose="020B0604020202020204" pitchFamily="34" charset="0"/>
              <a:buChar char="•"/>
              <a:tabLst>
                <a:tab pos="448945" algn="l"/>
                <a:tab pos="898525" algn="l"/>
              </a:tabLst>
            </a:pPr>
            <a:r>
              <a:rPr lang="en-US" altLang="zh-CN" sz="2800" dirty="0">
                <a:solidFill>
                  <a:srgbClr val="000000"/>
                </a:solidFill>
                <a:latin typeface="TimesNewRoman" charset="0"/>
              </a:rPr>
              <a:t>Service time</a:t>
            </a:r>
          </a:p>
          <a:p>
            <a:pPr lvl="0" defTabSz="-635">
              <a:lnSpc>
                <a:spcPts val="3000"/>
              </a:lnSpc>
              <a:tabLst>
                <a:tab pos="448945" algn="l"/>
                <a:tab pos="898525" algn="l"/>
                <a:tab pos="1347470" algn="l"/>
                <a:tab pos="179705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For each customer </a:t>
            </a: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Sorted by arrival time</a:t>
            </a:r>
          </a:p>
          <a:p>
            <a:pPr lvl="0" defTabSz="-635">
              <a:lnSpc>
                <a:spcPts val="3000"/>
              </a:lnSpc>
              <a:tabLst>
                <a:tab pos="448945" algn="l"/>
                <a:tab pos="898525" algn="l"/>
              </a:tabLst>
            </a:pPr>
            <a:r>
              <a:rPr lang="en-US" altLang="zh-CN" sz="2800" b="1" dirty="0" smtClean="0">
                <a:solidFill>
                  <a:srgbClr val="000000"/>
                </a:solidFill>
                <a:latin typeface="CourierNewPS" charset="0"/>
              </a:rPr>
              <a:t>            0.24 </a:t>
            </a:r>
            <a:r>
              <a:rPr lang="en-US" altLang="zh-CN" sz="2800" b="1" dirty="0">
                <a:solidFill>
                  <a:srgbClr val="000000"/>
                </a:solidFill>
                <a:latin typeface="CourierNewPS" charset="0"/>
              </a:rPr>
              <a:t>0.55 </a:t>
            </a:r>
          </a:p>
          <a:p>
            <a:pPr lvl="0" defTabSz="-635">
              <a:lnSpc>
                <a:spcPts val="3000"/>
              </a:lnSpc>
              <a:tabLst>
                <a:tab pos="448945" algn="l"/>
                <a:tab pos="898525" algn="l"/>
              </a:tabLst>
            </a:pPr>
            <a:r>
              <a:rPr lang="en-US" altLang="zh-CN" sz="2800" b="1" dirty="0" smtClean="0">
                <a:solidFill>
                  <a:srgbClr val="000000"/>
                </a:solidFill>
                <a:latin typeface="CourierNewPS" charset="0"/>
              </a:rPr>
              <a:t>            0.59 </a:t>
            </a:r>
            <a:r>
              <a:rPr lang="en-US" altLang="zh-CN" sz="2800" b="1" dirty="0">
                <a:solidFill>
                  <a:srgbClr val="000000"/>
                </a:solidFill>
                <a:latin typeface="CourierNewPS" charset="0"/>
              </a:rPr>
              <a:t>0.16 </a:t>
            </a:r>
          </a:p>
          <a:p>
            <a:pPr lvl="0" defTabSz="-635">
              <a:lnSpc>
                <a:spcPts val="3000"/>
              </a:lnSpc>
              <a:tabLst>
                <a:tab pos="448945" algn="l"/>
                <a:tab pos="898525" algn="l"/>
              </a:tabLst>
            </a:pPr>
            <a:r>
              <a:rPr lang="en-US" altLang="zh-CN" sz="2800" b="1" dirty="0" smtClean="0">
                <a:solidFill>
                  <a:srgbClr val="000000"/>
                </a:solidFill>
                <a:latin typeface="CourierNewPS" charset="0"/>
              </a:rPr>
              <a:t>            0.90 </a:t>
            </a:r>
            <a:r>
              <a:rPr lang="en-US" altLang="zh-CN" sz="2800" b="1" dirty="0">
                <a:solidFill>
                  <a:srgbClr val="000000"/>
                </a:solidFill>
                <a:latin typeface="CourierNewPS" charset="0"/>
              </a:rPr>
              <a:t>0.07 </a:t>
            </a:r>
          </a:p>
          <a:p>
            <a:pPr lvl="0" defTabSz="-635">
              <a:lnSpc>
                <a:spcPts val="3000"/>
              </a:lnSpc>
              <a:tabLst>
                <a:tab pos="448945" algn="l"/>
                <a:tab pos="898525" algn="l"/>
              </a:tabLst>
            </a:pPr>
            <a:r>
              <a:rPr lang="en-US" altLang="zh-CN" sz="2800" b="1" dirty="0" smtClean="0">
                <a:solidFill>
                  <a:srgbClr val="000000"/>
                </a:solidFill>
                <a:latin typeface="CourierNewPS" charset="0"/>
              </a:rPr>
              <a:t>            1.87 </a:t>
            </a:r>
            <a:r>
              <a:rPr lang="en-US" altLang="zh-CN" sz="2800" b="1" dirty="0">
                <a:solidFill>
                  <a:srgbClr val="000000"/>
                </a:solidFill>
                <a:latin typeface="CourierNewPS" charset="0"/>
              </a:rPr>
              <a:t>0.69</a:t>
            </a:r>
          </a:p>
          <a:p>
            <a:pPr lvl="0">
              <a:lnSpc>
                <a:spcPts val="3000"/>
              </a:lnSpc>
            </a:pPr>
            <a:r>
              <a:rPr lang="en-US" altLang="zh-CN" sz="2800" b="1" dirty="0" smtClean="0">
                <a:solidFill>
                  <a:srgbClr val="000000"/>
                </a:solidFill>
                <a:latin typeface="CourierNewPS" charset="0"/>
              </a:rPr>
              <a:t>             …</a:t>
            </a:r>
            <a:endParaRPr lang="en-US" altLang="zh-CN" sz="2800" b="1" dirty="0">
              <a:solidFill>
                <a:srgbClr val="000000"/>
              </a:solidFill>
              <a:latin typeface="CourierNewPS" charset="0"/>
            </a:endParaRPr>
          </a:p>
          <a:p>
            <a:pPr defTabSz="-635">
              <a:tabLst>
                <a:tab pos="448945" algn="l"/>
                <a:tab pos="898525" algn="l"/>
                <a:tab pos="1347470" algn="l"/>
                <a:tab pos="1797050" algn="l"/>
              </a:tabLst>
            </a:pPr>
            <a:endParaRPr lang="en-US"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6"/>
          <p:cNvSpPr txBox="1">
            <a:spLocks noChangeArrowheads="1"/>
          </p:cNvSpPr>
          <p:nvPr/>
        </p:nvSpPr>
        <p:spPr bwMode="auto">
          <a:xfrm>
            <a:off x="954212" y="1621185"/>
            <a:ext cx="7147258" cy="4495800"/>
          </a:xfrm>
          <a:prstGeom prst="rect">
            <a:avLst/>
          </a:prstGeom>
          <a:noFill/>
          <a:ln w="9525" cap="flat">
            <a:noFill/>
            <a:round/>
          </a:ln>
          <a:effectLst/>
        </p:spPr>
        <p:txBody>
          <a:bodyPr wrap="none" lIns="0" tIns="20320" rIns="0" bIns="0"/>
          <a:lstStyle/>
          <a:p>
            <a:pPr marL="285750" indent="-285750" defTabSz="-635">
              <a:lnSpc>
                <a:spcPts val="24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sz="2400" dirty="0">
                <a:solidFill>
                  <a:srgbClr val="000000"/>
                </a:solidFill>
                <a:latin typeface="TimesNewRoman" charset="0"/>
              </a:rPr>
              <a:t>Scenario 1: Manual </a:t>
            </a:r>
            <a:r>
              <a:rPr lang="en-US" sz="2400" dirty="0" smtClean="0">
                <a:solidFill>
                  <a:srgbClr val="000000"/>
                </a:solidFill>
                <a:latin typeface="TimesNewRoman" charset="0"/>
              </a:rPr>
              <a:t>Simulation</a:t>
            </a:r>
          </a:p>
          <a:p>
            <a:pPr defTabSz="-635">
              <a:lnSpc>
                <a:spcPts val="2400"/>
              </a:lnSpc>
              <a:tabLst>
                <a:tab pos="448945" algn="l"/>
                <a:tab pos="898525" algn="l"/>
                <a:tab pos="1347470" algn="l"/>
                <a:tab pos="1797050" algn="l"/>
                <a:tab pos="2245995" algn="l"/>
                <a:tab pos="2695575" algn="l"/>
                <a:tab pos="3144520" algn="l"/>
              </a:tabLst>
            </a:pPr>
            <a:r>
              <a:rPr lang="en-US" altLang="zh-CN" sz="2400" dirty="0" smtClean="0">
                <a:solidFill>
                  <a:srgbClr val="000000"/>
                </a:solidFill>
                <a:latin typeface="TimesNewRoman" charset="0"/>
              </a:rPr>
              <a:t>     – From </a:t>
            </a:r>
            <a:r>
              <a:rPr lang="en-US" altLang="zh-CN" sz="2400" dirty="0">
                <a:solidFill>
                  <a:srgbClr val="000000"/>
                </a:solidFill>
                <a:latin typeface="TimesNewRoman" charset="0"/>
              </a:rPr>
              <a:t>the data file we can get a feel for what is </a:t>
            </a:r>
            <a:r>
              <a:rPr lang="en-US" altLang="zh-CN" sz="2400" dirty="0" smtClean="0">
                <a:solidFill>
                  <a:srgbClr val="000000"/>
                </a:solidFill>
                <a:latin typeface="TimesNewRoman" charset="0"/>
              </a:rPr>
              <a:t>happening</a:t>
            </a:r>
            <a:endParaRPr lang="en-US" altLang="zh-CN" sz="2400" dirty="0">
              <a:solidFill>
                <a:srgbClr val="000000"/>
              </a:solidFill>
              <a:latin typeface="TimesNewRoman" charset="0"/>
            </a:endParaRPr>
          </a:p>
          <a:p>
            <a:pPr defTabSz="-635">
              <a:lnSpc>
                <a:spcPts val="2400"/>
              </a:lnSpc>
              <a:tabLst>
                <a:tab pos="448945" algn="l"/>
                <a:tab pos="898525" algn="l"/>
                <a:tab pos="1347470" algn="l"/>
                <a:tab pos="1797050" algn="l"/>
                <a:tab pos="2245995" algn="l"/>
                <a:tab pos="2695575" algn="l"/>
                <a:tab pos="3144520" algn="l"/>
              </a:tabLst>
            </a:pPr>
            <a:r>
              <a:rPr lang="en-US" altLang="zh-CN" sz="2400" dirty="0" smtClean="0">
                <a:solidFill>
                  <a:srgbClr val="000000"/>
                </a:solidFill>
                <a:latin typeface="TimesNewRoman" charset="0"/>
              </a:rPr>
              <a:t>     – At </a:t>
            </a:r>
            <a:r>
              <a:rPr lang="en-US" altLang="zh-CN" sz="2400" dirty="0">
                <a:solidFill>
                  <a:srgbClr val="000000"/>
                </a:solidFill>
                <a:latin typeface="TimesNewRoman" charset="0"/>
              </a:rPr>
              <a:t>time 0.00 the simulation starts</a:t>
            </a:r>
          </a:p>
          <a:p>
            <a:pPr marL="742950" lvl="1" indent="-285750" defTabSz="-635">
              <a:lnSpc>
                <a:spcPts val="24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The server is idle</a:t>
            </a:r>
          </a:p>
          <a:p>
            <a:pPr marL="742950" lvl="1" indent="-285750" defTabSz="-635">
              <a:lnSpc>
                <a:spcPts val="2400"/>
              </a:lnSpc>
              <a:buFont typeface="Arial" panose="020B0604020202020204" pitchFamily="34" charset="0"/>
              <a:buChar char="•"/>
              <a:tabLst>
                <a:tab pos="448945" algn="l"/>
                <a:tab pos="898525" algn="l"/>
                <a:tab pos="1347470" algn="l"/>
                <a:tab pos="1797050" algn="l"/>
              </a:tabLst>
            </a:pPr>
            <a:r>
              <a:rPr lang="en-US" altLang="zh-CN" sz="2400" dirty="0">
                <a:solidFill>
                  <a:srgbClr val="000000"/>
                </a:solidFill>
                <a:latin typeface="TimesNewRoman" charset="0"/>
              </a:rPr>
              <a:t>The queue is </a:t>
            </a:r>
            <a:r>
              <a:rPr lang="en-US" altLang="zh-CN" sz="2400" dirty="0" smtClean="0">
                <a:solidFill>
                  <a:srgbClr val="000000"/>
                </a:solidFill>
                <a:latin typeface="TimesNewRoman" charset="0"/>
              </a:rPr>
              <a:t>empty</a:t>
            </a:r>
          </a:p>
          <a:p>
            <a:pPr defTabSz="-635">
              <a:lnSpc>
                <a:spcPts val="2400"/>
              </a:lnSpc>
              <a:tabLst>
                <a:tab pos="448945" algn="l"/>
                <a:tab pos="898525" algn="l"/>
                <a:tab pos="1347470" algn="l"/>
                <a:tab pos="1797050" algn="l"/>
                <a:tab pos="2245995" algn="l"/>
                <a:tab pos="2695575" algn="l"/>
                <a:tab pos="3144520" algn="l"/>
              </a:tabLst>
            </a:pPr>
            <a:r>
              <a:rPr lang="en-US" altLang="zh-CN" sz="2400" dirty="0" smtClean="0">
                <a:solidFill>
                  <a:srgbClr val="000000"/>
                </a:solidFill>
                <a:latin typeface="TimesNewRoman" charset="0"/>
              </a:rPr>
              <a:t>    – At </a:t>
            </a:r>
            <a:r>
              <a:rPr lang="en-US" altLang="zh-CN" sz="2400" dirty="0">
                <a:solidFill>
                  <a:srgbClr val="000000"/>
                </a:solidFill>
                <a:latin typeface="TimesNewRoman" charset="0"/>
              </a:rPr>
              <a:t>time 0.24 the first customer arrives</a:t>
            </a:r>
          </a:p>
          <a:p>
            <a:pPr marL="742950" lvl="1" indent="-285750" defTabSz="-635">
              <a:lnSpc>
                <a:spcPts val="24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Lst>
            </a:pPr>
            <a:r>
              <a:rPr lang="en-US" altLang="zh-CN" sz="2400" dirty="0">
                <a:solidFill>
                  <a:srgbClr val="000000"/>
                </a:solidFill>
                <a:latin typeface="TimesNewRoman" charset="0"/>
              </a:rPr>
              <a:t>The server is busy for the next 0.55 (until 0.79)</a:t>
            </a:r>
          </a:p>
          <a:p>
            <a:pPr marL="742950" lvl="1" indent="-285750" defTabSz="-635">
              <a:lnSpc>
                <a:spcPts val="2400"/>
              </a:lnSpc>
              <a:buFont typeface="Arial" panose="020B0604020202020204" pitchFamily="34" charset="0"/>
              <a:buChar char="•"/>
              <a:tabLst>
                <a:tab pos="448945" algn="l"/>
                <a:tab pos="898525" algn="l"/>
                <a:tab pos="1347470" algn="l"/>
                <a:tab pos="1797050" algn="l"/>
              </a:tabLst>
            </a:pPr>
            <a:r>
              <a:rPr lang="en-US" altLang="zh-CN" sz="2400" dirty="0">
                <a:solidFill>
                  <a:srgbClr val="000000"/>
                </a:solidFill>
                <a:latin typeface="TimesNewRoman" charset="0"/>
              </a:rPr>
              <a:t>The queue is </a:t>
            </a:r>
            <a:r>
              <a:rPr lang="en-US" altLang="zh-CN" sz="2400" dirty="0" smtClean="0">
                <a:solidFill>
                  <a:srgbClr val="000000"/>
                </a:solidFill>
                <a:latin typeface="TimesNewRoman" charset="0"/>
              </a:rPr>
              <a:t>empty</a:t>
            </a:r>
            <a:endParaRPr lang="en-US" altLang="zh-CN" sz="2400" dirty="0">
              <a:solidFill>
                <a:srgbClr val="000000"/>
              </a:solidFill>
              <a:latin typeface="TimesNewRoman" charset="0"/>
            </a:endParaRPr>
          </a:p>
          <a:p>
            <a:pPr lvl="0" defTabSz="-635">
              <a:lnSpc>
                <a:spcPts val="2400"/>
              </a:lnSpc>
              <a:tabLst>
                <a:tab pos="448945" algn="l"/>
                <a:tab pos="898525" algn="l"/>
                <a:tab pos="1347470" algn="l"/>
                <a:tab pos="1797050" algn="l"/>
                <a:tab pos="2245995" algn="l"/>
                <a:tab pos="2695575" algn="l"/>
                <a:tab pos="3144520" algn="l"/>
                <a:tab pos="3594100" algn="l"/>
              </a:tabLst>
            </a:pPr>
            <a:r>
              <a:rPr lang="en-US" altLang="zh-CN" sz="2400" dirty="0" smtClean="0">
                <a:solidFill>
                  <a:srgbClr val="000000"/>
                </a:solidFill>
                <a:latin typeface="TimesNewRoman" charset="0"/>
              </a:rPr>
              <a:t>    – At </a:t>
            </a:r>
            <a:r>
              <a:rPr lang="en-US" altLang="zh-CN" sz="2400" dirty="0">
                <a:solidFill>
                  <a:srgbClr val="000000"/>
                </a:solidFill>
                <a:latin typeface="TimesNewRoman" charset="0"/>
              </a:rPr>
              <a:t>time 0.59 the second customer arrives</a:t>
            </a:r>
          </a:p>
          <a:p>
            <a:pPr marL="742950" lvl="1" indent="-285750" defTabSz="-635">
              <a:lnSpc>
                <a:spcPts val="24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2400" dirty="0">
                <a:solidFill>
                  <a:srgbClr val="000000"/>
                </a:solidFill>
                <a:latin typeface="TimesNewRoman" charset="0"/>
              </a:rPr>
              <a:t>At time 0.59 the second customer arrives</a:t>
            </a:r>
          </a:p>
          <a:p>
            <a:pPr marL="742950" lvl="1" indent="-285750" defTabSz="-635">
              <a:lnSpc>
                <a:spcPts val="24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2400" dirty="0">
                <a:solidFill>
                  <a:srgbClr val="000000"/>
                </a:solidFill>
                <a:latin typeface="TimesNewRoman" charset="0"/>
              </a:rPr>
              <a:t>At time 0.59 the second customer </a:t>
            </a:r>
            <a:r>
              <a:rPr lang="en-US" altLang="zh-CN" sz="2400" dirty="0" smtClean="0">
                <a:solidFill>
                  <a:srgbClr val="000000"/>
                </a:solidFill>
                <a:latin typeface="TimesNewRoman" charset="0"/>
              </a:rPr>
              <a:t>arrives</a:t>
            </a:r>
            <a:endParaRPr lang="en-US" altLang="zh-CN" sz="2400" dirty="0">
              <a:solidFill>
                <a:srgbClr val="000000"/>
              </a:solidFill>
              <a:latin typeface="TimesNewRoman" charset="0"/>
            </a:endParaRPr>
          </a:p>
          <a:p>
            <a:pPr lvl="0" defTabSz="-635">
              <a:lnSpc>
                <a:spcPts val="2400"/>
              </a:lnSpc>
              <a:tabLst>
                <a:tab pos="448945" algn="l"/>
                <a:tab pos="898525" algn="l"/>
                <a:tab pos="1347470" algn="l"/>
                <a:tab pos="1797050" algn="l"/>
                <a:tab pos="2245995" algn="l"/>
                <a:tab pos="2695575" algn="l"/>
                <a:tab pos="3144520" algn="l"/>
                <a:tab pos="3594100" algn="l"/>
                <a:tab pos="4043045" algn="l"/>
              </a:tabLst>
            </a:pPr>
            <a:r>
              <a:rPr lang="en-US" altLang="zh-CN" sz="2400" dirty="0" smtClean="0">
                <a:solidFill>
                  <a:srgbClr val="000000"/>
                </a:solidFill>
                <a:latin typeface="TimesNewRoman" charset="0"/>
              </a:rPr>
              <a:t>    – At </a:t>
            </a:r>
            <a:r>
              <a:rPr lang="en-US" altLang="zh-CN" sz="2400" dirty="0">
                <a:solidFill>
                  <a:srgbClr val="000000"/>
                </a:solidFill>
                <a:latin typeface="TimesNewRoman" charset="0"/>
              </a:rPr>
              <a:t>time 0.79 the server finishes with customer 1</a:t>
            </a:r>
          </a:p>
          <a:p>
            <a:pPr marL="742950" lvl="1" indent="-285750" defTabSz="-635">
              <a:lnSpc>
                <a:spcPts val="24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a:solidFill>
                  <a:srgbClr val="000000"/>
                </a:solidFill>
                <a:latin typeface="TimesNewRoman" charset="0"/>
              </a:rPr>
              <a:t>The server stays busy for the next 0.16 (until 0.95)</a:t>
            </a:r>
          </a:p>
          <a:p>
            <a:pPr marL="742950" lvl="1" indent="-285750" defTabSz="-635">
              <a:lnSpc>
                <a:spcPts val="2400"/>
              </a:lnSpc>
              <a:buFont typeface="Arial" panose="020B0604020202020204" pitchFamily="34" charset="0"/>
              <a:buChar char="•"/>
              <a:tabLst>
                <a:tab pos="448945" algn="l"/>
                <a:tab pos="898525" algn="l"/>
                <a:tab pos="1347470" algn="l"/>
                <a:tab pos="1797050" algn="l"/>
              </a:tabLst>
            </a:pPr>
            <a:r>
              <a:rPr lang="en-US" altLang="zh-CN" sz="2400" dirty="0">
                <a:solidFill>
                  <a:srgbClr val="000000"/>
                </a:solidFill>
                <a:latin typeface="TimesNewRoman" charset="0"/>
              </a:rPr>
              <a:t>The queue is empty</a:t>
            </a:r>
          </a:p>
          <a:p>
            <a:pPr defTabSz="-635">
              <a:tabLst>
                <a:tab pos="448945" algn="l"/>
                <a:tab pos="898525" algn="l"/>
                <a:tab pos="1347470" algn="l"/>
                <a:tab pos="1797050" algn="l"/>
                <a:tab pos="2245995" algn="l"/>
                <a:tab pos="2695575" algn="l"/>
                <a:tab pos="3144520" algn="l"/>
              </a:tabLst>
            </a:pPr>
            <a:endParaRPr lang="en-US" altLang="zh-CN" sz="2000" dirty="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endParaRPr lang="en-US"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6"/>
          <p:cNvSpPr txBox="1">
            <a:spLocks noChangeArrowheads="1"/>
          </p:cNvSpPr>
          <p:nvPr/>
        </p:nvSpPr>
        <p:spPr bwMode="auto">
          <a:xfrm>
            <a:off x="2034332" y="1492495"/>
            <a:ext cx="6080125" cy="336691"/>
          </a:xfrm>
          <a:prstGeom prst="rect">
            <a:avLst/>
          </a:prstGeom>
          <a:noFill/>
          <a:ln w="9525" cap="flat">
            <a:noFill/>
            <a:round/>
          </a:ln>
          <a:effectLst/>
        </p:spPr>
        <p:txBody>
          <a:bodyPr wrap="none" lIns="0" tIns="24384" rIns="0" bIns="0"/>
          <a:lstStyle/>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sz="2400" dirty="0">
                <a:solidFill>
                  <a:srgbClr val="000000"/>
                </a:solidFill>
                <a:latin typeface="TimesNewRoman" charset="0"/>
              </a:rPr>
              <a:t>We can represent what is happening with a graph:</a:t>
            </a:r>
          </a:p>
        </p:txBody>
      </p:sp>
      <p:sp>
        <p:nvSpPr>
          <p:cNvPr id="11271" name="Freeform 7"/>
          <p:cNvSpPr>
            <a:spLocks noChangeArrowheads="1"/>
          </p:cNvSpPr>
          <p:nvPr/>
        </p:nvSpPr>
        <p:spPr bwMode="auto">
          <a:xfrm>
            <a:off x="2414589" y="2699884"/>
            <a:ext cx="104775" cy="3601962"/>
          </a:xfrm>
          <a:custGeom>
            <a:avLst/>
            <a:gdLst/>
            <a:ahLst/>
            <a:cxnLst>
              <a:cxn ang="0">
                <a:pos x="127" y="10002"/>
              </a:cxn>
              <a:cxn ang="0">
                <a:pos x="127" y="34"/>
              </a:cxn>
              <a:cxn ang="0">
                <a:pos x="163" y="34"/>
              </a:cxn>
              <a:cxn ang="0">
                <a:pos x="163" y="10002"/>
              </a:cxn>
              <a:cxn ang="0">
                <a:pos x="127" y="10002"/>
              </a:cxn>
              <a:cxn ang="0">
                <a:pos x="6" y="237"/>
              </a:cxn>
              <a:cxn ang="0">
                <a:pos x="144" y="0"/>
              </a:cxn>
              <a:cxn ang="0">
                <a:pos x="285" y="237"/>
              </a:cxn>
              <a:cxn ang="0">
                <a:pos x="278" y="262"/>
              </a:cxn>
              <a:cxn ang="0">
                <a:pos x="253" y="256"/>
              </a:cxn>
              <a:cxn ang="0">
                <a:pos x="129" y="44"/>
              </a:cxn>
              <a:cxn ang="0">
                <a:pos x="161" y="44"/>
              </a:cxn>
              <a:cxn ang="0">
                <a:pos x="36" y="256"/>
              </a:cxn>
              <a:cxn ang="0">
                <a:pos x="13" y="262"/>
              </a:cxn>
              <a:cxn ang="0">
                <a:pos x="6" y="237"/>
              </a:cxn>
            </a:cxnLst>
            <a:rect l="0" t="0" r="r" b="b"/>
            <a:pathLst>
              <a:path w="290" h="10003">
                <a:moveTo>
                  <a:pt x="127" y="10002"/>
                </a:moveTo>
                <a:lnTo>
                  <a:pt x="127" y="34"/>
                </a:lnTo>
                <a:lnTo>
                  <a:pt x="163" y="34"/>
                </a:lnTo>
                <a:lnTo>
                  <a:pt x="163" y="10002"/>
                </a:lnTo>
                <a:lnTo>
                  <a:pt x="127" y="10002"/>
                </a:lnTo>
                <a:close/>
                <a:moveTo>
                  <a:pt x="6" y="237"/>
                </a:moveTo>
                <a:lnTo>
                  <a:pt x="144" y="0"/>
                </a:lnTo>
                <a:lnTo>
                  <a:pt x="285" y="237"/>
                </a:lnTo>
                <a:cubicBezTo>
                  <a:pt x="289" y="245"/>
                  <a:pt x="287" y="256"/>
                  <a:pt x="278" y="262"/>
                </a:cubicBezTo>
                <a:cubicBezTo>
                  <a:pt x="270" y="266"/>
                  <a:pt x="259" y="262"/>
                  <a:pt x="253" y="256"/>
                </a:cubicBezTo>
                <a:lnTo>
                  <a:pt x="129" y="44"/>
                </a:lnTo>
                <a:lnTo>
                  <a:pt x="161" y="44"/>
                </a:lnTo>
                <a:lnTo>
                  <a:pt x="36" y="256"/>
                </a:lnTo>
                <a:cubicBezTo>
                  <a:pt x="32" y="262"/>
                  <a:pt x="21" y="266"/>
                  <a:pt x="13" y="262"/>
                </a:cubicBezTo>
                <a:cubicBezTo>
                  <a:pt x="4" y="256"/>
                  <a:pt x="0" y="245"/>
                  <a:pt x="6" y="237"/>
                </a:cubicBezTo>
                <a:close/>
              </a:path>
            </a:pathLst>
          </a:custGeom>
          <a:solidFill>
            <a:srgbClr val="000000"/>
          </a:solidFill>
          <a:ln w="9525" cap="flat">
            <a:noFill/>
            <a:round/>
          </a:ln>
          <a:effectLst/>
        </p:spPr>
        <p:txBody>
          <a:bodyPr wrap="none" anchor="ctr"/>
          <a:lstStyle/>
          <a:p>
            <a:endParaRPr lang="zh-CN" altLang="en-US"/>
          </a:p>
        </p:txBody>
      </p:sp>
      <p:sp>
        <p:nvSpPr>
          <p:cNvPr id="11272" name="Freeform 8"/>
          <p:cNvSpPr>
            <a:spLocks noChangeArrowheads="1"/>
          </p:cNvSpPr>
          <p:nvPr/>
        </p:nvSpPr>
        <p:spPr bwMode="auto">
          <a:xfrm>
            <a:off x="2466976" y="6251025"/>
            <a:ext cx="6697663" cy="104819"/>
          </a:xfrm>
          <a:custGeom>
            <a:avLst/>
            <a:gdLst/>
            <a:ahLst/>
            <a:cxnLst>
              <a:cxn ang="0">
                <a:pos x="0" y="121"/>
              </a:cxn>
              <a:cxn ang="0">
                <a:pos x="18566" y="127"/>
              </a:cxn>
              <a:cxn ang="0">
                <a:pos x="18566" y="161"/>
              </a:cxn>
              <a:cxn ang="0">
                <a:pos x="0" y="157"/>
              </a:cxn>
              <a:cxn ang="0">
                <a:pos x="0" y="121"/>
              </a:cxn>
              <a:cxn ang="0">
                <a:pos x="18365" y="5"/>
              </a:cxn>
              <a:cxn ang="0">
                <a:pos x="18602" y="144"/>
              </a:cxn>
              <a:cxn ang="0">
                <a:pos x="18363" y="283"/>
              </a:cxn>
              <a:cxn ang="0">
                <a:pos x="18340" y="276"/>
              </a:cxn>
              <a:cxn ang="0">
                <a:pos x="18346" y="252"/>
              </a:cxn>
              <a:cxn ang="0">
                <a:pos x="18558" y="129"/>
              </a:cxn>
              <a:cxn ang="0">
                <a:pos x="18558" y="159"/>
              </a:cxn>
              <a:cxn ang="0">
                <a:pos x="18346" y="36"/>
              </a:cxn>
              <a:cxn ang="0">
                <a:pos x="18340" y="11"/>
              </a:cxn>
              <a:cxn ang="0">
                <a:pos x="18365" y="5"/>
              </a:cxn>
            </a:cxnLst>
            <a:rect l="0" t="0" r="r" b="b"/>
            <a:pathLst>
              <a:path w="18603" h="290">
                <a:moveTo>
                  <a:pt x="0" y="121"/>
                </a:moveTo>
                <a:lnTo>
                  <a:pt x="18566" y="127"/>
                </a:lnTo>
                <a:lnTo>
                  <a:pt x="18566" y="161"/>
                </a:lnTo>
                <a:lnTo>
                  <a:pt x="0" y="157"/>
                </a:lnTo>
                <a:lnTo>
                  <a:pt x="0" y="121"/>
                </a:lnTo>
                <a:close/>
                <a:moveTo>
                  <a:pt x="18365" y="5"/>
                </a:moveTo>
                <a:lnTo>
                  <a:pt x="18602" y="144"/>
                </a:lnTo>
                <a:lnTo>
                  <a:pt x="18363" y="283"/>
                </a:lnTo>
                <a:cubicBezTo>
                  <a:pt x="18357" y="289"/>
                  <a:pt x="18344" y="285"/>
                  <a:pt x="18340" y="276"/>
                </a:cubicBezTo>
                <a:cubicBezTo>
                  <a:pt x="18336" y="268"/>
                  <a:pt x="18338" y="256"/>
                  <a:pt x="18346" y="252"/>
                </a:cubicBezTo>
                <a:lnTo>
                  <a:pt x="18558" y="129"/>
                </a:lnTo>
                <a:lnTo>
                  <a:pt x="18558" y="159"/>
                </a:lnTo>
                <a:lnTo>
                  <a:pt x="18346" y="36"/>
                </a:lnTo>
                <a:cubicBezTo>
                  <a:pt x="18338" y="30"/>
                  <a:pt x="18336" y="19"/>
                  <a:pt x="18340" y="11"/>
                </a:cubicBezTo>
                <a:cubicBezTo>
                  <a:pt x="18344" y="2"/>
                  <a:pt x="18357" y="0"/>
                  <a:pt x="18365" y="5"/>
                </a:cubicBezTo>
                <a:close/>
              </a:path>
            </a:pathLst>
          </a:custGeom>
          <a:solidFill>
            <a:srgbClr val="000000"/>
          </a:solidFill>
          <a:ln w="9525" cap="flat">
            <a:noFill/>
            <a:round/>
          </a:ln>
          <a:effectLst/>
        </p:spPr>
        <p:txBody>
          <a:bodyPr wrap="none" anchor="ctr"/>
          <a:lstStyle/>
          <a:p>
            <a:endParaRPr lang="zh-CN" altLang="en-US"/>
          </a:p>
        </p:txBody>
      </p:sp>
      <p:sp>
        <p:nvSpPr>
          <p:cNvPr id="11273" name="Freeform 9"/>
          <p:cNvSpPr>
            <a:spLocks noChangeArrowheads="1"/>
          </p:cNvSpPr>
          <p:nvPr/>
        </p:nvSpPr>
        <p:spPr bwMode="auto">
          <a:xfrm>
            <a:off x="3324225" y="5293360"/>
            <a:ext cx="14288" cy="1008485"/>
          </a:xfrm>
          <a:custGeom>
            <a:avLst/>
            <a:gdLst/>
            <a:ahLst/>
            <a:cxnLst>
              <a:cxn ang="0">
                <a:pos x="0" y="0"/>
              </a:cxn>
              <a:cxn ang="0">
                <a:pos x="0" y="2801"/>
              </a:cxn>
              <a:cxn ang="0">
                <a:pos x="37" y="2801"/>
              </a:cxn>
              <a:cxn ang="0">
                <a:pos x="37" y="0"/>
              </a:cxn>
              <a:cxn ang="0">
                <a:pos x="0" y="0"/>
              </a:cxn>
            </a:cxnLst>
            <a:rect l="0" t="0" r="r" b="b"/>
            <a:pathLst>
              <a:path w="38" h="2802">
                <a:moveTo>
                  <a:pt x="0" y="0"/>
                </a:moveTo>
                <a:lnTo>
                  <a:pt x="0" y="2801"/>
                </a:lnTo>
                <a:lnTo>
                  <a:pt x="37" y="2801"/>
                </a:lnTo>
                <a:lnTo>
                  <a:pt x="37" y="0"/>
                </a:lnTo>
                <a:lnTo>
                  <a:pt x="0" y="0"/>
                </a:lnTo>
              </a:path>
            </a:pathLst>
          </a:custGeom>
          <a:solidFill>
            <a:srgbClr val="000000"/>
          </a:solidFill>
          <a:ln w="9525" cap="flat">
            <a:noFill/>
            <a:round/>
          </a:ln>
          <a:effectLst/>
        </p:spPr>
        <p:txBody>
          <a:bodyPr wrap="none" anchor="ctr"/>
          <a:lstStyle/>
          <a:p>
            <a:endParaRPr lang="zh-CN" altLang="en-US"/>
          </a:p>
        </p:txBody>
      </p:sp>
      <p:sp>
        <p:nvSpPr>
          <p:cNvPr id="11274" name="Freeform 10"/>
          <p:cNvSpPr>
            <a:spLocks noChangeArrowheads="1"/>
          </p:cNvSpPr>
          <p:nvPr/>
        </p:nvSpPr>
        <p:spPr bwMode="auto">
          <a:xfrm>
            <a:off x="3327400" y="5288595"/>
            <a:ext cx="655638" cy="514566"/>
          </a:xfrm>
          <a:custGeom>
            <a:avLst/>
            <a:gdLst/>
            <a:ahLst/>
            <a:cxnLst>
              <a:cxn ang="0">
                <a:pos x="21" y="0"/>
              </a:cxn>
              <a:cxn ang="0">
                <a:pos x="1821" y="1400"/>
              </a:cxn>
              <a:cxn ang="0">
                <a:pos x="1800" y="1427"/>
              </a:cxn>
              <a:cxn ang="0">
                <a:pos x="0" y="27"/>
              </a:cxn>
              <a:cxn ang="0">
                <a:pos x="21" y="0"/>
              </a:cxn>
            </a:cxnLst>
            <a:rect l="0" t="0" r="r" b="b"/>
            <a:pathLst>
              <a:path w="1822" h="1428">
                <a:moveTo>
                  <a:pt x="21" y="0"/>
                </a:moveTo>
                <a:lnTo>
                  <a:pt x="1821" y="1400"/>
                </a:lnTo>
                <a:lnTo>
                  <a:pt x="1800" y="1427"/>
                </a:lnTo>
                <a:lnTo>
                  <a:pt x="0" y="27"/>
                </a:lnTo>
                <a:lnTo>
                  <a:pt x="21" y="0"/>
                </a:lnTo>
              </a:path>
            </a:pathLst>
          </a:custGeom>
          <a:solidFill>
            <a:srgbClr val="000000"/>
          </a:solidFill>
          <a:ln w="9525" cap="flat">
            <a:noFill/>
            <a:round/>
          </a:ln>
          <a:effectLst/>
        </p:spPr>
        <p:txBody>
          <a:bodyPr wrap="none" anchor="ctr"/>
          <a:lstStyle/>
          <a:p>
            <a:endParaRPr lang="zh-CN" altLang="en-US"/>
          </a:p>
        </p:txBody>
      </p:sp>
      <p:sp>
        <p:nvSpPr>
          <p:cNvPr id="11275" name="Freeform 11"/>
          <p:cNvSpPr>
            <a:spLocks noChangeArrowheads="1"/>
          </p:cNvSpPr>
          <p:nvPr/>
        </p:nvSpPr>
        <p:spPr bwMode="auto">
          <a:xfrm>
            <a:off x="3971925" y="5148836"/>
            <a:ext cx="14288" cy="649561"/>
          </a:xfrm>
          <a:custGeom>
            <a:avLst/>
            <a:gdLst/>
            <a:ahLst/>
            <a:cxnLst>
              <a:cxn ang="0">
                <a:pos x="0" y="0"/>
              </a:cxn>
              <a:cxn ang="0">
                <a:pos x="0" y="1801"/>
              </a:cxn>
              <a:cxn ang="0">
                <a:pos x="37" y="1801"/>
              </a:cxn>
              <a:cxn ang="0">
                <a:pos x="37" y="0"/>
              </a:cxn>
              <a:cxn ang="0">
                <a:pos x="0" y="0"/>
              </a:cxn>
            </a:cxnLst>
            <a:rect l="0" t="0" r="r" b="b"/>
            <a:pathLst>
              <a:path w="38" h="1802">
                <a:moveTo>
                  <a:pt x="0" y="0"/>
                </a:moveTo>
                <a:lnTo>
                  <a:pt x="0" y="1801"/>
                </a:lnTo>
                <a:lnTo>
                  <a:pt x="37" y="1801"/>
                </a:lnTo>
                <a:lnTo>
                  <a:pt x="37" y="0"/>
                </a:lnTo>
                <a:lnTo>
                  <a:pt x="0" y="0"/>
                </a:lnTo>
              </a:path>
            </a:pathLst>
          </a:custGeom>
          <a:solidFill>
            <a:srgbClr val="000000"/>
          </a:solidFill>
          <a:ln w="9525" cap="flat">
            <a:noFill/>
            <a:round/>
          </a:ln>
          <a:effectLst/>
        </p:spPr>
        <p:txBody>
          <a:bodyPr wrap="none" anchor="ctr"/>
          <a:lstStyle/>
          <a:p>
            <a:endParaRPr lang="zh-CN" altLang="en-US"/>
          </a:p>
        </p:txBody>
      </p:sp>
      <p:sp>
        <p:nvSpPr>
          <p:cNvPr id="11276" name="Freeform 12"/>
          <p:cNvSpPr>
            <a:spLocks noChangeArrowheads="1"/>
          </p:cNvSpPr>
          <p:nvPr/>
        </p:nvSpPr>
        <p:spPr bwMode="auto">
          <a:xfrm>
            <a:off x="3975101" y="5144073"/>
            <a:ext cx="1304925" cy="1019603"/>
          </a:xfrm>
          <a:custGeom>
            <a:avLst/>
            <a:gdLst/>
            <a:ahLst/>
            <a:cxnLst>
              <a:cxn ang="0">
                <a:pos x="21" y="0"/>
              </a:cxn>
              <a:cxn ang="0">
                <a:pos x="3625" y="2801"/>
              </a:cxn>
              <a:cxn ang="0">
                <a:pos x="3603" y="2829"/>
              </a:cxn>
              <a:cxn ang="0">
                <a:pos x="0" y="27"/>
              </a:cxn>
              <a:cxn ang="0">
                <a:pos x="21" y="0"/>
              </a:cxn>
            </a:cxnLst>
            <a:rect l="0" t="0" r="r" b="b"/>
            <a:pathLst>
              <a:path w="3626" h="2830">
                <a:moveTo>
                  <a:pt x="21" y="0"/>
                </a:moveTo>
                <a:lnTo>
                  <a:pt x="3625" y="2801"/>
                </a:lnTo>
                <a:lnTo>
                  <a:pt x="3603" y="2829"/>
                </a:lnTo>
                <a:lnTo>
                  <a:pt x="0" y="27"/>
                </a:lnTo>
                <a:lnTo>
                  <a:pt x="21" y="0"/>
                </a:lnTo>
              </a:path>
            </a:pathLst>
          </a:custGeom>
          <a:solidFill>
            <a:srgbClr val="000000"/>
          </a:solidFill>
          <a:ln w="9525" cap="flat">
            <a:noFill/>
            <a:round/>
          </a:ln>
          <a:effectLst/>
        </p:spPr>
        <p:txBody>
          <a:bodyPr wrap="none" anchor="ctr"/>
          <a:lstStyle/>
          <a:p>
            <a:endParaRPr lang="zh-CN" altLang="en-US"/>
          </a:p>
        </p:txBody>
      </p:sp>
      <p:sp>
        <p:nvSpPr>
          <p:cNvPr id="11277" name="Freeform 13"/>
          <p:cNvSpPr>
            <a:spLocks noChangeArrowheads="1"/>
          </p:cNvSpPr>
          <p:nvPr/>
        </p:nvSpPr>
        <p:spPr bwMode="auto">
          <a:xfrm>
            <a:off x="5268914" y="5868277"/>
            <a:ext cx="14287" cy="289046"/>
          </a:xfrm>
          <a:custGeom>
            <a:avLst/>
            <a:gdLst/>
            <a:ahLst/>
            <a:cxnLst>
              <a:cxn ang="0">
                <a:pos x="0" y="0"/>
              </a:cxn>
              <a:cxn ang="0">
                <a:pos x="0" y="803"/>
              </a:cxn>
              <a:cxn ang="0">
                <a:pos x="37" y="803"/>
              </a:cxn>
              <a:cxn ang="0">
                <a:pos x="37" y="0"/>
              </a:cxn>
              <a:cxn ang="0">
                <a:pos x="0" y="0"/>
              </a:cxn>
            </a:cxnLst>
            <a:rect l="0" t="0" r="r" b="b"/>
            <a:pathLst>
              <a:path w="38" h="804">
                <a:moveTo>
                  <a:pt x="0" y="0"/>
                </a:moveTo>
                <a:lnTo>
                  <a:pt x="0" y="803"/>
                </a:lnTo>
                <a:lnTo>
                  <a:pt x="37" y="803"/>
                </a:lnTo>
                <a:lnTo>
                  <a:pt x="37" y="0"/>
                </a:lnTo>
                <a:lnTo>
                  <a:pt x="0" y="0"/>
                </a:lnTo>
              </a:path>
            </a:pathLst>
          </a:custGeom>
          <a:solidFill>
            <a:srgbClr val="000000"/>
          </a:solidFill>
          <a:ln w="9525" cap="flat">
            <a:noFill/>
            <a:round/>
          </a:ln>
          <a:effectLst/>
        </p:spPr>
        <p:txBody>
          <a:bodyPr wrap="none" anchor="ctr"/>
          <a:lstStyle/>
          <a:p>
            <a:endParaRPr lang="zh-CN" altLang="en-US"/>
          </a:p>
        </p:txBody>
      </p:sp>
      <p:sp>
        <p:nvSpPr>
          <p:cNvPr id="11278" name="Freeform 14"/>
          <p:cNvSpPr>
            <a:spLocks noChangeArrowheads="1"/>
          </p:cNvSpPr>
          <p:nvPr/>
        </p:nvSpPr>
        <p:spPr bwMode="auto">
          <a:xfrm>
            <a:off x="5270501" y="5863512"/>
            <a:ext cx="512763" cy="443099"/>
          </a:xfrm>
          <a:custGeom>
            <a:avLst/>
            <a:gdLst/>
            <a:ahLst/>
            <a:cxnLst>
              <a:cxn ang="0">
                <a:pos x="24" y="0"/>
              </a:cxn>
              <a:cxn ang="0">
                <a:pos x="1424" y="1203"/>
              </a:cxn>
              <a:cxn ang="0">
                <a:pos x="1400" y="1231"/>
              </a:cxn>
              <a:cxn ang="0">
                <a:pos x="0" y="25"/>
              </a:cxn>
              <a:cxn ang="0">
                <a:pos x="24" y="0"/>
              </a:cxn>
            </a:cxnLst>
            <a:rect l="0" t="0" r="r" b="b"/>
            <a:pathLst>
              <a:path w="1425" h="1232">
                <a:moveTo>
                  <a:pt x="24" y="0"/>
                </a:moveTo>
                <a:lnTo>
                  <a:pt x="1424" y="1203"/>
                </a:lnTo>
                <a:lnTo>
                  <a:pt x="1400" y="1231"/>
                </a:lnTo>
                <a:lnTo>
                  <a:pt x="0" y="25"/>
                </a:lnTo>
                <a:lnTo>
                  <a:pt x="24" y="0"/>
                </a:lnTo>
              </a:path>
            </a:pathLst>
          </a:custGeom>
          <a:solidFill>
            <a:srgbClr val="000000"/>
          </a:solidFill>
          <a:ln w="9525" cap="flat">
            <a:noFill/>
            <a:round/>
          </a:ln>
          <a:effectLst/>
        </p:spPr>
        <p:txBody>
          <a:bodyPr wrap="none" anchor="ctr"/>
          <a:lstStyle/>
          <a:p>
            <a:endParaRPr lang="zh-CN" altLang="en-US"/>
          </a:p>
        </p:txBody>
      </p:sp>
      <p:sp>
        <p:nvSpPr>
          <p:cNvPr id="11279" name="Freeform 15"/>
          <p:cNvSpPr>
            <a:spLocks noChangeArrowheads="1"/>
          </p:cNvSpPr>
          <p:nvPr/>
        </p:nvSpPr>
        <p:spPr bwMode="auto">
          <a:xfrm>
            <a:off x="6419850" y="5509351"/>
            <a:ext cx="12700" cy="794083"/>
          </a:xfrm>
          <a:custGeom>
            <a:avLst/>
            <a:gdLst/>
            <a:ahLst/>
            <a:cxnLst>
              <a:cxn ang="0">
                <a:pos x="0" y="0"/>
              </a:cxn>
              <a:cxn ang="0">
                <a:pos x="0" y="2202"/>
              </a:cxn>
              <a:cxn ang="0">
                <a:pos x="35" y="2202"/>
              </a:cxn>
              <a:cxn ang="0">
                <a:pos x="35" y="0"/>
              </a:cxn>
              <a:cxn ang="0">
                <a:pos x="0" y="0"/>
              </a:cxn>
            </a:cxnLst>
            <a:rect l="0" t="0" r="r" b="b"/>
            <a:pathLst>
              <a:path w="36" h="2203">
                <a:moveTo>
                  <a:pt x="0" y="0"/>
                </a:moveTo>
                <a:lnTo>
                  <a:pt x="0" y="2202"/>
                </a:lnTo>
                <a:lnTo>
                  <a:pt x="35" y="2202"/>
                </a:lnTo>
                <a:lnTo>
                  <a:pt x="35" y="0"/>
                </a:lnTo>
                <a:lnTo>
                  <a:pt x="0" y="0"/>
                </a:lnTo>
              </a:path>
            </a:pathLst>
          </a:custGeom>
          <a:solidFill>
            <a:srgbClr val="000000"/>
          </a:solidFill>
          <a:ln w="9525" cap="flat">
            <a:noFill/>
            <a:round/>
          </a:ln>
          <a:effectLst/>
        </p:spPr>
        <p:txBody>
          <a:bodyPr wrap="none" anchor="ctr"/>
          <a:lstStyle/>
          <a:p>
            <a:endParaRPr lang="zh-CN" altLang="en-US"/>
          </a:p>
        </p:txBody>
      </p:sp>
      <p:sp>
        <p:nvSpPr>
          <p:cNvPr id="11280" name="Freeform 16"/>
          <p:cNvSpPr>
            <a:spLocks noChangeArrowheads="1"/>
          </p:cNvSpPr>
          <p:nvPr/>
        </p:nvSpPr>
        <p:spPr bwMode="auto">
          <a:xfrm>
            <a:off x="6423026" y="5504587"/>
            <a:ext cx="1160463" cy="803612"/>
          </a:xfrm>
          <a:custGeom>
            <a:avLst/>
            <a:gdLst/>
            <a:ahLst/>
            <a:cxnLst>
              <a:cxn ang="0">
                <a:pos x="21" y="0"/>
              </a:cxn>
              <a:cxn ang="0">
                <a:pos x="3222" y="2202"/>
              </a:cxn>
              <a:cxn ang="0">
                <a:pos x="3203" y="2232"/>
              </a:cxn>
              <a:cxn ang="0">
                <a:pos x="0" y="29"/>
              </a:cxn>
              <a:cxn ang="0">
                <a:pos x="21" y="0"/>
              </a:cxn>
            </a:cxnLst>
            <a:rect l="0" t="0" r="r" b="b"/>
            <a:pathLst>
              <a:path w="3223" h="2233">
                <a:moveTo>
                  <a:pt x="21" y="0"/>
                </a:moveTo>
                <a:lnTo>
                  <a:pt x="3222" y="2202"/>
                </a:lnTo>
                <a:lnTo>
                  <a:pt x="3203" y="2232"/>
                </a:lnTo>
                <a:lnTo>
                  <a:pt x="0" y="29"/>
                </a:lnTo>
                <a:lnTo>
                  <a:pt x="21" y="0"/>
                </a:lnTo>
              </a:path>
            </a:pathLst>
          </a:custGeom>
          <a:solidFill>
            <a:srgbClr val="000000"/>
          </a:solidFill>
          <a:ln w="9525" cap="flat">
            <a:noFill/>
            <a:round/>
          </a:ln>
          <a:effectLst/>
        </p:spPr>
        <p:txBody>
          <a:bodyPr wrap="none" anchor="ctr"/>
          <a:lstStyle/>
          <a:p>
            <a:endParaRPr lang="zh-CN" altLang="en-US"/>
          </a:p>
        </p:txBody>
      </p:sp>
      <p:sp>
        <p:nvSpPr>
          <p:cNvPr id="11281" name="Freeform 17"/>
          <p:cNvSpPr>
            <a:spLocks noChangeArrowheads="1"/>
          </p:cNvSpPr>
          <p:nvPr/>
        </p:nvSpPr>
        <p:spPr bwMode="auto">
          <a:xfrm>
            <a:off x="3975100" y="5792045"/>
            <a:ext cx="655638" cy="516154"/>
          </a:xfrm>
          <a:custGeom>
            <a:avLst/>
            <a:gdLst/>
            <a:ahLst/>
            <a:cxnLst>
              <a:cxn ang="0">
                <a:pos x="104" y="63"/>
              </a:cxn>
              <a:cxn ang="0">
                <a:pos x="0" y="27"/>
              </a:cxn>
              <a:cxn ang="0">
                <a:pos x="131" y="87"/>
              </a:cxn>
              <a:cxn ang="0">
                <a:pos x="195" y="180"/>
              </a:cxn>
              <a:cxn ang="0">
                <a:pos x="131" y="87"/>
              </a:cxn>
              <a:cxn ang="0">
                <a:pos x="326" y="237"/>
              </a:cxn>
              <a:cxn ang="0">
                <a:pos x="222" y="201"/>
              </a:cxn>
              <a:cxn ang="0">
                <a:pos x="355" y="260"/>
              </a:cxn>
              <a:cxn ang="0">
                <a:pos x="417" y="354"/>
              </a:cxn>
              <a:cxn ang="0">
                <a:pos x="355" y="260"/>
              </a:cxn>
              <a:cxn ang="0">
                <a:pos x="550" y="412"/>
              </a:cxn>
              <a:cxn ang="0">
                <a:pos x="444" y="376"/>
              </a:cxn>
              <a:cxn ang="0">
                <a:pos x="578" y="435"/>
              </a:cxn>
              <a:cxn ang="0">
                <a:pos x="639" y="528"/>
              </a:cxn>
              <a:cxn ang="0">
                <a:pos x="578" y="435"/>
              </a:cxn>
              <a:cxn ang="0">
                <a:pos x="772" y="585"/>
              </a:cxn>
              <a:cxn ang="0">
                <a:pos x="667" y="549"/>
              </a:cxn>
              <a:cxn ang="0">
                <a:pos x="801" y="608"/>
              </a:cxn>
              <a:cxn ang="0">
                <a:pos x="862" y="699"/>
              </a:cxn>
              <a:cxn ang="0">
                <a:pos x="801" y="608"/>
              </a:cxn>
              <a:cxn ang="0">
                <a:pos x="996" y="759"/>
              </a:cxn>
              <a:cxn ang="0">
                <a:pos x="890" y="723"/>
              </a:cxn>
              <a:cxn ang="0">
                <a:pos x="1023" y="782"/>
              </a:cxn>
              <a:cxn ang="0">
                <a:pos x="1085" y="873"/>
              </a:cxn>
              <a:cxn ang="0">
                <a:pos x="1023" y="782"/>
              </a:cxn>
              <a:cxn ang="0">
                <a:pos x="1218" y="932"/>
              </a:cxn>
              <a:cxn ang="0">
                <a:pos x="1112" y="896"/>
              </a:cxn>
              <a:cxn ang="0">
                <a:pos x="1245" y="956"/>
              </a:cxn>
              <a:cxn ang="0">
                <a:pos x="1307" y="1047"/>
              </a:cxn>
              <a:cxn ang="0">
                <a:pos x="1245" y="956"/>
              </a:cxn>
              <a:cxn ang="0">
                <a:pos x="1440" y="1106"/>
              </a:cxn>
              <a:cxn ang="0">
                <a:pos x="1334" y="1070"/>
              </a:cxn>
              <a:cxn ang="0">
                <a:pos x="1468" y="1129"/>
              </a:cxn>
              <a:cxn ang="0">
                <a:pos x="1531" y="1220"/>
              </a:cxn>
              <a:cxn ang="0">
                <a:pos x="1468" y="1129"/>
              </a:cxn>
              <a:cxn ang="0">
                <a:pos x="1662" y="1279"/>
              </a:cxn>
              <a:cxn ang="0">
                <a:pos x="1559" y="1243"/>
              </a:cxn>
              <a:cxn ang="0">
                <a:pos x="1690" y="1301"/>
              </a:cxn>
              <a:cxn ang="0">
                <a:pos x="1753" y="1394"/>
              </a:cxn>
              <a:cxn ang="0">
                <a:pos x="1690" y="1301"/>
              </a:cxn>
              <a:cxn ang="0">
                <a:pos x="1821" y="1402"/>
              </a:cxn>
              <a:cxn ang="0">
                <a:pos x="1781" y="1417"/>
              </a:cxn>
            </a:cxnLst>
            <a:rect l="0" t="0" r="r" b="b"/>
            <a:pathLst>
              <a:path w="1822" h="1431">
                <a:moveTo>
                  <a:pt x="21" y="0"/>
                </a:moveTo>
                <a:lnTo>
                  <a:pt x="104" y="63"/>
                </a:lnTo>
                <a:lnTo>
                  <a:pt x="82" y="93"/>
                </a:lnTo>
                <a:lnTo>
                  <a:pt x="0" y="27"/>
                </a:lnTo>
                <a:lnTo>
                  <a:pt x="21" y="0"/>
                </a:lnTo>
                <a:close/>
                <a:moveTo>
                  <a:pt x="131" y="87"/>
                </a:moveTo>
                <a:lnTo>
                  <a:pt x="216" y="150"/>
                </a:lnTo>
                <a:lnTo>
                  <a:pt x="195" y="180"/>
                </a:lnTo>
                <a:lnTo>
                  <a:pt x="110" y="114"/>
                </a:lnTo>
                <a:lnTo>
                  <a:pt x="131" y="87"/>
                </a:lnTo>
                <a:close/>
                <a:moveTo>
                  <a:pt x="243" y="174"/>
                </a:moveTo>
                <a:lnTo>
                  <a:pt x="326" y="237"/>
                </a:lnTo>
                <a:lnTo>
                  <a:pt x="305" y="267"/>
                </a:lnTo>
                <a:lnTo>
                  <a:pt x="222" y="201"/>
                </a:lnTo>
                <a:lnTo>
                  <a:pt x="243" y="174"/>
                </a:lnTo>
                <a:close/>
                <a:moveTo>
                  <a:pt x="355" y="260"/>
                </a:moveTo>
                <a:lnTo>
                  <a:pt x="438" y="324"/>
                </a:lnTo>
                <a:lnTo>
                  <a:pt x="417" y="354"/>
                </a:lnTo>
                <a:lnTo>
                  <a:pt x="332" y="288"/>
                </a:lnTo>
                <a:lnTo>
                  <a:pt x="355" y="260"/>
                </a:lnTo>
                <a:close/>
                <a:moveTo>
                  <a:pt x="465" y="348"/>
                </a:moveTo>
                <a:lnTo>
                  <a:pt x="550" y="412"/>
                </a:lnTo>
                <a:lnTo>
                  <a:pt x="527" y="441"/>
                </a:lnTo>
                <a:lnTo>
                  <a:pt x="444" y="376"/>
                </a:lnTo>
                <a:lnTo>
                  <a:pt x="465" y="348"/>
                </a:lnTo>
                <a:close/>
                <a:moveTo>
                  <a:pt x="578" y="435"/>
                </a:moveTo>
                <a:lnTo>
                  <a:pt x="660" y="498"/>
                </a:lnTo>
                <a:lnTo>
                  <a:pt x="639" y="528"/>
                </a:lnTo>
                <a:lnTo>
                  <a:pt x="554" y="462"/>
                </a:lnTo>
                <a:lnTo>
                  <a:pt x="578" y="435"/>
                </a:lnTo>
                <a:close/>
                <a:moveTo>
                  <a:pt x="688" y="522"/>
                </a:moveTo>
                <a:lnTo>
                  <a:pt x="772" y="585"/>
                </a:lnTo>
                <a:lnTo>
                  <a:pt x="749" y="615"/>
                </a:lnTo>
                <a:lnTo>
                  <a:pt x="667" y="549"/>
                </a:lnTo>
                <a:lnTo>
                  <a:pt x="688" y="522"/>
                </a:lnTo>
                <a:close/>
                <a:moveTo>
                  <a:pt x="801" y="608"/>
                </a:moveTo>
                <a:lnTo>
                  <a:pt x="883" y="672"/>
                </a:lnTo>
                <a:lnTo>
                  <a:pt x="862" y="699"/>
                </a:lnTo>
                <a:lnTo>
                  <a:pt x="779" y="636"/>
                </a:lnTo>
                <a:lnTo>
                  <a:pt x="801" y="608"/>
                </a:lnTo>
                <a:close/>
                <a:moveTo>
                  <a:pt x="911" y="695"/>
                </a:moveTo>
                <a:lnTo>
                  <a:pt x="996" y="759"/>
                </a:lnTo>
                <a:lnTo>
                  <a:pt x="974" y="786"/>
                </a:lnTo>
                <a:lnTo>
                  <a:pt x="890" y="723"/>
                </a:lnTo>
                <a:lnTo>
                  <a:pt x="911" y="695"/>
                </a:lnTo>
                <a:close/>
                <a:moveTo>
                  <a:pt x="1023" y="782"/>
                </a:moveTo>
                <a:lnTo>
                  <a:pt x="1106" y="845"/>
                </a:lnTo>
                <a:lnTo>
                  <a:pt x="1085" y="873"/>
                </a:lnTo>
                <a:lnTo>
                  <a:pt x="1002" y="810"/>
                </a:lnTo>
                <a:lnTo>
                  <a:pt x="1023" y="782"/>
                </a:lnTo>
                <a:close/>
                <a:moveTo>
                  <a:pt x="1135" y="869"/>
                </a:moveTo>
                <a:lnTo>
                  <a:pt x="1218" y="932"/>
                </a:lnTo>
                <a:lnTo>
                  <a:pt x="1197" y="960"/>
                </a:lnTo>
                <a:lnTo>
                  <a:pt x="1112" y="896"/>
                </a:lnTo>
                <a:lnTo>
                  <a:pt x="1135" y="869"/>
                </a:lnTo>
                <a:close/>
                <a:moveTo>
                  <a:pt x="1245" y="956"/>
                </a:moveTo>
                <a:lnTo>
                  <a:pt x="1330" y="1019"/>
                </a:lnTo>
                <a:lnTo>
                  <a:pt x="1307" y="1047"/>
                </a:lnTo>
                <a:lnTo>
                  <a:pt x="1224" y="983"/>
                </a:lnTo>
                <a:lnTo>
                  <a:pt x="1245" y="956"/>
                </a:lnTo>
                <a:close/>
                <a:moveTo>
                  <a:pt x="1358" y="1042"/>
                </a:moveTo>
                <a:lnTo>
                  <a:pt x="1440" y="1106"/>
                </a:lnTo>
                <a:lnTo>
                  <a:pt x="1419" y="1133"/>
                </a:lnTo>
                <a:lnTo>
                  <a:pt x="1334" y="1070"/>
                </a:lnTo>
                <a:lnTo>
                  <a:pt x="1358" y="1042"/>
                </a:lnTo>
                <a:close/>
                <a:moveTo>
                  <a:pt x="1468" y="1129"/>
                </a:moveTo>
                <a:lnTo>
                  <a:pt x="1552" y="1193"/>
                </a:lnTo>
                <a:lnTo>
                  <a:pt x="1531" y="1220"/>
                </a:lnTo>
                <a:lnTo>
                  <a:pt x="1447" y="1157"/>
                </a:lnTo>
                <a:lnTo>
                  <a:pt x="1468" y="1129"/>
                </a:lnTo>
                <a:close/>
                <a:moveTo>
                  <a:pt x="1580" y="1214"/>
                </a:moveTo>
                <a:lnTo>
                  <a:pt x="1662" y="1279"/>
                </a:lnTo>
                <a:lnTo>
                  <a:pt x="1641" y="1307"/>
                </a:lnTo>
                <a:lnTo>
                  <a:pt x="1559" y="1243"/>
                </a:lnTo>
                <a:lnTo>
                  <a:pt x="1580" y="1214"/>
                </a:lnTo>
                <a:close/>
                <a:moveTo>
                  <a:pt x="1690" y="1301"/>
                </a:moveTo>
                <a:lnTo>
                  <a:pt x="1775" y="1366"/>
                </a:lnTo>
                <a:lnTo>
                  <a:pt x="1753" y="1394"/>
                </a:lnTo>
                <a:lnTo>
                  <a:pt x="1669" y="1330"/>
                </a:lnTo>
                <a:lnTo>
                  <a:pt x="1690" y="1301"/>
                </a:lnTo>
                <a:close/>
                <a:moveTo>
                  <a:pt x="1802" y="1387"/>
                </a:moveTo>
                <a:lnTo>
                  <a:pt x="1821" y="1402"/>
                </a:lnTo>
                <a:lnTo>
                  <a:pt x="1800" y="1430"/>
                </a:lnTo>
                <a:lnTo>
                  <a:pt x="1781" y="1417"/>
                </a:lnTo>
                <a:lnTo>
                  <a:pt x="1802" y="1387"/>
                </a:lnTo>
                <a:close/>
              </a:path>
            </a:pathLst>
          </a:custGeom>
          <a:solidFill>
            <a:srgbClr val="000000"/>
          </a:solidFill>
          <a:ln w="9525" cap="flat">
            <a:noFill/>
            <a:round/>
          </a:ln>
          <a:effectLst/>
        </p:spPr>
        <p:txBody>
          <a:bodyPr wrap="none" anchor="ctr"/>
          <a:lstStyle/>
          <a:p>
            <a:endParaRPr lang="zh-CN" altLang="en-US"/>
          </a:p>
        </p:txBody>
      </p:sp>
      <p:sp>
        <p:nvSpPr>
          <p:cNvPr id="11282" name="Freeform 18"/>
          <p:cNvSpPr>
            <a:spLocks noChangeArrowheads="1"/>
          </p:cNvSpPr>
          <p:nvPr/>
        </p:nvSpPr>
        <p:spPr bwMode="auto">
          <a:xfrm>
            <a:off x="5280026" y="6162087"/>
            <a:ext cx="142875" cy="146111"/>
          </a:xfrm>
          <a:custGeom>
            <a:avLst/>
            <a:gdLst/>
            <a:ahLst/>
            <a:cxnLst>
              <a:cxn ang="0">
                <a:pos x="398" y="376"/>
              </a:cxn>
              <a:cxn ang="0">
                <a:pos x="324" y="300"/>
              </a:cxn>
              <a:cxn ang="0">
                <a:pos x="299" y="325"/>
              </a:cxn>
              <a:cxn ang="0">
                <a:pos x="373" y="403"/>
              </a:cxn>
              <a:cxn ang="0">
                <a:pos x="398" y="376"/>
              </a:cxn>
              <a:cxn ang="0">
                <a:pos x="299" y="277"/>
              </a:cxn>
              <a:cxn ang="0">
                <a:pos x="225" y="201"/>
              </a:cxn>
              <a:cxn ang="0">
                <a:pos x="199" y="226"/>
              </a:cxn>
              <a:cxn ang="0">
                <a:pos x="274" y="300"/>
              </a:cxn>
              <a:cxn ang="0">
                <a:pos x="299" y="277"/>
              </a:cxn>
              <a:cxn ang="0">
                <a:pos x="199" y="175"/>
              </a:cxn>
              <a:cxn ang="0">
                <a:pos x="124" y="101"/>
              </a:cxn>
              <a:cxn ang="0">
                <a:pos x="99" y="124"/>
              </a:cxn>
              <a:cxn ang="0">
                <a:pos x="175" y="201"/>
              </a:cxn>
              <a:cxn ang="0">
                <a:pos x="199" y="175"/>
              </a:cxn>
              <a:cxn ang="0">
                <a:pos x="101" y="76"/>
              </a:cxn>
              <a:cxn ang="0">
                <a:pos x="25" y="0"/>
              </a:cxn>
              <a:cxn ang="0">
                <a:pos x="0" y="25"/>
              </a:cxn>
              <a:cxn ang="0">
                <a:pos x="76" y="99"/>
              </a:cxn>
              <a:cxn ang="0">
                <a:pos x="101" y="76"/>
              </a:cxn>
            </a:cxnLst>
            <a:rect l="0" t="0" r="r" b="b"/>
            <a:pathLst>
              <a:path w="399" h="404">
                <a:moveTo>
                  <a:pt x="398" y="376"/>
                </a:moveTo>
                <a:lnTo>
                  <a:pt x="324" y="300"/>
                </a:lnTo>
                <a:lnTo>
                  <a:pt x="299" y="325"/>
                </a:lnTo>
                <a:lnTo>
                  <a:pt x="373" y="403"/>
                </a:lnTo>
                <a:lnTo>
                  <a:pt x="398" y="376"/>
                </a:lnTo>
                <a:close/>
                <a:moveTo>
                  <a:pt x="299" y="277"/>
                </a:moveTo>
                <a:lnTo>
                  <a:pt x="225" y="201"/>
                </a:lnTo>
                <a:lnTo>
                  <a:pt x="199" y="226"/>
                </a:lnTo>
                <a:lnTo>
                  <a:pt x="274" y="300"/>
                </a:lnTo>
                <a:lnTo>
                  <a:pt x="299" y="277"/>
                </a:lnTo>
                <a:close/>
                <a:moveTo>
                  <a:pt x="199" y="175"/>
                </a:moveTo>
                <a:lnTo>
                  <a:pt x="124" y="101"/>
                </a:lnTo>
                <a:lnTo>
                  <a:pt x="99" y="124"/>
                </a:lnTo>
                <a:lnTo>
                  <a:pt x="175" y="201"/>
                </a:lnTo>
                <a:lnTo>
                  <a:pt x="199" y="175"/>
                </a:lnTo>
                <a:close/>
                <a:moveTo>
                  <a:pt x="101" y="76"/>
                </a:moveTo>
                <a:lnTo>
                  <a:pt x="25" y="0"/>
                </a:lnTo>
                <a:lnTo>
                  <a:pt x="0" y="25"/>
                </a:lnTo>
                <a:lnTo>
                  <a:pt x="76" y="99"/>
                </a:lnTo>
                <a:lnTo>
                  <a:pt x="101" y="76"/>
                </a:lnTo>
                <a:close/>
              </a:path>
            </a:pathLst>
          </a:custGeom>
          <a:solidFill>
            <a:srgbClr val="000000"/>
          </a:solidFill>
          <a:ln w="9525" cap="flat">
            <a:noFill/>
            <a:round/>
          </a:ln>
          <a:effectLst/>
        </p:spPr>
        <p:txBody>
          <a:bodyPr wrap="none" anchor="ctr"/>
          <a:lstStyle/>
          <a:p>
            <a:endParaRPr lang="zh-CN" altLang="en-US"/>
          </a:p>
        </p:txBody>
      </p:sp>
      <p:sp>
        <p:nvSpPr>
          <p:cNvPr id="11285" name="Text Box 21"/>
          <p:cNvSpPr txBox="1">
            <a:spLocks noChangeArrowheads="1"/>
          </p:cNvSpPr>
          <p:nvPr/>
        </p:nvSpPr>
        <p:spPr bwMode="auto">
          <a:xfrm>
            <a:off x="4584700" y="2820203"/>
            <a:ext cx="4124325" cy="2271460"/>
          </a:xfrm>
          <a:prstGeom prst="rect">
            <a:avLst/>
          </a:prstGeom>
          <a:noFill/>
          <a:ln w="9525" cap="flat">
            <a:noFill/>
            <a:round/>
          </a:ln>
          <a:effectLst/>
        </p:spPr>
        <p:txBody>
          <a:bodyPr wrap="none" lIns="0" tIns="20320" rIns="0" bIns="0"/>
          <a:lstStyle/>
          <a:p>
            <a:pPr marL="342900" indent="-342900" defTabSz="-635">
              <a:buFont typeface="Arial" panose="020B0604020202020204" pitchFamily="34" charset="0"/>
              <a:buChar char="•"/>
              <a:tabLst>
                <a:tab pos="448945" algn="l"/>
                <a:tab pos="898525" algn="l"/>
                <a:tab pos="1347470" algn="l"/>
                <a:tab pos="1797050" algn="l"/>
                <a:tab pos="2245995" algn="l"/>
              </a:tabLst>
            </a:pPr>
            <a:r>
              <a:rPr lang="en-US" sz="2400" dirty="0">
                <a:solidFill>
                  <a:srgbClr val="000000"/>
                </a:solidFill>
                <a:latin typeface="TimesNewRoman" charset="0"/>
              </a:rPr>
              <a:t>Each step up is an arrival</a:t>
            </a:r>
            <a:r>
              <a:rPr lang="en-US" sz="2400" dirty="0" smtClean="0">
                <a:solidFill>
                  <a:srgbClr val="000000"/>
                </a:solidFill>
                <a:latin typeface="TimesNewRoman" charset="0"/>
              </a:rPr>
              <a:t>.</a:t>
            </a:r>
          </a:p>
          <a:p>
            <a:pPr marL="742950" lvl="1" indent="-285750" defTabSz="-635">
              <a:buFont typeface="Arial" panose="020B0604020202020204" pitchFamily="34" charset="0"/>
              <a:buChar char="•"/>
              <a:tabLst>
                <a:tab pos="448945" algn="l"/>
                <a:tab pos="898525" algn="l"/>
                <a:tab pos="1347470" algn="l"/>
                <a:tab pos="1797050" algn="l"/>
              </a:tabLst>
            </a:pPr>
            <a:r>
              <a:rPr lang="en-US" altLang="zh-CN" sz="2400" dirty="0" smtClean="0">
                <a:solidFill>
                  <a:srgbClr val="000000"/>
                </a:solidFill>
                <a:latin typeface="TimesNewRoman" charset="0"/>
              </a:rPr>
              <a:t>Step </a:t>
            </a:r>
            <a:r>
              <a:rPr lang="en-US" altLang="zh-CN" sz="2400" dirty="0">
                <a:solidFill>
                  <a:srgbClr val="000000"/>
                </a:solidFill>
                <a:latin typeface="TimesNewRoman" charset="0"/>
              </a:rPr>
              <a:t>size = service time</a:t>
            </a:r>
          </a:p>
          <a:p>
            <a:pPr marL="342900" lvl="0" indent="-342900" defTabSz="-635">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400" dirty="0">
                <a:solidFill>
                  <a:srgbClr val="000000"/>
                </a:solidFill>
                <a:latin typeface="TimesNewRoman" charset="0"/>
              </a:rPr>
              <a:t>When the slanted lines cross the</a:t>
            </a:r>
          </a:p>
          <a:p>
            <a:pPr lvl="0" defTabSz="-635">
              <a:tabLst>
                <a:tab pos="448945" algn="l"/>
                <a:tab pos="898525" algn="l"/>
                <a:tab pos="1347470" algn="l"/>
                <a:tab pos="1797050" algn="l"/>
                <a:tab pos="2245995" algn="l"/>
                <a:tab pos="2695575" algn="l"/>
              </a:tabLst>
            </a:pPr>
            <a:r>
              <a:rPr lang="en-US" altLang="zh-CN" sz="2400" dirty="0" smtClean="0">
                <a:solidFill>
                  <a:srgbClr val="000000"/>
                </a:solidFill>
                <a:latin typeface="TimesNewRoman" charset="0"/>
              </a:rPr>
              <a:t>     x-axis </a:t>
            </a:r>
            <a:r>
              <a:rPr lang="en-US" altLang="zh-CN" sz="2400" dirty="0">
                <a:solidFill>
                  <a:srgbClr val="000000"/>
                </a:solidFill>
                <a:latin typeface="TimesNewRoman" charset="0"/>
              </a:rPr>
              <a:t>a service is complete.</a:t>
            </a:r>
          </a:p>
          <a:p>
            <a:pPr marL="342900" lvl="0" indent="-342900" defTabSz="-635">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400" dirty="0">
                <a:solidFill>
                  <a:srgbClr val="000000"/>
                </a:solidFill>
                <a:latin typeface="TimesNewRoman" charset="0"/>
              </a:rPr>
              <a:t>The number of lines above the </a:t>
            </a:r>
          </a:p>
          <a:p>
            <a:pPr lvl="0" defTabSz="-635">
              <a:tabLst>
                <a:tab pos="448945" algn="l"/>
                <a:tab pos="898525" algn="l"/>
                <a:tab pos="1347470" algn="l"/>
                <a:tab pos="1797050" algn="l"/>
                <a:tab pos="2245995" algn="l"/>
                <a:tab pos="2695575" algn="l"/>
                <a:tab pos="3144520" algn="l"/>
              </a:tabLst>
            </a:pPr>
            <a:r>
              <a:rPr lang="en-US" altLang="zh-CN" sz="2400" dirty="0" smtClean="0">
                <a:solidFill>
                  <a:srgbClr val="000000"/>
                </a:solidFill>
                <a:latin typeface="TimesNewRoman" charset="0"/>
              </a:rPr>
              <a:t>     axis </a:t>
            </a:r>
            <a:r>
              <a:rPr lang="en-US" altLang="zh-CN" sz="2400" dirty="0">
                <a:solidFill>
                  <a:srgbClr val="000000"/>
                </a:solidFill>
                <a:latin typeface="TimesNewRoman" charset="0"/>
              </a:rPr>
              <a:t>at any time is the number of </a:t>
            </a:r>
          </a:p>
          <a:p>
            <a:pPr lvl="0" defTabSz="-635">
              <a:tabLst>
                <a:tab pos="448945" algn="l"/>
                <a:tab pos="898525" algn="l"/>
                <a:tab pos="1347470" algn="l"/>
                <a:tab pos="1797050" algn="l"/>
              </a:tabLst>
            </a:pPr>
            <a:r>
              <a:rPr lang="en-US" altLang="zh-CN" sz="2400" dirty="0" smtClean="0">
                <a:solidFill>
                  <a:srgbClr val="000000"/>
                </a:solidFill>
                <a:latin typeface="TimesNewRoman" charset="0"/>
              </a:rPr>
              <a:t>     people </a:t>
            </a:r>
            <a:r>
              <a:rPr lang="en-US" altLang="zh-CN" sz="2400" dirty="0">
                <a:solidFill>
                  <a:srgbClr val="000000"/>
                </a:solidFill>
                <a:latin typeface="TimesNewRoman" charset="0"/>
              </a:rPr>
              <a:t>in the shop.</a:t>
            </a:r>
          </a:p>
          <a:p>
            <a:pPr marL="342900" indent="-342900" defTabSz="-635">
              <a:buFont typeface="Arial" panose="020B0604020202020204" pitchFamily="34" charset="0"/>
              <a:buChar char="•"/>
              <a:tabLst>
                <a:tab pos="448945" algn="l"/>
                <a:tab pos="898525" algn="l"/>
                <a:tab pos="1347470" algn="l"/>
                <a:tab pos="1797050" algn="l"/>
                <a:tab pos="2245995" algn="l"/>
              </a:tabLst>
            </a:pPr>
            <a:endParaRPr lang="en-US" sz="20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6"/>
          <p:cNvSpPr txBox="1">
            <a:spLocks noChangeArrowheads="1"/>
          </p:cNvSpPr>
          <p:nvPr/>
        </p:nvSpPr>
        <p:spPr bwMode="auto">
          <a:xfrm>
            <a:off x="1170236" y="1909217"/>
            <a:ext cx="6833436" cy="356307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sz="2400" dirty="0">
                <a:solidFill>
                  <a:srgbClr val="000000"/>
                </a:solidFill>
                <a:latin typeface="TimesNewRoman" charset="0"/>
              </a:rPr>
              <a:t>Starting to design the algorithm</a:t>
            </a:r>
            <a:r>
              <a:rPr lang="en-US" sz="2400" dirty="0" smtClean="0">
                <a:solidFill>
                  <a:srgbClr val="000000"/>
                </a:solidFill>
                <a:latin typeface="TimesNewRoman" charset="0"/>
              </a:rPr>
              <a:t>.</a:t>
            </a:r>
          </a:p>
          <a:p>
            <a:pPr lvl="0" defTabSz="-635">
              <a:lnSpc>
                <a:spcPts val="2800"/>
              </a:lnSpc>
              <a:tabLst>
                <a:tab pos="448945" algn="l"/>
                <a:tab pos="898525" algn="l"/>
                <a:tab pos="1347470"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Data </a:t>
            </a:r>
            <a:r>
              <a:rPr lang="en-US" altLang="zh-CN" sz="2400" dirty="0" smtClean="0">
                <a:solidFill>
                  <a:srgbClr val="000000"/>
                </a:solidFill>
                <a:latin typeface="TimesNewRoman" charset="0"/>
              </a:rPr>
              <a:t>structures</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Lst>
            </a:pPr>
            <a:r>
              <a:rPr lang="en-US" altLang="zh-CN" sz="2400" dirty="0">
                <a:solidFill>
                  <a:srgbClr val="000000"/>
                </a:solidFill>
                <a:latin typeface="TimesNewRoman" charset="0"/>
              </a:rPr>
              <a:t>We need to hold the queue</a:t>
            </a:r>
          </a:p>
          <a:p>
            <a:pPr lvl="0" defTabSz="-635">
              <a:lnSpc>
                <a:spcPts val="2800"/>
              </a:lnSpc>
              <a:tabLst>
                <a:tab pos="448945" algn="l"/>
                <a:tab pos="898525" algn="l"/>
                <a:tab pos="1347470" algn="l"/>
                <a:tab pos="1797050" algn="l"/>
                <a:tab pos="224599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What should we put in it?</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Lst>
            </a:pPr>
            <a:r>
              <a:rPr lang="en-US" altLang="zh-CN" sz="2400" dirty="0">
                <a:solidFill>
                  <a:srgbClr val="000000"/>
                </a:solidFill>
                <a:latin typeface="TimesNewRoman" charset="0"/>
              </a:rPr>
              <a:t>We need to keep track of the time</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400" dirty="0">
                <a:solidFill>
                  <a:srgbClr val="000000"/>
                </a:solidFill>
                <a:latin typeface="TimesNewRoman" charset="0"/>
              </a:rPr>
              <a:t>We need to know if the server is busy</a:t>
            </a:r>
          </a:p>
          <a:p>
            <a:pPr lvl="0" defTabSz="-635">
              <a:lnSpc>
                <a:spcPts val="2800"/>
              </a:lnSpc>
              <a:tabLst>
                <a:tab pos="448945" algn="l"/>
                <a:tab pos="898525" algn="l"/>
                <a:tab pos="1347470" algn="l"/>
                <a:tab pos="1797050" algn="l"/>
                <a:tab pos="2245995" algn="l"/>
                <a:tab pos="2695575" algn="l"/>
                <a:tab pos="3144520" algn="l"/>
                <a:tab pos="3594100" algn="l"/>
                <a:tab pos="404304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If so we need to know when they will finish</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a:solidFill>
                  <a:srgbClr val="000000"/>
                </a:solidFill>
                <a:latin typeface="TimesNewRoman" charset="0"/>
              </a:rPr>
              <a:t>We need to know when the next customer will </a:t>
            </a:r>
            <a:r>
              <a:rPr lang="en-US" altLang="zh-CN" sz="2400" dirty="0" smtClean="0">
                <a:solidFill>
                  <a:srgbClr val="000000"/>
                </a:solidFill>
                <a:latin typeface="TimesNewRoman" charset="0"/>
              </a:rPr>
              <a:t>arrive</a:t>
            </a:r>
          </a:p>
          <a:p>
            <a:pPr marL="1199515" lvl="2" indent="-285750" defTabSz="-635">
              <a:lnSpc>
                <a:spcPts val="2800"/>
              </a:lnSpc>
              <a:buFont typeface="Arial" panose="020B0604020202020204" pitchFamily="34" charset="0"/>
              <a:buChar char="•"/>
              <a:tabLst>
                <a:tab pos="448945" algn="l"/>
                <a:tab pos="898525" algn="l"/>
                <a:tab pos="1347470" algn="l"/>
                <a:tab pos="1797050" algn="l"/>
                <a:tab pos="2245995" algn="l"/>
              </a:tabLst>
            </a:pPr>
            <a:r>
              <a:rPr lang="en-US" altLang="zh-CN" sz="2400" dirty="0">
                <a:solidFill>
                  <a:srgbClr val="000000"/>
                </a:solidFill>
                <a:latin typeface="TimesNewRoman" charset="0"/>
              </a:rPr>
              <a:t>We need to track statistics</a:t>
            </a:r>
          </a:p>
          <a:p>
            <a:pPr marL="285750" lvl="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endParaRPr lang="en-US" altLang="zh-CN" dirty="0">
              <a:solidFill>
                <a:srgbClr val="000000"/>
              </a:solidFill>
              <a:latin typeface="TimesNewRoman" charset="0"/>
            </a:endParaRPr>
          </a:p>
          <a:p>
            <a:pPr lvl="0" defTabSz="-635">
              <a:tabLst>
                <a:tab pos="448945" algn="l"/>
                <a:tab pos="898525" algn="l"/>
                <a:tab pos="1347470" algn="l"/>
              </a:tabLst>
            </a:pPr>
            <a:endParaRPr lang="en-US" altLang="zh-CN" sz="2000" dirty="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 pos="3594100" algn="l"/>
              </a:tabLst>
            </a:pPr>
            <a:endParaRPr lang="en-US"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6"/>
          <p:cNvSpPr txBox="1">
            <a:spLocks noChangeArrowheads="1"/>
          </p:cNvSpPr>
          <p:nvPr/>
        </p:nvSpPr>
        <p:spPr bwMode="auto">
          <a:xfrm>
            <a:off x="1026220" y="2047147"/>
            <a:ext cx="8568952" cy="325827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sz="2800" dirty="0">
                <a:solidFill>
                  <a:srgbClr val="000000"/>
                </a:solidFill>
                <a:latin typeface="TimesNewRoman" charset="0"/>
              </a:rPr>
              <a:t>Starting to design the algorithm</a:t>
            </a:r>
            <a:r>
              <a:rPr lang="en-US" sz="28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What does a discrete event simulation look like</a:t>
            </a:r>
            <a:r>
              <a:rPr lang="en-US" altLang="zh-CN" sz="28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 pos="3594100" algn="l"/>
                <a:tab pos="4043045" algn="l"/>
              </a:tabLst>
            </a:pPr>
            <a:endParaRPr lang="en-US" altLang="zh-CN" sz="28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Lst>
            </a:pPr>
            <a:endParaRPr lang="en-US" altLang="zh-CN" sz="2800" dirty="0">
              <a:solidFill>
                <a:srgbClr val="000000"/>
              </a:solidFill>
              <a:latin typeface="TimesNewRoman" charset="0"/>
            </a:endParaRPr>
          </a:p>
          <a:p>
            <a:pPr lvl="0">
              <a:lnSpc>
                <a:spcPts val="2800"/>
              </a:lnSpc>
            </a:pPr>
            <a:r>
              <a:rPr lang="en-US" altLang="zh-CN" sz="2800" dirty="0" smtClean="0">
                <a:solidFill>
                  <a:srgbClr val="000000"/>
                </a:solidFill>
                <a:latin typeface="TimesNewRoman" charset="0"/>
              </a:rPr>
              <a:t>     repeat</a:t>
            </a:r>
          </a:p>
          <a:p>
            <a:pPr lvl="0" defTabSz="-635">
              <a:lnSpc>
                <a:spcPts val="28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determine </a:t>
            </a:r>
            <a:r>
              <a:rPr lang="en-US" altLang="zh-CN" sz="2800" dirty="0">
                <a:solidFill>
                  <a:srgbClr val="000000"/>
                </a:solidFill>
                <a:latin typeface="TimesNewRoman" charset="0"/>
              </a:rPr>
              <a:t>the next event</a:t>
            </a: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process </a:t>
            </a:r>
            <a:r>
              <a:rPr lang="en-US" altLang="zh-CN" sz="2800" dirty="0">
                <a:solidFill>
                  <a:srgbClr val="000000"/>
                </a:solidFill>
                <a:latin typeface="TimesNewRoman" charset="0"/>
              </a:rPr>
              <a:t>the </a:t>
            </a:r>
            <a:r>
              <a:rPr lang="en-US" altLang="zh-CN" sz="2800" dirty="0" smtClean="0">
                <a:solidFill>
                  <a:srgbClr val="000000"/>
                </a:solidFill>
                <a:latin typeface="TimesNewRoman" charset="0"/>
              </a:rPr>
              <a:t>event</a:t>
            </a:r>
          </a:p>
          <a:p>
            <a:pPr lvl="0" defTabSz="-635">
              <a:lnSpc>
                <a:spcPts val="2800"/>
              </a:lnSpc>
              <a:tabLst>
                <a:tab pos="448945" algn="l"/>
                <a:tab pos="898525" algn="l"/>
                <a:tab pos="1347470" algn="l"/>
                <a:tab pos="1797050" algn="l"/>
                <a:tab pos="2245995" algn="l"/>
              </a:tabLst>
            </a:pPr>
            <a:r>
              <a:rPr lang="en-US" altLang="zh-CN" sz="2800" dirty="0" smtClean="0">
                <a:solidFill>
                  <a:srgbClr val="000000"/>
                </a:solidFill>
                <a:latin typeface="TimesNewRoman" charset="0"/>
              </a:rPr>
              <a:t>     until </a:t>
            </a:r>
            <a:r>
              <a:rPr lang="en-US" altLang="zh-CN" sz="2800" dirty="0">
                <a:solidFill>
                  <a:srgbClr val="000000"/>
                </a:solidFill>
                <a:latin typeface="TimesNewRoman" charset="0"/>
              </a:rPr>
              <a:t>no more events</a:t>
            </a:r>
          </a:p>
          <a:p>
            <a:pPr lvl="0" defTabSz="-635">
              <a:tabLst>
                <a:tab pos="448945" algn="l"/>
                <a:tab pos="898525" algn="l"/>
                <a:tab pos="1347470" algn="l"/>
                <a:tab pos="1797050" algn="l"/>
              </a:tabLst>
            </a:pPr>
            <a:endParaRPr lang="en-US" altLang="zh-CN" sz="2800" dirty="0">
              <a:solidFill>
                <a:srgbClr val="000000"/>
              </a:solidFill>
              <a:latin typeface="TimesNewRoman" charset="0"/>
            </a:endParaRPr>
          </a:p>
          <a:p>
            <a:pPr lvl="0"/>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Box 6"/>
          <p:cNvSpPr txBox="1">
            <a:spLocks noChangeArrowheads="1"/>
          </p:cNvSpPr>
          <p:nvPr/>
        </p:nvSpPr>
        <p:spPr bwMode="auto">
          <a:xfrm>
            <a:off x="378148" y="1765201"/>
            <a:ext cx="9937104" cy="3563580"/>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sz="2800" dirty="0">
                <a:solidFill>
                  <a:srgbClr val="000000"/>
                </a:solidFill>
                <a:latin typeface="TimesNewRoman" charset="0"/>
              </a:rPr>
              <a:t>Starting to design the algorithm</a:t>
            </a:r>
            <a:r>
              <a:rPr lang="en-US" sz="2800" dirty="0" smtClean="0">
                <a:solidFill>
                  <a:srgbClr val="000000"/>
                </a:solidFill>
                <a:latin typeface="TimesNewRoman" charset="0"/>
              </a:rPr>
              <a:t>.</a:t>
            </a:r>
          </a:p>
          <a:p>
            <a:pPr lvl="0" defTabSz="-635">
              <a:lnSpc>
                <a:spcPts val="2800"/>
              </a:lnSpc>
              <a:tabLst>
                <a:tab pos="448945" algn="l"/>
                <a:tab pos="89852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Procedures</a:t>
            </a:r>
          </a:p>
          <a:p>
            <a:pPr marL="800100" lvl="1" indent="-342900" defTabSz="-635">
              <a:lnSpc>
                <a:spcPts val="2800"/>
              </a:lnSpc>
              <a:buFont typeface="Arial" panose="020B0604020202020204" pitchFamily="34" charset="0"/>
              <a:buChar char="•"/>
              <a:tabLst>
                <a:tab pos="448945" algn="l"/>
                <a:tab pos="898525" algn="l"/>
              </a:tabLst>
            </a:pPr>
            <a:r>
              <a:rPr lang="en-US" altLang="zh-CN" sz="2800" dirty="0" smtClean="0">
                <a:solidFill>
                  <a:srgbClr val="000000"/>
                </a:solidFill>
                <a:latin typeface="TimesNewRoman" charset="0"/>
              </a:rPr>
              <a:t>Initialise </a:t>
            </a:r>
            <a:r>
              <a:rPr lang="en-US" altLang="zh-CN" sz="2800" dirty="0">
                <a:solidFill>
                  <a:srgbClr val="000000"/>
                </a:solidFill>
                <a:latin typeface="TimesNewRoman" charset="0"/>
              </a:rPr>
              <a:t>the </a:t>
            </a:r>
            <a:r>
              <a:rPr lang="en-US" altLang="zh-CN" sz="2800" dirty="0" smtClean="0">
                <a:solidFill>
                  <a:srgbClr val="000000"/>
                </a:solidFill>
                <a:latin typeface="TimesNewRoman" charset="0"/>
              </a:rPr>
              <a:t>simulation</a:t>
            </a:r>
          </a:p>
          <a:p>
            <a:pPr marL="742950" lvl="1" indent="-285750" defTabSz="-635">
              <a:lnSpc>
                <a:spcPts val="2800"/>
              </a:lnSpc>
              <a:buFont typeface="Arial" panose="020B0604020202020204" pitchFamily="34" charset="0"/>
              <a:buChar char="•"/>
              <a:tabLst>
                <a:tab pos="448945" algn="l"/>
                <a:tab pos="898525" algn="l"/>
                <a:tab pos="1347470" algn="l"/>
              </a:tabLst>
            </a:pPr>
            <a:r>
              <a:rPr lang="en-US" altLang="zh-CN" sz="2800" dirty="0" smtClean="0">
                <a:solidFill>
                  <a:srgbClr val="000000"/>
                </a:solidFill>
                <a:latin typeface="TimesNewRoman" charset="0"/>
              </a:rPr>
              <a:t>Process </a:t>
            </a:r>
            <a:r>
              <a:rPr lang="en-US" altLang="zh-CN" sz="2800" dirty="0">
                <a:solidFill>
                  <a:srgbClr val="000000"/>
                </a:solidFill>
                <a:latin typeface="TimesNewRoman" charset="0"/>
              </a:rPr>
              <a:t>an arrival</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Lst>
            </a:pPr>
            <a:r>
              <a:rPr lang="en-US" altLang="zh-CN" sz="2800" dirty="0">
                <a:solidFill>
                  <a:srgbClr val="000000"/>
                </a:solidFill>
                <a:latin typeface="TimesNewRoman" charset="0"/>
              </a:rPr>
              <a:t>Process a service completion</a:t>
            </a:r>
          </a:p>
          <a:p>
            <a:pPr marL="742950" lvl="1" indent="-285750" defTabSz="-635">
              <a:lnSpc>
                <a:spcPts val="2800"/>
              </a:lnSpc>
              <a:buFont typeface="Arial" panose="020B0604020202020204" pitchFamily="34" charset="0"/>
              <a:buChar char="•"/>
              <a:tabLst>
                <a:tab pos="448945" algn="l"/>
                <a:tab pos="898525" algn="l"/>
                <a:tab pos="1347470" algn="l"/>
                <a:tab pos="1797050" algn="l"/>
              </a:tabLst>
            </a:pPr>
            <a:r>
              <a:rPr lang="en-US" altLang="zh-CN" sz="2800" dirty="0">
                <a:solidFill>
                  <a:srgbClr val="000000"/>
                </a:solidFill>
                <a:latin typeface="TimesNewRoman" charset="0"/>
              </a:rPr>
              <a:t>Finish the </a:t>
            </a:r>
            <a:r>
              <a:rPr lang="en-US" altLang="zh-CN" sz="2800" dirty="0" smtClean="0">
                <a:solidFill>
                  <a:srgbClr val="000000"/>
                </a:solidFill>
                <a:latin typeface="TimesNewRoman" charset="0"/>
              </a:rPr>
              <a:t>simulation</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Once the simulation is running how do we decide what to </a:t>
            </a:r>
          </a:p>
          <a:p>
            <a:pPr lvl="0" defTabSz="-635">
              <a:lnSpc>
                <a:spcPts val="2800"/>
              </a:lnSpc>
              <a:tabLst>
                <a:tab pos="448945" algn="l"/>
                <a:tab pos="898525" algn="l"/>
              </a:tabLst>
            </a:pPr>
            <a:r>
              <a:rPr lang="en-US" altLang="zh-CN" sz="2800" dirty="0" smtClean="0">
                <a:solidFill>
                  <a:srgbClr val="000000"/>
                </a:solidFill>
                <a:latin typeface="TimesNewRoman" charset="0"/>
              </a:rPr>
              <a:t>       do </a:t>
            </a:r>
            <a:r>
              <a:rPr lang="en-US" altLang="zh-CN" sz="2800" dirty="0">
                <a:solidFill>
                  <a:srgbClr val="000000"/>
                </a:solidFill>
                <a:latin typeface="TimesNewRoman" charset="0"/>
              </a:rPr>
              <a:t>next?</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2800" dirty="0">
                <a:solidFill>
                  <a:srgbClr val="000000"/>
                </a:solidFill>
                <a:latin typeface="TimesNewRoman" charset="0"/>
              </a:rPr>
              <a:t>Compare the next arrival time with the end of service time</a:t>
            </a:r>
          </a:p>
          <a:p>
            <a:pPr marL="285750" lvl="0" indent="-285750" defTabSz="-635">
              <a:buFont typeface="Arial" panose="020B0604020202020204" pitchFamily="34" charset="0"/>
              <a:buChar char="•"/>
              <a:tabLst>
                <a:tab pos="448945" algn="l"/>
                <a:tab pos="898525" algn="l"/>
                <a:tab pos="1347470" algn="l"/>
                <a:tab pos="1797050" algn="l"/>
              </a:tabLst>
            </a:pPr>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6"/>
          <p:cNvSpPr txBox="1">
            <a:spLocks noChangeArrowheads="1"/>
          </p:cNvSpPr>
          <p:nvPr/>
        </p:nvSpPr>
        <p:spPr bwMode="auto">
          <a:xfrm>
            <a:off x="1458268" y="1117129"/>
            <a:ext cx="7992888" cy="5832648"/>
          </a:xfrm>
          <a:prstGeom prst="rect">
            <a:avLst/>
          </a:prstGeom>
          <a:noFill/>
          <a:ln w="9525" cap="flat">
            <a:noFill/>
            <a:round/>
          </a:ln>
          <a:effectLst/>
        </p:spPr>
        <p:txBody>
          <a:bodyPr wrap="none" lIns="0" tIns="24384" rIns="0" bIns="0"/>
          <a:lstStyle/>
          <a:p>
            <a:pPr marL="285750" indent="-285750" defTabSz="-635">
              <a:buFont typeface="Arial" panose="020B0604020202020204" pitchFamily="34" charset="0"/>
              <a:buChar char="•"/>
              <a:tabLst>
                <a:tab pos="448945" algn="l"/>
                <a:tab pos="898525" algn="l"/>
                <a:tab pos="1347470" algn="l"/>
                <a:tab pos="1797050" algn="l"/>
                <a:tab pos="2245995" algn="l"/>
                <a:tab pos="2695575" algn="l"/>
              </a:tabLst>
            </a:pPr>
            <a:r>
              <a:rPr lang="en-US" sz="2800" dirty="0">
                <a:solidFill>
                  <a:srgbClr val="000000"/>
                </a:solidFill>
                <a:latin typeface="TimesNewRoman" charset="0"/>
              </a:rPr>
              <a:t>The main program </a:t>
            </a:r>
            <a:r>
              <a:rPr lang="en-US" sz="2800" dirty="0" smtClean="0">
                <a:solidFill>
                  <a:srgbClr val="000000"/>
                </a:solidFill>
                <a:latin typeface="TimesNewRoman" charset="0"/>
              </a:rPr>
              <a:t>loop</a:t>
            </a:r>
          </a:p>
          <a:p>
            <a:pPr lvl="0" defTabSz="-635">
              <a:tabLst>
                <a:tab pos="44894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initialise</a:t>
            </a:r>
            <a:endParaRPr lang="en-US" altLang="zh-CN" sz="2800" dirty="0">
              <a:solidFill>
                <a:srgbClr val="000000"/>
              </a:solidFill>
              <a:latin typeface="TimesNewRoman" charset="0"/>
            </a:endParaRPr>
          </a:p>
          <a:p>
            <a:pPr lvl="0" defTabSz="-635">
              <a:tabLst>
                <a:tab pos="448945" algn="l"/>
              </a:tabLst>
            </a:pPr>
            <a:r>
              <a:rPr lang="en-US" altLang="zh-CN" sz="2800" dirty="0" smtClean="0">
                <a:solidFill>
                  <a:srgbClr val="000000"/>
                </a:solidFill>
                <a:latin typeface="TimesNewRoman" charset="0"/>
              </a:rPr>
              <a:t>         repeat</a:t>
            </a:r>
            <a:endParaRPr lang="en-US" altLang="zh-CN" sz="2800" dirty="0">
              <a:solidFill>
                <a:srgbClr val="000000"/>
              </a:solidFill>
              <a:latin typeface="TimesNewRoman" charset="0"/>
            </a:endParaRPr>
          </a:p>
          <a:p>
            <a:pPr lvl="0" defTabSz="-635">
              <a:tabLst>
                <a:tab pos="448945" algn="l"/>
                <a:tab pos="898525" algn="l"/>
                <a:tab pos="1347470" algn="l"/>
                <a:tab pos="1797050" algn="l"/>
              </a:tabLst>
            </a:pPr>
            <a:r>
              <a:rPr lang="en-US" altLang="zh-CN" sz="2800" dirty="0" smtClean="0">
                <a:solidFill>
                  <a:srgbClr val="000000"/>
                </a:solidFill>
                <a:latin typeface="TimesNewRoman" charset="0"/>
              </a:rPr>
              <a:t>                if  </a:t>
            </a:r>
            <a:r>
              <a:rPr lang="en-US" altLang="zh-CN" sz="2800" dirty="0">
                <a:solidFill>
                  <a:srgbClr val="000000"/>
                </a:solidFill>
                <a:latin typeface="TimesNewRoman" charset="0"/>
              </a:rPr>
              <a:t>busy = true  then</a:t>
            </a:r>
          </a:p>
          <a:p>
            <a:pPr lvl="0" defTabSz="-635">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if  </a:t>
            </a:r>
            <a:r>
              <a:rPr lang="en-US" altLang="zh-CN" sz="2800" dirty="0" err="1">
                <a:solidFill>
                  <a:srgbClr val="000000"/>
                </a:solidFill>
                <a:latin typeface="TimesNewRoman" charset="0"/>
              </a:rPr>
              <a:t>service_end</a:t>
            </a:r>
            <a:r>
              <a:rPr lang="en-US" altLang="zh-CN" sz="2800" dirty="0">
                <a:solidFill>
                  <a:srgbClr val="000000"/>
                </a:solidFill>
                <a:latin typeface="TimesNewRoman" charset="0"/>
              </a:rPr>
              <a:t> &lt; next arrival  then</a:t>
            </a:r>
          </a:p>
          <a:p>
            <a:pPr lvl="0" defTabSz="-635">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process_service_end</a:t>
            </a:r>
            <a:endParaRPr lang="en-US" altLang="zh-CN" sz="2800" dirty="0">
              <a:solidFill>
                <a:srgbClr val="000000"/>
              </a:solidFill>
              <a:latin typeface="TimesNewRoman" charset="0"/>
            </a:endParaRPr>
          </a:p>
          <a:p>
            <a:pPr lvl="0"/>
            <a:r>
              <a:rPr lang="en-US" altLang="zh-CN" sz="2800" dirty="0" smtClean="0">
                <a:solidFill>
                  <a:srgbClr val="000000"/>
                </a:solidFill>
                <a:latin typeface="TimesNewRoman" charset="0"/>
              </a:rPr>
              <a:t>                       else</a:t>
            </a:r>
            <a:endParaRPr lang="en-US" altLang="zh-CN" sz="2800" dirty="0">
              <a:solidFill>
                <a:srgbClr val="000000"/>
              </a:solidFill>
              <a:latin typeface="TimesNewRoman" charset="0"/>
            </a:endParaRPr>
          </a:p>
          <a:p>
            <a:pPr lvl="0" defTabSz="-635">
              <a:tabLst>
                <a:tab pos="448945" algn="l"/>
                <a:tab pos="898525" algn="l"/>
                <a:tab pos="134747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process_arrival</a:t>
            </a:r>
            <a:endParaRPr lang="en-US" altLang="zh-CN" sz="2800" dirty="0">
              <a:solidFill>
                <a:srgbClr val="000000"/>
              </a:solidFill>
              <a:latin typeface="TimesNewRoman" charset="0"/>
            </a:endParaRPr>
          </a:p>
          <a:p>
            <a:pPr lvl="0"/>
            <a:r>
              <a:rPr lang="en-US" altLang="zh-CN" sz="2800" dirty="0" smtClean="0">
                <a:solidFill>
                  <a:srgbClr val="000000"/>
                </a:solidFill>
                <a:latin typeface="TimesNewRoman" charset="0"/>
              </a:rPr>
              <a:t>                 else</a:t>
            </a:r>
            <a:endParaRPr lang="en-US" altLang="zh-CN" sz="2800" dirty="0">
              <a:solidFill>
                <a:srgbClr val="000000"/>
              </a:solidFill>
              <a:latin typeface="TimesNewRoman" charset="0"/>
            </a:endParaRPr>
          </a:p>
          <a:p>
            <a:pPr lvl="0" defTabSz="-635">
              <a:tabLst>
                <a:tab pos="448945" algn="l"/>
                <a:tab pos="898525" algn="l"/>
                <a:tab pos="134747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process_arrival</a:t>
            </a:r>
            <a:endParaRPr lang="en-US" altLang="zh-CN" sz="2800" dirty="0">
              <a:solidFill>
                <a:srgbClr val="000000"/>
              </a:solidFill>
              <a:latin typeface="TimesNewRoman" charset="0"/>
            </a:endParaRPr>
          </a:p>
          <a:p>
            <a:pPr lvl="0" defTabSz="-635">
              <a:tabLst>
                <a:tab pos="44894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endif</a:t>
            </a:r>
            <a:endParaRPr lang="en-US" altLang="zh-CN" sz="2800" dirty="0">
              <a:solidFill>
                <a:srgbClr val="000000"/>
              </a:solidFill>
              <a:latin typeface="TimesNewRoman" charset="0"/>
            </a:endParaRPr>
          </a:p>
          <a:p>
            <a:pPr lvl="0" defTabSz="-635">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     until </a:t>
            </a:r>
            <a:r>
              <a:rPr lang="en-US" altLang="zh-CN" sz="2800" dirty="0">
                <a:solidFill>
                  <a:srgbClr val="000000"/>
                </a:solidFill>
                <a:latin typeface="TimesNewRoman" charset="0"/>
              </a:rPr>
              <a:t>arrival file is empty and busy = false</a:t>
            </a:r>
          </a:p>
          <a:p>
            <a:pPr lvl="0" defTabSz="-635">
              <a:tabLst>
                <a:tab pos="448945" algn="l"/>
              </a:tabLst>
            </a:pPr>
            <a:r>
              <a:rPr lang="en-US" altLang="zh-CN" sz="2800" dirty="0" smtClean="0">
                <a:solidFill>
                  <a:srgbClr val="000000"/>
                </a:solidFill>
                <a:latin typeface="TimesNewRoman" charset="0"/>
              </a:rPr>
              <a:t>     finish</a:t>
            </a:r>
            <a:endParaRPr lang="en-US" altLang="zh-CN" sz="2800" dirty="0">
              <a:solidFill>
                <a:srgbClr val="000000"/>
              </a:solidFill>
              <a:latin typeface="TimesNewRoman" charset="0"/>
            </a:endParaRPr>
          </a:p>
          <a:p>
            <a:pPr defTabSz="-635">
              <a:tabLst>
                <a:tab pos="448945" algn="l"/>
                <a:tab pos="898525" algn="l"/>
                <a:tab pos="1347470" algn="l"/>
                <a:tab pos="1797050" algn="l"/>
                <a:tab pos="2245995" algn="l"/>
                <a:tab pos="269557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6"/>
          <p:cNvSpPr txBox="1">
            <a:spLocks noChangeArrowheads="1"/>
          </p:cNvSpPr>
          <p:nvPr/>
        </p:nvSpPr>
        <p:spPr bwMode="auto">
          <a:xfrm>
            <a:off x="1917700" y="2047147"/>
            <a:ext cx="5509962" cy="272487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Lst>
            </a:pPr>
            <a:r>
              <a:rPr lang="en-US" sz="2800" dirty="0">
                <a:solidFill>
                  <a:srgbClr val="000000"/>
                </a:solidFill>
                <a:latin typeface="TimesNewRoman" charset="0"/>
              </a:rPr>
              <a:t>Initialise the </a:t>
            </a:r>
            <a:r>
              <a:rPr lang="en-US" sz="2800" dirty="0" smtClean="0">
                <a:solidFill>
                  <a:srgbClr val="000000"/>
                </a:solidFill>
                <a:latin typeface="TimesNewRoman" charset="0"/>
              </a:rPr>
              <a:t>simulation</a:t>
            </a:r>
          </a:p>
          <a:p>
            <a:pPr lvl="0" defTabSz="-635">
              <a:lnSpc>
                <a:spcPts val="2800"/>
              </a:lnSpc>
              <a:tabLst>
                <a:tab pos="448945" algn="l"/>
                <a:tab pos="898525" algn="l"/>
              </a:tabLst>
            </a:pPr>
            <a:r>
              <a:rPr lang="en-US" altLang="zh-CN" sz="2800" dirty="0" smtClean="0">
                <a:solidFill>
                  <a:srgbClr val="000000"/>
                </a:solidFill>
                <a:latin typeface="TimesNewRoman" charset="0"/>
              </a:rPr>
              <a:t>         time </a:t>
            </a:r>
            <a:r>
              <a:rPr lang="en-US" altLang="zh-CN" sz="2800" dirty="0">
                <a:solidFill>
                  <a:srgbClr val="000000"/>
                </a:solidFill>
                <a:latin typeface="TimesNewRoman" charset="0"/>
              </a:rPr>
              <a:t>= 0</a:t>
            </a:r>
          </a:p>
          <a:p>
            <a:pPr lvl="0" defTabSz="-635">
              <a:lnSpc>
                <a:spcPts val="2800"/>
              </a:lnSpc>
              <a:tabLst>
                <a:tab pos="448945" algn="l"/>
                <a:tab pos="898525" algn="l"/>
                <a:tab pos="1347470" algn="l"/>
              </a:tabLst>
            </a:pPr>
            <a:r>
              <a:rPr lang="en-US" altLang="zh-CN" sz="2800" dirty="0" smtClean="0">
                <a:solidFill>
                  <a:srgbClr val="000000"/>
                </a:solidFill>
                <a:latin typeface="TimesNewRoman" charset="0"/>
              </a:rPr>
              <a:t>         busy </a:t>
            </a:r>
            <a:r>
              <a:rPr lang="en-US" altLang="zh-CN" sz="2800" dirty="0">
                <a:solidFill>
                  <a:srgbClr val="000000"/>
                </a:solidFill>
                <a:latin typeface="TimesNewRoman" charset="0"/>
              </a:rPr>
              <a:t>= false</a:t>
            </a:r>
          </a:p>
          <a:p>
            <a:pPr lvl="0" defTabSz="-635">
              <a:lnSpc>
                <a:spcPts val="2800"/>
              </a:lnSpc>
              <a:tabLst>
                <a:tab pos="448945" algn="l"/>
                <a:tab pos="898525" algn="l"/>
                <a:tab pos="1347470" algn="l"/>
              </a:tabLst>
            </a:pPr>
            <a:r>
              <a:rPr lang="en-US" altLang="zh-CN" sz="2800" dirty="0" smtClean="0">
                <a:solidFill>
                  <a:srgbClr val="000000"/>
                </a:solidFill>
                <a:latin typeface="TimesNewRoman" charset="0"/>
              </a:rPr>
              <a:t>         queue </a:t>
            </a:r>
            <a:r>
              <a:rPr lang="en-US" altLang="zh-CN" sz="2800" dirty="0">
                <a:solidFill>
                  <a:srgbClr val="000000"/>
                </a:solidFill>
                <a:latin typeface="TimesNewRoman" charset="0"/>
              </a:rPr>
              <a:t>= empty</a:t>
            </a: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read  </a:t>
            </a:r>
            <a:r>
              <a:rPr lang="en-US" altLang="zh-CN" sz="2800" dirty="0" err="1">
                <a:solidFill>
                  <a:srgbClr val="000000"/>
                </a:solidFill>
                <a:latin typeface="TimesNewRoman" charset="0"/>
              </a:rPr>
              <a:t>next_arrival</a:t>
            </a:r>
            <a:r>
              <a:rPr lang="en-US" altLang="zh-CN" sz="2800" dirty="0">
                <a:solidFill>
                  <a:srgbClr val="000000"/>
                </a:solidFill>
                <a:latin typeface="TimesNewRoman" charset="0"/>
              </a:rPr>
              <a:t>, </a:t>
            </a:r>
            <a:r>
              <a:rPr lang="en-US" altLang="zh-CN" sz="2800" dirty="0" err="1">
                <a:solidFill>
                  <a:srgbClr val="000000"/>
                </a:solidFill>
                <a:latin typeface="TimesNewRoman" charset="0"/>
              </a:rPr>
              <a:t>next_service</a:t>
            </a:r>
            <a:endParaRPr lang="en-US" altLang="zh-CN" sz="28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a:t>
            </a:r>
            <a:r>
              <a:rPr lang="en-US" altLang="zh-CN" sz="2800" i="1" dirty="0" smtClean="0">
                <a:solidFill>
                  <a:srgbClr val="000000"/>
                </a:solidFill>
                <a:latin typeface="TimesNewRomanPS" charset="0"/>
              </a:rPr>
              <a:t> </a:t>
            </a:r>
            <a:r>
              <a:rPr lang="en-US" altLang="zh-CN" sz="2800" i="1" dirty="0">
                <a:solidFill>
                  <a:srgbClr val="000000"/>
                </a:solidFill>
                <a:latin typeface="TimesNewRomanPS" charset="0"/>
              </a:rPr>
              <a:t>Set up for statistics collection</a:t>
            </a:r>
          </a:p>
          <a:p>
            <a:pPr marL="285750" indent="-285750" defTabSz="-635">
              <a:buFont typeface="Arial" panose="020B0604020202020204" pitchFamily="34" charset="0"/>
              <a:buChar char="•"/>
              <a:tabLst>
                <a:tab pos="448945" algn="l"/>
                <a:tab pos="898525" algn="l"/>
                <a:tab pos="1347470" algn="l"/>
                <a:tab pos="1797050" algn="l"/>
                <a:tab pos="2245995" algn="l"/>
                <a:tab pos="269557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Bubble Sort Algorithm</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
        <p:nvSpPr>
          <p:cNvPr id="5" name="object 100"/>
          <p:cNvSpPr/>
          <p:nvPr/>
        </p:nvSpPr>
        <p:spPr>
          <a:xfrm>
            <a:off x="716424" y="2009080"/>
            <a:ext cx="9254355" cy="442670"/>
          </a:xfrm>
          <a:custGeom>
            <a:avLst/>
            <a:gdLst/>
            <a:ahLst/>
            <a:cxnLst/>
            <a:rect l="l" t="t" r="r" b="b"/>
            <a:pathLst>
              <a:path w="3989704" h="202565">
                <a:moveTo>
                  <a:pt x="3938855" y="0"/>
                </a:moveTo>
                <a:lnTo>
                  <a:pt x="50800" y="0"/>
                </a:lnTo>
                <a:lnTo>
                  <a:pt x="31075" y="4008"/>
                </a:lnTo>
                <a:lnTo>
                  <a:pt x="14922" y="14922"/>
                </a:lnTo>
                <a:lnTo>
                  <a:pt x="4008" y="31075"/>
                </a:lnTo>
                <a:lnTo>
                  <a:pt x="0" y="50800"/>
                </a:lnTo>
                <a:lnTo>
                  <a:pt x="0" y="201955"/>
                </a:lnTo>
                <a:lnTo>
                  <a:pt x="3989655" y="201955"/>
                </a:lnTo>
                <a:lnTo>
                  <a:pt x="3989655" y="50800"/>
                </a:lnTo>
                <a:lnTo>
                  <a:pt x="3985647" y="31075"/>
                </a:lnTo>
                <a:lnTo>
                  <a:pt x="3974733" y="14922"/>
                </a:lnTo>
                <a:lnTo>
                  <a:pt x="3958580" y="4008"/>
                </a:lnTo>
                <a:lnTo>
                  <a:pt x="3938855" y="0"/>
                </a:lnTo>
                <a:close/>
              </a:path>
            </a:pathLst>
          </a:custGeom>
          <a:solidFill>
            <a:srgbClr val="005F00"/>
          </a:solidFill>
        </p:spPr>
        <p:txBody>
          <a:bodyPr wrap="square" lIns="0" tIns="0" rIns="0" bIns="0" rtlCol="0"/>
          <a:lstStyle/>
          <a:p>
            <a:endParaRPr/>
          </a:p>
        </p:txBody>
      </p:sp>
      <p:sp>
        <p:nvSpPr>
          <p:cNvPr id="6" name="object 101"/>
          <p:cNvSpPr/>
          <p:nvPr/>
        </p:nvSpPr>
        <p:spPr>
          <a:xfrm>
            <a:off x="716426" y="2429887"/>
            <a:ext cx="9254355" cy="0"/>
          </a:xfrm>
          <a:custGeom>
            <a:avLst/>
            <a:gdLst/>
            <a:ahLst/>
            <a:cxnLst/>
            <a:rect l="l" t="t" r="r" b="b"/>
            <a:pathLst>
              <a:path w="3989704">
                <a:moveTo>
                  <a:pt x="0" y="0"/>
                </a:moveTo>
                <a:lnTo>
                  <a:pt x="3989653" y="0"/>
                </a:lnTo>
              </a:path>
            </a:pathLst>
          </a:custGeom>
          <a:ln w="4759">
            <a:solidFill>
              <a:srgbClr val="005F00"/>
            </a:solidFill>
          </a:ln>
        </p:spPr>
        <p:txBody>
          <a:bodyPr wrap="square" lIns="0" tIns="0" rIns="0" bIns="0" rtlCol="0"/>
          <a:lstStyle/>
          <a:p>
            <a:endParaRPr/>
          </a:p>
        </p:txBody>
      </p:sp>
      <p:sp>
        <p:nvSpPr>
          <p:cNvPr id="7" name="object 102"/>
          <p:cNvSpPr/>
          <p:nvPr/>
        </p:nvSpPr>
        <p:spPr>
          <a:xfrm>
            <a:off x="716426" y="2438552"/>
            <a:ext cx="9254355" cy="0"/>
          </a:xfrm>
          <a:custGeom>
            <a:avLst/>
            <a:gdLst/>
            <a:ahLst/>
            <a:cxnLst/>
            <a:rect l="l" t="t" r="r" b="b"/>
            <a:pathLst>
              <a:path w="3989704">
                <a:moveTo>
                  <a:pt x="0" y="0"/>
                </a:moveTo>
                <a:lnTo>
                  <a:pt x="3989653" y="0"/>
                </a:lnTo>
              </a:path>
            </a:pathLst>
          </a:custGeom>
          <a:ln w="9525">
            <a:solidFill>
              <a:srgbClr val="2D7C2D"/>
            </a:solidFill>
          </a:ln>
        </p:spPr>
        <p:txBody>
          <a:bodyPr wrap="square" lIns="0" tIns="0" rIns="0" bIns="0" rtlCol="0"/>
          <a:lstStyle/>
          <a:p>
            <a:endParaRPr/>
          </a:p>
        </p:txBody>
      </p:sp>
      <p:sp>
        <p:nvSpPr>
          <p:cNvPr id="8" name="object 103"/>
          <p:cNvSpPr/>
          <p:nvPr/>
        </p:nvSpPr>
        <p:spPr>
          <a:xfrm>
            <a:off x="716426" y="2452435"/>
            <a:ext cx="9254355" cy="0"/>
          </a:xfrm>
          <a:custGeom>
            <a:avLst/>
            <a:gdLst/>
            <a:ahLst/>
            <a:cxnLst/>
            <a:rect l="l" t="t" r="r" b="b"/>
            <a:pathLst>
              <a:path w="3989704">
                <a:moveTo>
                  <a:pt x="0" y="0"/>
                </a:moveTo>
                <a:lnTo>
                  <a:pt x="3989653" y="0"/>
                </a:lnTo>
              </a:path>
            </a:pathLst>
          </a:custGeom>
          <a:ln w="9525">
            <a:solidFill>
              <a:srgbClr val="5B985B"/>
            </a:solidFill>
          </a:ln>
        </p:spPr>
        <p:txBody>
          <a:bodyPr wrap="square" lIns="0" tIns="0" rIns="0" bIns="0" rtlCol="0"/>
          <a:lstStyle/>
          <a:p>
            <a:endParaRPr/>
          </a:p>
        </p:txBody>
      </p:sp>
      <p:sp>
        <p:nvSpPr>
          <p:cNvPr id="9" name="object 104"/>
          <p:cNvSpPr/>
          <p:nvPr/>
        </p:nvSpPr>
        <p:spPr>
          <a:xfrm>
            <a:off x="716426" y="2466308"/>
            <a:ext cx="9254355" cy="0"/>
          </a:xfrm>
          <a:custGeom>
            <a:avLst/>
            <a:gdLst/>
            <a:ahLst/>
            <a:cxnLst/>
            <a:rect l="l" t="t" r="r" b="b"/>
            <a:pathLst>
              <a:path w="3989704">
                <a:moveTo>
                  <a:pt x="0" y="0"/>
                </a:moveTo>
                <a:lnTo>
                  <a:pt x="3989653" y="0"/>
                </a:lnTo>
              </a:path>
            </a:pathLst>
          </a:custGeom>
          <a:ln w="9525">
            <a:solidFill>
              <a:srgbClr val="89B589"/>
            </a:solidFill>
          </a:ln>
        </p:spPr>
        <p:txBody>
          <a:bodyPr wrap="square" lIns="0" tIns="0" rIns="0" bIns="0" rtlCol="0"/>
          <a:lstStyle/>
          <a:p>
            <a:endParaRPr/>
          </a:p>
        </p:txBody>
      </p:sp>
      <p:sp>
        <p:nvSpPr>
          <p:cNvPr id="10" name="object 105"/>
          <p:cNvSpPr/>
          <p:nvPr/>
        </p:nvSpPr>
        <p:spPr>
          <a:xfrm>
            <a:off x="716426" y="2480191"/>
            <a:ext cx="9254355" cy="0"/>
          </a:xfrm>
          <a:custGeom>
            <a:avLst/>
            <a:gdLst/>
            <a:ahLst/>
            <a:cxnLst/>
            <a:rect l="l" t="t" r="r" b="b"/>
            <a:pathLst>
              <a:path w="3989704">
                <a:moveTo>
                  <a:pt x="0" y="0"/>
                </a:moveTo>
                <a:lnTo>
                  <a:pt x="3989653" y="0"/>
                </a:lnTo>
              </a:path>
            </a:pathLst>
          </a:custGeom>
          <a:ln w="9525">
            <a:solidFill>
              <a:srgbClr val="B7D2B7"/>
            </a:solidFill>
          </a:ln>
        </p:spPr>
        <p:txBody>
          <a:bodyPr wrap="square" lIns="0" tIns="0" rIns="0" bIns="0" rtlCol="0"/>
          <a:lstStyle/>
          <a:p>
            <a:endParaRPr/>
          </a:p>
        </p:txBody>
      </p:sp>
      <p:sp>
        <p:nvSpPr>
          <p:cNvPr id="11" name="object 106"/>
          <p:cNvSpPr/>
          <p:nvPr/>
        </p:nvSpPr>
        <p:spPr>
          <a:xfrm>
            <a:off x="716426" y="2479977"/>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2" name="object 107"/>
          <p:cNvSpPr/>
          <p:nvPr/>
        </p:nvSpPr>
        <p:spPr>
          <a:xfrm>
            <a:off x="716426" y="2493860"/>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3" name="object 108"/>
          <p:cNvSpPr/>
          <p:nvPr/>
        </p:nvSpPr>
        <p:spPr>
          <a:xfrm>
            <a:off x="716426" y="2507732"/>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4" name="object 109"/>
          <p:cNvSpPr/>
          <p:nvPr/>
        </p:nvSpPr>
        <p:spPr>
          <a:xfrm>
            <a:off x="716426" y="2521614"/>
            <a:ext cx="9254355" cy="0"/>
          </a:xfrm>
          <a:custGeom>
            <a:avLst/>
            <a:gdLst/>
            <a:ahLst/>
            <a:cxnLst/>
            <a:rect l="l" t="t" r="r" b="b"/>
            <a:pathLst>
              <a:path w="3989704">
                <a:moveTo>
                  <a:pt x="0" y="0"/>
                </a:moveTo>
                <a:lnTo>
                  <a:pt x="3989653" y="0"/>
                </a:lnTo>
              </a:path>
            </a:pathLst>
          </a:custGeom>
          <a:ln w="9525">
            <a:solidFill>
              <a:srgbClr val="E5EFE5"/>
            </a:solidFill>
          </a:ln>
        </p:spPr>
        <p:txBody>
          <a:bodyPr wrap="square" lIns="0" tIns="0" rIns="0" bIns="0" rtlCol="0"/>
          <a:lstStyle/>
          <a:p>
            <a:endParaRPr/>
          </a:p>
        </p:txBody>
      </p:sp>
      <p:sp>
        <p:nvSpPr>
          <p:cNvPr id="15" name="object 110"/>
          <p:cNvSpPr/>
          <p:nvPr/>
        </p:nvSpPr>
        <p:spPr>
          <a:xfrm>
            <a:off x="716426" y="2530184"/>
            <a:ext cx="9254355" cy="0"/>
          </a:xfrm>
          <a:custGeom>
            <a:avLst/>
            <a:gdLst/>
            <a:ahLst/>
            <a:cxnLst/>
            <a:rect l="l" t="t" r="r" b="b"/>
            <a:pathLst>
              <a:path w="3989704">
                <a:moveTo>
                  <a:pt x="0" y="0"/>
                </a:moveTo>
                <a:lnTo>
                  <a:pt x="3989653" y="0"/>
                </a:lnTo>
              </a:path>
            </a:pathLst>
          </a:custGeom>
          <a:ln w="4671">
            <a:solidFill>
              <a:srgbClr val="E5EFE5"/>
            </a:solidFill>
          </a:ln>
        </p:spPr>
        <p:txBody>
          <a:bodyPr wrap="square" lIns="0" tIns="0" rIns="0" bIns="0" rtlCol="0"/>
          <a:lstStyle/>
          <a:p>
            <a:endParaRPr/>
          </a:p>
        </p:txBody>
      </p:sp>
      <p:sp>
        <p:nvSpPr>
          <p:cNvPr id="16" name="object 111"/>
          <p:cNvSpPr/>
          <p:nvPr/>
        </p:nvSpPr>
        <p:spPr>
          <a:xfrm>
            <a:off x="834258" y="6499933"/>
            <a:ext cx="201790" cy="190112"/>
          </a:xfrm>
          <a:custGeom>
            <a:avLst/>
            <a:gdLst/>
            <a:ahLst/>
            <a:cxnLst/>
            <a:rect l="l" t="t" r="r" b="b"/>
            <a:pathLst>
              <a:path w="86995" h="86994">
                <a:moveTo>
                  <a:pt x="14879" y="0"/>
                </a:moveTo>
                <a:lnTo>
                  <a:pt x="3992" y="16147"/>
                </a:lnTo>
                <a:lnTo>
                  <a:pt x="0" y="35920"/>
                </a:lnTo>
                <a:lnTo>
                  <a:pt x="3992" y="55693"/>
                </a:lnTo>
                <a:lnTo>
                  <a:pt x="14879" y="71840"/>
                </a:lnTo>
                <a:lnTo>
                  <a:pt x="31027" y="82727"/>
                </a:lnTo>
                <a:lnTo>
                  <a:pt x="50800" y="86720"/>
                </a:lnTo>
                <a:lnTo>
                  <a:pt x="70572" y="82727"/>
                </a:lnTo>
                <a:lnTo>
                  <a:pt x="86720" y="71840"/>
                </a:lnTo>
              </a:path>
            </a:pathLst>
          </a:custGeom>
          <a:ln w="11112">
            <a:solidFill>
              <a:srgbClr val="FFFFFF"/>
            </a:solidFill>
          </a:ln>
        </p:spPr>
        <p:txBody>
          <a:bodyPr wrap="square" lIns="0" tIns="0" rIns="0" bIns="0" rtlCol="0"/>
          <a:lstStyle/>
          <a:p>
            <a:endParaRPr/>
          </a:p>
        </p:txBody>
      </p:sp>
      <p:sp>
        <p:nvSpPr>
          <p:cNvPr id="17" name="object 112"/>
          <p:cNvSpPr/>
          <p:nvPr/>
        </p:nvSpPr>
        <p:spPr>
          <a:xfrm>
            <a:off x="841622" y="6474352"/>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1" y="81301"/>
                </a:lnTo>
                <a:lnTo>
                  <a:pt x="91507" y="66162"/>
                </a:lnTo>
                <a:lnTo>
                  <a:pt x="95250" y="47625"/>
                </a:lnTo>
              </a:path>
            </a:pathLst>
          </a:custGeom>
          <a:ln w="11112">
            <a:solidFill>
              <a:srgbClr val="F7F7F7"/>
            </a:solidFill>
          </a:ln>
        </p:spPr>
        <p:txBody>
          <a:bodyPr wrap="square" lIns="0" tIns="0" rIns="0" bIns="0" rtlCol="0"/>
          <a:lstStyle/>
          <a:p>
            <a:endParaRPr/>
          </a:p>
        </p:txBody>
      </p:sp>
      <p:sp>
        <p:nvSpPr>
          <p:cNvPr id="18" name="object 113"/>
          <p:cNvSpPr/>
          <p:nvPr/>
        </p:nvSpPr>
        <p:spPr>
          <a:xfrm>
            <a:off x="848986" y="6481291"/>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0"/>
                </a:lnTo>
                <a:lnTo>
                  <a:pt x="13020" y="75879"/>
                </a:lnTo>
                <a:lnTo>
                  <a:pt x="27149" y="85406"/>
                </a:lnTo>
                <a:lnTo>
                  <a:pt x="44450" y="88900"/>
                </a:lnTo>
                <a:lnTo>
                  <a:pt x="61750" y="85406"/>
                </a:lnTo>
                <a:lnTo>
                  <a:pt x="75879" y="75879"/>
                </a:lnTo>
                <a:lnTo>
                  <a:pt x="85406" y="61750"/>
                </a:lnTo>
                <a:lnTo>
                  <a:pt x="88900" y="44450"/>
                </a:lnTo>
              </a:path>
            </a:pathLst>
          </a:custGeom>
          <a:ln w="11112">
            <a:solidFill>
              <a:srgbClr val="F0F0F0"/>
            </a:solidFill>
          </a:ln>
        </p:spPr>
        <p:txBody>
          <a:bodyPr wrap="square" lIns="0" tIns="0" rIns="0" bIns="0" rtlCol="0"/>
          <a:lstStyle/>
          <a:p>
            <a:endParaRPr/>
          </a:p>
        </p:txBody>
      </p:sp>
      <p:sp>
        <p:nvSpPr>
          <p:cNvPr id="19" name="object 114"/>
          <p:cNvSpPr/>
          <p:nvPr/>
        </p:nvSpPr>
        <p:spPr>
          <a:xfrm>
            <a:off x="856351" y="6488229"/>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0"/>
                </a:lnTo>
                <a:lnTo>
                  <a:pt x="12089" y="70460"/>
                </a:lnTo>
                <a:lnTo>
                  <a:pt x="25209" y="79306"/>
                </a:lnTo>
                <a:lnTo>
                  <a:pt x="41275" y="82550"/>
                </a:lnTo>
                <a:lnTo>
                  <a:pt x="57340" y="79306"/>
                </a:lnTo>
                <a:lnTo>
                  <a:pt x="70460" y="70460"/>
                </a:lnTo>
                <a:lnTo>
                  <a:pt x="79306" y="57340"/>
                </a:lnTo>
                <a:lnTo>
                  <a:pt x="82550" y="41275"/>
                </a:lnTo>
              </a:path>
            </a:pathLst>
          </a:custGeom>
          <a:ln w="11112">
            <a:solidFill>
              <a:srgbClr val="E8E8E8"/>
            </a:solidFill>
          </a:ln>
        </p:spPr>
        <p:txBody>
          <a:bodyPr wrap="square" lIns="0" tIns="0" rIns="0" bIns="0" rtlCol="0"/>
          <a:lstStyle/>
          <a:p>
            <a:endParaRPr/>
          </a:p>
        </p:txBody>
      </p:sp>
      <p:sp>
        <p:nvSpPr>
          <p:cNvPr id="20" name="object 115"/>
          <p:cNvSpPr/>
          <p:nvPr/>
        </p:nvSpPr>
        <p:spPr>
          <a:xfrm>
            <a:off x="863716" y="6495168"/>
            <a:ext cx="176750" cy="166521"/>
          </a:xfrm>
          <a:custGeom>
            <a:avLst/>
            <a:gdLst/>
            <a:ahLst/>
            <a:cxnLst/>
            <a:rect l="l" t="t" r="r" b="b"/>
            <a:pathLst>
              <a:path w="76200" h="76200">
                <a:moveTo>
                  <a:pt x="76200" y="38100"/>
                </a:moveTo>
                <a:lnTo>
                  <a:pt x="73205" y="23271"/>
                </a:lnTo>
                <a:lnTo>
                  <a:pt x="65040" y="11160"/>
                </a:lnTo>
                <a:lnTo>
                  <a:pt x="52929" y="2994"/>
                </a:lnTo>
                <a:lnTo>
                  <a:pt x="38100" y="0"/>
                </a:lnTo>
                <a:lnTo>
                  <a:pt x="23271" y="2994"/>
                </a:lnTo>
                <a:lnTo>
                  <a:pt x="11160" y="11160"/>
                </a:lnTo>
                <a:lnTo>
                  <a:pt x="2994" y="23271"/>
                </a:lnTo>
                <a:lnTo>
                  <a:pt x="0" y="38100"/>
                </a:lnTo>
                <a:lnTo>
                  <a:pt x="2994" y="52928"/>
                </a:lnTo>
                <a:lnTo>
                  <a:pt x="11160" y="65039"/>
                </a:lnTo>
                <a:lnTo>
                  <a:pt x="23271" y="73205"/>
                </a:lnTo>
                <a:lnTo>
                  <a:pt x="38100" y="76200"/>
                </a:lnTo>
                <a:lnTo>
                  <a:pt x="52929" y="73205"/>
                </a:lnTo>
                <a:lnTo>
                  <a:pt x="65040" y="65039"/>
                </a:lnTo>
                <a:lnTo>
                  <a:pt x="73205" y="52928"/>
                </a:lnTo>
                <a:lnTo>
                  <a:pt x="76200" y="38100"/>
                </a:lnTo>
              </a:path>
            </a:pathLst>
          </a:custGeom>
          <a:ln w="11112">
            <a:solidFill>
              <a:srgbClr val="E1E1E1"/>
            </a:solidFill>
          </a:ln>
        </p:spPr>
        <p:txBody>
          <a:bodyPr wrap="square" lIns="0" tIns="0" rIns="0" bIns="0" rtlCol="0"/>
          <a:lstStyle/>
          <a:p>
            <a:endParaRPr/>
          </a:p>
        </p:txBody>
      </p:sp>
      <p:sp>
        <p:nvSpPr>
          <p:cNvPr id="21" name="object 116"/>
          <p:cNvSpPr/>
          <p:nvPr/>
        </p:nvSpPr>
        <p:spPr>
          <a:xfrm>
            <a:off x="871080" y="6502106"/>
            <a:ext cx="162021" cy="152645"/>
          </a:xfrm>
          <a:custGeom>
            <a:avLst/>
            <a:gdLst/>
            <a:ahLst/>
            <a:cxnLst/>
            <a:rect l="l" t="t" r="r" b="b"/>
            <a:pathLst>
              <a:path w="69850" h="69850">
                <a:moveTo>
                  <a:pt x="69850" y="34925"/>
                </a:moveTo>
                <a:lnTo>
                  <a:pt x="67105" y="21330"/>
                </a:lnTo>
                <a:lnTo>
                  <a:pt x="59620" y="10229"/>
                </a:lnTo>
                <a:lnTo>
                  <a:pt x="48519" y="2744"/>
                </a:lnTo>
                <a:lnTo>
                  <a:pt x="34925" y="0"/>
                </a:lnTo>
                <a:lnTo>
                  <a:pt x="21331" y="2744"/>
                </a:lnTo>
                <a:lnTo>
                  <a:pt x="10229" y="10229"/>
                </a:lnTo>
                <a:lnTo>
                  <a:pt x="2744" y="21330"/>
                </a:lnTo>
                <a:lnTo>
                  <a:pt x="0" y="34925"/>
                </a:lnTo>
                <a:lnTo>
                  <a:pt x="2744" y="48518"/>
                </a:lnTo>
                <a:lnTo>
                  <a:pt x="10229" y="59620"/>
                </a:lnTo>
                <a:lnTo>
                  <a:pt x="21331" y="67105"/>
                </a:lnTo>
                <a:lnTo>
                  <a:pt x="34925" y="69850"/>
                </a:lnTo>
                <a:lnTo>
                  <a:pt x="48519" y="67105"/>
                </a:lnTo>
                <a:lnTo>
                  <a:pt x="59620" y="59620"/>
                </a:lnTo>
                <a:lnTo>
                  <a:pt x="67105" y="48518"/>
                </a:lnTo>
                <a:lnTo>
                  <a:pt x="69850" y="34925"/>
                </a:lnTo>
              </a:path>
            </a:pathLst>
          </a:custGeom>
          <a:ln w="11112">
            <a:solidFill>
              <a:srgbClr val="D9D9D9"/>
            </a:solidFill>
          </a:ln>
        </p:spPr>
        <p:txBody>
          <a:bodyPr wrap="square" lIns="0" tIns="0" rIns="0" bIns="0" rtlCol="0"/>
          <a:lstStyle/>
          <a:p>
            <a:endParaRPr/>
          </a:p>
        </p:txBody>
      </p:sp>
      <p:sp>
        <p:nvSpPr>
          <p:cNvPr id="22" name="object 117"/>
          <p:cNvSpPr/>
          <p:nvPr/>
        </p:nvSpPr>
        <p:spPr>
          <a:xfrm>
            <a:off x="878445" y="6509044"/>
            <a:ext cx="147292" cy="138768"/>
          </a:xfrm>
          <a:custGeom>
            <a:avLst/>
            <a:gdLst/>
            <a:ahLst/>
            <a:cxnLst/>
            <a:rect l="l" t="t" r="r" b="b"/>
            <a:pathLst>
              <a:path w="63500" h="63500">
                <a:moveTo>
                  <a:pt x="63500" y="31750"/>
                </a:moveTo>
                <a:lnTo>
                  <a:pt x="61004" y="19392"/>
                </a:lnTo>
                <a:lnTo>
                  <a:pt x="54199" y="9300"/>
                </a:lnTo>
                <a:lnTo>
                  <a:pt x="44107" y="2495"/>
                </a:lnTo>
                <a:lnTo>
                  <a:pt x="31750" y="0"/>
                </a:lnTo>
                <a:lnTo>
                  <a:pt x="19393" y="2495"/>
                </a:lnTo>
                <a:lnTo>
                  <a:pt x="9300" y="9300"/>
                </a:lnTo>
                <a:lnTo>
                  <a:pt x="2495" y="19392"/>
                </a:lnTo>
                <a:lnTo>
                  <a:pt x="0" y="31750"/>
                </a:lnTo>
                <a:lnTo>
                  <a:pt x="2495" y="44107"/>
                </a:lnTo>
                <a:lnTo>
                  <a:pt x="9300" y="54199"/>
                </a:lnTo>
                <a:lnTo>
                  <a:pt x="19393" y="61004"/>
                </a:lnTo>
                <a:lnTo>
                  <a:pt x="31750" y="63500"/>
                </a:lnTo>
                <a:lnTo>
                  <a:pt x="44107" y="61004"/>
                </a:lnTo>
                <a:lnTo>
                  <a:pt x="54199" y="54199"/>
                </a:lnTo>
                <a:lnTo>
                  <a:pt x="61004" y="44107"/>
                </a:lnTo>
                <a:lnTo>
                  <a:pt x="63500" y="31750"/>
                </a:lnTo>
              </a:path>
            </a:pathLst>
          </a:custGeom>
          <a:ln w="11112">
            <a:solidFill>
              <a:srgbClr val="D2D2D2"/>
            </a:solidFill>
          </a:ln>
        </p:spPr>
        <p:txBody>
          <a:bodyPr wrap="square" lIns="0" tIns="0" rIns="0" bIns="0" rtlCol="0"/>
          <a:lstStyle/>
          <a:p>
            <a:endParaRPr/>
          </a:p>
        </p:txBody>
      </p:sp>
      <p:sp>
        <p:nvSpPr>
          <p:cNvPr id="23" name="object 118"/>
          <p:cNvSpPr/>
          <p:nvPr/>
        </p:nvSpPr>
        <p:spPr>
          <a:xfrm>
            <a:off x="885809" y="6515983"/>
            <a:ext cx="132563" cy="124891"/>
          </a:xfrm>
          <a:custGeom>
            <a:avLst/>
            <a:gdLst/>
            <a:ahLst/>
            <a:cxnLst/>
            <a:rect l="l" t="t" r="r" b="b"/>
            <a:pathLst>
              <a:path w="57150" h="57150">
                <a:moveTo>
                  <a:pt x="57150" y="28575"/>
                </a:moveTo>
                <a:lnTo>
                  <a:pt x="54904" y="17452"/>
                </a:lnTo>
                <a:lnTo>
                  <a:pt x="48780" y="8369"/>
                </a:lnTo>
                <a:lnTo>
                  <a:pt x="39697" y="2245"/>
                </a:lnTo>
                <a:lnTo>
                  <a:pt x="28575" y="0"/>
                </a:lnTo>
                <a:lnTo>
                  <a:pt x="17452" y="2245"/>
                </a:lnTo>
                <a:lnTo>
                  <a:pt x="8369" y="8369"/>
                </a:lnTo>
                <a:lnTo>
                  <a:pt x="2245" y="17452"/>
                </a:lnTo>
                <a:lnTo>
                  <a:pt x="0" y="28575"/>
                </a:lnTo>
                <a:lnTo>
                  <a:pt x="2245" y="39697"/>
                </a:lnTo>
                <a:lnTo>
                  <a:pt x="8369" y="48780"/>
                </a:lnTo>
                <a:lnTo>
                  <a:pt x="17452" y="54904"/>
                </a:lnTo>
                <a:lnTo>
                  <a:pt x="28575" y="57150"/>
                </a:lnTo>
                <a:lnTo>
                  <a:pt x="39697" y="54904"/>
                </a:lnTo>
                <a:lnTo>
                  <a:pt x="48780" y="48780"/>
                </a:lnTo>
                <a:lnTo>
                  <a:pt x="54904" y="39697"/>
                </a:lnTo>
                <a:lnTo>
                  <a:pt x="57150" y="28575"/>
                </a:lnTo>
              </a:path>
            </a:pathLst>
          </a:custGeom>
          <a:ln w="11112">
            <a:solidFill>
              <a:srgbClr val="CACACA"/>
            </a:solidFill>
          </a:ln>
        </p:spPr>
        <p:txBody>
          <a:bodyPr wrap="square" lIns="0" tIns="0" rIns="0" bIns="0" rtlCol="0"/>
          <a:lstStyle/>
          <a:p>
            <a:endParaRPr/>
          </a:p>
        </p:txBody>
      </p:sp>
      <p:sp>
        <p:nvSpPr>
          <p:cNvPr id="24" name="object 119"/>
          <p:cNvSpPr/>
          <p:nvPr/>
        </p:nvSpPr>
        <p:spPr>
          <a:xfrm>
            <a:off x="893174" y="6522921"/>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5"/>
                </a:lnTo>
                <a:lnTo>
                  <a:pt x="7440" y="43359"/>
                </a:lnTo>
                <a:lnTo>
                  <a:pt x="15514" y="48803"/>
                </a:lnTo>
                <a:lnTo>
                  <a:pt x="25400" y="50800"/>
                </a:lnTo>
                <a:lnTo>
                  <a:pt x="35285" y="48803"/>
                </a:lnTo>
                <a:lnTo>
                  <a:pt x="43359" y="43359"/>
                </a:lnTo>
                <a:lnTo>
                  <a:pt x="48803" y="35285"/>
                </a:lnTo>
                <a:lnTo>
                  <a:pt x="50800" y="25400"/>
                </a:lnTo>
              </a:path>
            </a:pathLst>
          </a:custGeom>
          <a:ln w="11112">
            <a:solidFill>
              <a:srgbClr val="C3C3C3"/>
            </a:solidFill>
          </a:ln>
        </p:spPr>
        <p:txBody>
          <a:bodyPr wrap="square" lIns="0" tIns="0" rIns="0" bIns="0" rtlCol="0"/>
          <a:lstStyle/>
          <a:p>
            <a:endParaRPr/>
          </a:p>
        </p:txBody>
      </p:sp>
      <p:sp>
        <p:nvSpPr>
          <p:cNvPr id="25" name="object 120"/>
          <p:cNvSpPr/>
          <p:nvPr/>
        </p:nvSpPr>
        <p:spPr>
          <a:xfrm>
            <a:off x="900539" y="6529859"/>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5"/>
                </a:lnTo>
                <a:lnTo>
                  <a:pt x="6510" y="37939"/>
                </a:lnTo>
                <a:lnTo>
                  <a:pt x="13574" y="42703"/>
                </a:lnTo>
                <a:lnTo>
                  <a:pt x="22225" y="44450"/>
                </a:lnTo>
                <a:lnTo>
                  <a:pt x="30875" y="42703"/>
                </a:lnTo>
                <a:lnTo>
                  <a:pt x="37939" y="37939"/>
                </a:lnTo>
                <a:lnTo>
                  <a:pt x="42703" y="30875"/>
                </a:lnTo>
                <a:lnTo>
                  <a:pt x="44450" y="22225"/>
                </a:lnTo>
              </a:path>
            </a:pathLst>
          </a:custGeom>
          <a:ln w="11112">
            <a:solidFill>
              <a:srgbClr val="BBBBBB"/>
            </a:solidFill>
          </a:ln>
        </p:spPr>
        <p:txBody>
          <a:bodyPr wrap="square" lIns="0" tIns="0" rIns="0" bIns="0" rtlCol="0"/>
          <a:lstStyle/>
          <a:p>
            <a:endParaRPr/>
          </a:p>
        </p:txBody>
      </p:sp>
      <p:sp>
        <p:nvSpPr>
          <p:cNvPr id="26" name="object 121"/>
          <p:cNvSpPr/>
          <p:nvPr/>
        </p:nvSpPr>
        <p:spPr>
          <a:xfrm>
            <a:off x="907903" y="6536798"/>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3"/>
                </a:lnTo>
                <a:lnTo>
                  <a:pt x="5581" y="32518"/>
                </a:lnTo>
                <a:lnTo>
                  <a:pt x="11636" y="36602"/>
                </a:lnTo>
                <a:lnTo>
                  <a:pt x="19050" y="38100"/>
                </a:lnTo>
                <a:lnTo>
                  <a:pt x="26463" y="36602"/>
                </a:lnTo>
                <a:lnTo>
                  <a:pt x="32518" y="32518"/>
                </a:lnTo>
                <a:lnTo>
                  <a:pt x="36602" y="26463"/>
                </a:lnTo>
                <a:lnTo>
                  <a:pt x="38100" y="19050"/>
                </a:lnTo>
              </a:path>
            </a:pathLst>
          </a:custGeom>
          <a:ln w="11112">
            <a:solidFill>
              <a:srgbClr val="B3B3B3"/>
            </a:solidFill>
          </a:ln>
        </p:spPr>
        <p:txBody>
          <a:bodyPr wrap="square" lIns="0" tIns="0" rIns="0" bIns="0" rtlCol="0"/>
          <a:lstStyle/>
          <a:p>
            <a:endParaRPr/>
          </a:p>
        </p:txBody>
      </p:sp>
      <p:sp>
        <p:nvSpPr>
          <p:cNvPr id="27" name="object 122"/>
          <p:cNvSpPr/>
          <p:nvPr/>
        </p:nvSpPr>
        <p:spPr>
          <a:xfrm>
            <a:off x="915268" y="6543736"/>
            <a:ext cx="73646" cy="69384"/>
          </a:xfrm>
          <a:custGeom>
            <a:avLst/>
            <a:gdLst/>
            <a:ahLst/>
            <a:cxnLst/>
            <a:rect l="l" t="t" r="r" b="b"/>
            <a:pathLst>
              <a:path w="31750" h="31750">
                <a:moveTo>
                  <a:pt x="31750" y="15875"/>
                </a:moveTo>
                <a:lnTo>
                  <a:pt x="31750" y="7109"/>
                </a:lnTo>
                <a:lnTo>
                  <a:pt x="24641" y="0"/>
                </a:lnTo>
                <a:lnTo>
                  <a:pt x="15875" y="0"/>
                </a:lnTo>
                <a:lnTo>
                  <a:pt x="7109" y="0"/>
                </a:lnTo>
                <a:lnTo>
                  <a:pt x="0" y="7109"/>
                </a:lnTo>
                <a:lnTo>
                  <a:pt x="0" y="15875"/>
                </a:lnTo>
                <a:lnTo>
                  <a:pt x="0" y="24640"/>
                </a:lnTo>
                <a:lnTo>
                  <a:pt x="7109" y="31750"/>
                </a:lnTo>
                <a:lnTo>
                  <a:pt x="15875" y="31750"/>
                </a:lnTo>
                <a:lnTo>
                  <a:pt x="24641" y="31750"/>
                </a:lnTo>
                <a:lnTo>
                  <a:pt x="31750" y="24640"/>
                </a:lnTo>
                <a:lnTo>
                  <a:pt x="31750" y="15875"/>
                </a:lnTo>
              </a:path>
            </a:pathLst>
          </a:custGeom>
          <a:ln w="11112">
            <a:solidFill>
              <a:srgbClr val="ACACAC"/>
            </a:solidFill>
          </a:ln>
        </p:spPr>
        <p:txBody>
          <a:bodyPr wrap="square" lIns="0" tIns="0" rIns="0" bIns="0" rtlCol="0"/>
          <a:lstStyle/>
          <a:p>
            <a:endParaRPr/>
          </a:p>
        </p:txBody>
      </p:sp>
      <p:sp>
        <p:nvSpPr>
          <p:cNvPr id="28" name="object 123"/>
          <p:cNvSpPr/>
          <p:nvPr/>
        </p:nvSpPr>
        <p:spPr>
          <a:xfrm>
            <a:off x="922632" y="6550675"/>
            <a:ext cx="58917" cy="55507"/>
          </a:xfrm>
          <a:custGeom>
            <a:avLst/>
            <a:gdLst/>
            <a:ahLst/>
            <a:cxnLst/>
            <a:rect l="l" t="t" r="r" b="b"/>
            <a:pathLst>
              <a:path w="25400" h="25400">
                <a:moveTo>
                  <a:pt x="25400" y="12700"/>
                </a:moveTo>
                <a:lnTo>
                  <a:pt x="25400" y="5689"/>
                </a:lnTo>
                <a:lnTo>
                  <a:pt x="19710" y="0"/>
                </a:lnTo>
                <a:lnTo>
                  <a:pt x="12700" y="0"/>
                </a:lnTo>
                <a:lnTo>
                  <a:pt x="5690" y="0"/>
                </a:lnTo>
                <a:lnTo>
                  <a:pt x="0" y="5689"/>
                </a:lnTo>
                <a:lnTo>
                  <a:pt x="0" y="12700"/>
                </a:lnTo>
                <a:lnTo>
                  <a:pt x="0" y="19710"/>
                </a:lnTo>
                <a:lnTo>
                  <a:pt x="5690" y="25400"/>
                </a:lnTo>
                <a:lnTo>
                  <a:pt x="12700" y="25400"/>
                </a:lnTo>
                <a:lnTo>
                  <a:pt x="19710" y="25400"/>
                </a:lnTo>
                <a:lnTo>
                  <a:pt x="25400" y="19710"/>
                </a:lnTo>
                <a:lnTo>
                  <a:pt x="25400" y="12700"/>
                </a:lnTo>
              </a:path>
            </a:pathLst>
          </a:custGeom>
          <a:ln w="11112">
            <a:solidFill>
              <a:srgbClr val="A4A4A4"/>
            </a:solidFill>
          </a:ln>
        </p:spPr>
        <p:txBody>
          <a:bodyPr wrap="square" lIns="0" tIns="0" rIns="0" bIns="0" rtlCol="0"/>
          <a:lstStyle/>
          <a:p>
            <a:endParaRPr/>
          </a:p>
        </p:txBody>
      </p:sp>
      <p:sp>
        <p:nvSpPr>
          <p:cNvPr id="29" name="object 124"/>
          <p:cNvSpPr/>
          <p:nvPr/>
        </p:nvSpPr>
        <p:spPr>
          <a:xfrm>
            <a:off x="929997" y="6557613"/>
            <a:ext cx="44188" cy="41630"/>
          </a:xfrm>
          <a:custGeom>
            <a:avLst/>
            <a:gdLst/>
            <a:ahLst/>
            <a:cxnLst/>
            <a:rect l="l" t="t" r="r" b="b"/>
            <a:pathLst>
              <a:path w="19050" h="19050">
                <a:moveTo>
                  <a:pt x="19050" y="9525"/>
                </a:moveTo>
                <a:lnTo>
                  <a:pt x="19050" y="4265"/>
                </a:lnTo>
                <a:lnTo>
                  <a:pt x="14784" y="0"/>
                </a:lnTo>
                <a:lnTo>
                  <a:pt x="9525" y="0"/>
                </a:lnTo>
                <a:lnTo>
                  <a:pt x="4267" y="0"/>
                </a:lnTo>
                <a:lnTo>
                  <a:pt x="0" y="4265"/>
                </a:lnTo>
                <a:lnTo>
                  <a:pt x="0" y="9525"/>
                </a:lnTo>
                <a:lnTo>
                  <a:pt x="0" y="14784"/>
                </a:lnTo>
                <a:lnTo>
                  <a:pt x="4267" y="19050"/>
                </a:lnTo>
                <a:lnTo>
                  <a:pt x="9525" y="19050"/>
                </a:lnTo>
                <a:lnTo>
                  <a:pt x="14784" y="19050"/>
                </a:lnTo>
                <a:lnTo>
                  <a:pt x="19050" y="14784"/>
                </a:lnTo>
                <a:lnTo>
                  <a:pt x="19050" y="9525"/>
                </a:lnTo>
              </a:path>
            </a:pathLst>
          </a:custGeom>
          <a:ln w="11112">
            <a:solidFill>
              <a:srgbClr val="9D9D9D"/>
            </a:solidFill>
          </a:ln>
        </p:spPr>
        <p:txBody>
          <a:bodyPr wrap="square" lIns="0" tIns="0" rIns="0" bIns="0" rtlCol="0"/>
          <a:lstStyle/>
          <a:p>
            <a:endParaRPr/>
          </a:p>
        </p:txBody>
      </p:sp>
      <p:sp>
        <p:nvSpPr>
          <p:cNvPr id="30" name="object 125"/>
          <p:cNvSpPr/>
          <p:nvPr/>
        </p:nvSpPr>
        <p:spPr>
          <a:xfrm>
            <a:off x="937362" y="6564551"/>
            <a:ext cx="29458" cy="27754"/>
          </a:xfrm>
          <a:custGeom>
            <a:avLst/>
            <a:gdLst/>
            <a:ahLst/>
            <a:cxnLst/>
            <a:rect l="l" t="t" r="r" b="b"/>
            <a:pathLst>
              <a:path w="12700" h="12700">
                <a:moveTo>
                  <a:pt x="12700" y="6350"/>
                </a:moveTo>
                <a:lnTo>
                  <a:pt x="12700" y="2847"/>
                </a:lnTo>
                <a:lnTo>
                  <a:pt x="9852" y="0"/>
                </a:lnTo>
                <a:lnTo>
                  <a:pt x="6350" y="0"/>
                </a:lnTo>
                <a:lnTo>
                  <a:pt x="2847" y="0"/>
                </a:lnTo>
                <a:lnTo>
                  <a:pt x="0" y="2847"/>
                </a:lnTo>
                <a:lnTo>
                  <a:pt x="0" y="6350"/>
                </a:lnTo>
                <a:lnTo>
                  <a:pt x="0" y="9852"/>
                </a:lnTo>
                <a:lnTo>
                  <a:pt x="2847" y="12700"/>
                </a:lnTo>
                <a:lnTo>
                  <a:pt x="6350" y="12700"/>
                </a:lnTo>
                <a:lnTo>
                  <a:pt x="9852" y="12700"/>
                </a:lnTo>
                <a:lnTo>
                  <a:pt x="12700" y="9852"/>
                </a:lnTo>
                <a:lnTo>
                  <a:pt x="12700" y="6350"/>
                </a:lnTo>
              </a:path>
            </a:pathLst>
          </a:custGeom>
          <a:ln w="11112">
            <a:solidFill>
              <a:srgbClr val="959595"/>
            </a:solidFill>
          </a:ln>
        </p:spPr>
        <p:txBody>
          <a:bodyPr wrap="square" lIns="0" tIns="0" rIns="0" bIns="0" rtlCol="0"/>
          <a:lstStyle/>
          <a:p>
            <a:endParaRPr/>
          </a:p>
        </p:txBody>
      </p:sp>
      <p:sp>
        <p:nvSpPr>
          <p:cNvPr id="31" name="object 126"/>
          <p:cNvSpPr/>
          <p:nvPr/>
        </p:nvSpPr>
        <p:spPr>
          <a:xfrm>
            <a:off x="944726" y="6571490"/>
            <a:ext cx="14729" cy="13877"/>
          </a:xfrm>
          <a:custGeom>
            <a:avLst/>
            <a:gdLst/>
            <a:ahLst/>
            <a:cxnLst/>
            <a:rect l="l" t="t" r="r" b="b"/>
            <a:pathLst>
              <a:path w="6350" h="6350">
                <a:moveTo>
                  <a:pt x="6350" y="3175"/>
                </a:moveTo>
                <a:lnTo>
                  <a:pt x="6350" y="1423"/>
                </a:lnTo>
                <a:lnTo>
                  <a:pt x="4926" y="0"/>
                </a:lnTo>
                <a:lnTo>
                  <a:pt x="3175" y="0"/>
                </a:lnTo>
                <a:lnTo>
                  <a:pt x="1423" y="0"/>
                </a:lnTo>
                <a:lnTo>
                  <a:pt x="0" y="1423"/>
                </a:lnTo>
                <a:lnTo>
                  <a:pt x="0" y="3175"/>
                </a:lnTo>
                <a:lnTo>
                  <a:pt x="0" y="4926"/>
                </a:lnTo>
                <a:lnTo>
                  <a:pt x="1423" y="6350"/>
                </a:lnTo>
                <a:lnTo>
                  <a:pt x="3175" y="6350"/>
                </a:lnTo>
                <a:lnTo>
                  <a:pt x="4926" y="6350"/>
                </a:lnTo>
                <a:lnTo>
                  <a:pt x="6350" y="4926"/>
                </a:lnTo>
                <a:lnTo>
                  <a:pt x="6350" y="3175"/>
                </a:lnTo>
              </a:path>
            </a:pathLst>
          </a:custGeom>
          <a:ln w="11112">
            <a:solidFill>
              <a:srgbClr val="8E8E8E"/>
            </a:solidFill>
          </a:ln>
        </p:spPr>
        <p:txBody>
          <a:bodyPr wrap="square" lIns="0" tIns="0" rIns="0" bIns="0" rtlCol="0"/>
          <a:lstStyle/>
          <a:p>
            <a:endParaRPr/>
          </a:p>
        </p:txBody>
      </p:sp>
      <p:sp>
        <p:nvSpPr>
          <p:cNvPr id="32" name="object 127"/>
          <p:cNvSpPr/>
          <p:nvPr/>
        </p:nvSpPr>
        <p:spPr>
          <a:xfrm>
            <a:off x="937362" y="6564551"/>
            <a:ext cx="29458" cy="27754"/>
          </a:xfrm>
          <a:custGeom>
            <a:avLst/>
            <a:gdLst/>
            <a:ahLst/>
            <a:cxnLst/>
            <a:rect l="l" t="t" r="r" b="b"/>
            <a:pathLst>
              <a:path w="12700" h="12700">
                <a:moveTo>
                  <a:pt x="9852" y="0"/>
                </a:moveTo>
                <a:lnTo>
                  <a:pt x="2847" y="0"/>
                </a:lnTo>
                <a:lnTo>
                  <a:pt x="0" y="2847"/>
                </a:lnTo>
                <a:lnTo>
                  <a:pt x="0" y="9852"/>
                </a:lnTo>
                <a:lnTo>
                  <a:pt x="2847" y="12700"/>
                </a:lnTo>
                <a:lnTo>
                  <a:pt x="9852" y="12700"/>
                </a:lnTo>
                <a:lnTo>
                  <a:pt x="12700" y="9852"/>
                </a:lnTo>
                <a:lnTo>
                  <a:pt x="12700" y="2847"/>
                </a:lnTo>
                <a:lnTo>
                  <a:pt x="9852" y="0"/>
                </a:lnTo>
                <a:close/>
              </a:path>
            </a:pathLst>
          </a:custGeom>
          <a:solidFill>
            <a:srgbClr val="7F7F7F"/>
          </a:solidFill>
        </p:spPr>
        <p:txBody>
          <a:bodyPr wrap="square" lIns="0" tIns="0" rIns="0" bIns="0" rtlCol="0"/>
          <a:lstStyle/>
          <a:p>
            <a:endParaRPr/>
          </a:p>
        </p:txBody>
      </p:sp>
      <p:sp>
        <p:nvSpPr>
          <p:cNvPr id="33" name="object 128"/>
          <p:cNvSpPr/>
          <p:nvPr/>
        </p:nvSpPr>
        <p:spPr>
          <a:xfrm>
            <a:off x="9823373" y="6683841"/>
            <a:ext cx="29458" cy="6938"/>
          </a:xfrm>
          <a:custGeom>
            <a:avLst/>
            <a:gdLst/>
            <a:ahLst/>
            <a:cxnLst/>
            <a:rect l="l" t="t" r="r" b="b"/>
            <a:pathLst>
              <a:path w="12700" h="3175">
                <a:moveTo>
                  <a:pt x="0" y="0"/>
                </a:moveTo>
                <a:lnTo>
                  <a:pt x="12700" y="2564"/>
                </a:lnTo>
              </a:path>
            </a:pathLst>
          </a:custGeom>
          <a:ln w="11112">
            <a:solidFill>
              <a:srgbClr val="FFFFFF"/>
            </a:solidFill>
          </a:ln>
        </p:spPr>
        <p:txBody>
          <a:bodyPr wrap="square" lIns="0" tIns="0" rIns="0" bIns="0" rtlCol="0"/>
          <a:lstStyle/>
          <a:p>
            <a:endParaRPr/>
          </a:p>
        </p:txBody>
      </p:sp>
      <p:sp>
        <p:nvSpPr>
          <p:cNvPr id="34" name="object 129"/>
          <p:cNvSpPr/>
          <p:nvPr/>
        </p:nvSpPr>
        <p:spPr>
          <a:xfrm>
            <a:off x="10075190" y="6439662"/>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35" name="object 130"/>
          <p:cNvSpPr/>
          <p:nvPr/>
        </p:nvSpPr>
        <p:spPr>
          <a:xfrm>
            <a:off x="9823374" y="6467415"/>
            <a:ext cx="257761" cy="215090"/>
          </a:xfrm>
          <a:custGeom>
            <a:avLst/>
            <a:gdLst/>
            <a:ahLst/>
            <a:cxnLst/>
            <a:rect l="l" t="t" r="r" b="b"/>
            <a:pathLst>
              <a:path w="111125" h="98425">
                <a:moveTo>
                  <a:pt x="0" y="95860"/>
                </a:moveTo>
                <a:lnTo>
                  <a:pt x="12700" y="98425"/>
                </a:lnTo>
                <a:lnTo>
                  <a:pt x="51010" y="90690"/>
                </a:lnTo>
                <a:lnTo>
                  <a:pt x="82296" y="69596"/>
                </a:lnTo>
                <a:lnTo>
                  <a:pt x="103390" y="38310"/>
                </a:lnTo>
                <a:lnTo>
                  <a:pt x="111125" y="0"/>
                </a:lnTo>
              </a:path>
            </a:pathLst>
          </a:custGeom>
          <a:ln w="11112">
            <a:solidFill>
              <a:srgbClr val="F7F7F7"/>
            </a:solidFill>
          </a:ln>
        </p:spPr>
        <p:txBody>
          <a:bodyPr wrap="square" lIns="0" tIns="0" rIns="0" bIns="0" rtlCol="0"/>
          <a:lstStyle/>
          <a:p>
            <a:endParaRPr/>
          </a:p>
        </p:txBody>
      </p:sp>
      <p:sp>
        <p:nvSpPr>
          <p:cNvPr id="36" name="object 131"/>
          <p:cNvSpPr/>
          <p:nvPr/>
        </p:nvSpPr>
        <p:spPr>
          <a:xfrm>
            <a:off x="10067823" y="6439662"/>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37" name="object 132"/>
          <p:cNvSpPr/>
          <p:nvPr/>
        </p:nvSpPr>
        <p:spPr>
          <a:xfrm>
            <a:off x="9823373" y="6467414"/>
            <a:ext cx="250396" cy="208152"/>
          </a:xfrm>
          <a:custGeom>
            <a:avLst/>
            <a:gdLst/>
            <a:ahLst/>
            <a:cxnLst/>
            <a:rect l="l" t="t" r="r" b="b"/>
            <a:pathLst>
              <a:path w="107950" h="95250">
                <a:moveTo>
                  <a:pt x="0" y="92685"/>
                </a:moveTo>
                <a:lnTo>
                  <a:pt x="12700" y="95250"/>
                </a:lnTo>
                <a:lnTo>
                  <a:pt x="49769" y="87764"/>
                </a:lnTo>
                <a:lnTo>
                  <a:pt x="80046" y="67350"/>
                </a:lnTo>
                <a:lnTo>
                  <a:pt x="100463" y="37073"/>
                </a:lnTo>
                <a:lnTo>
                  <a:pt x="107950" y="0"/>
                </a:lnTo>
              </a:path>
            </a:pathLst>
          </a:custGeom>
          <a:ln w="11112">
            <a:solidFill>
              <a:srgbClr val="F0F0F0"/>
            </a:solidFill>
          </a:ln>
        </p:spPr>
        <p:txBody>
          <a:bodyPr wrap="square" lIns="0" tIns="0" rIns="0" bIns="0" rtlCol="0"/>
          <a:lstStyle/>
          <a:p>
            <a:endParaRPr/>
          </a:p>
        </p:txBody>
      </p:sp>
      <p:sp>
        <p:nvSpPr>
          <p:cNvPr id="38" name="object 133"/>
          <p:cNvSpPr/>
          <p:nvPr/>
        </p:nvSpPr>
        <p:spPr>
          <a:xfrm>
            <a:off x="10060461" y="6439662"/>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39" name="object 134"/>
          <p:cNvSpPr/>
          <p:nvPr/>
        </p:nvSpPr>
        <p:spPr>
          <a:xfrm>
            <a:off x="9823374" y="6467415"/>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E8E8E8"/>
            </a:solidFill>
          </a:ln>
        </p:spPr>
        <p:txBody>
          <a:bodyPr wrap="square" lIns="0" tIns="0" rIns="0" bIns="0" rtlCol="0"/>
          <a:lstStyle/>
          <a:p>
            <a:endParaRPr/>
          </a:p>
        </p:txBody>
      </p:sp>
      <p:sp>
        <p:nvSpPr>
          <p:cNvPr id="40" name="object 135"/>
          <p:cNvSpPr/>
          <p:nvPr/>
        </p:nvSpPr>
        <p:spPr>
          <a:xfrm>
            <a:off x="10053096" y="6439662"/>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41" name="object 136"/>
          <p:cNvSpPr/>
          <p:nvPr/>
        </p:nvSpPr>
        <p:spPr>
          <a:xfrm>
            <a:off x="9823373" y="6467414"/>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E1E1E1"/>
            </a:solidFill>
          </a:ln>
        </p:spPr>
        <p:txBody>
          <a:bodyPr wrap="square" lIns="0" tIns="0" rIns="0" bIns="0" rtlCol="0"/>
          <a:lstStyle/>
          <a:p>
            <a:endParaRPr/>
          </a:p>
        </p:txBody>
      </p:sp>
      <p:sp>
        <p:nvSpPr>
          <p:cNvPr id="42" name="object 137"/>
          <p:cNvSpPr/>
          <p:nvPr/>
        </p:nvSpPr>
        <p:spPr>
          <a:xfrm>
            <a:off x="10045729" y="6439662"/>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43" name="object 138"/>
          <p:cNvSpPr/>
          <p:nvPr/>
        </p:nvSpPr>
        <p:spPr>
          <a:xfrm>
            <a:off x="9823374" y="6467415"/>
            <a:ext cx="228303" cy="187337"/>
          </a:xfrm>
          <a:custGeom>
            <a:avLst/>
            <a:gdLst/>
            <a:ahLst/>
            <a:cxnLst/>
            <a:rect l="l" t="t" r="r" b="b"/>
            <a:pathLst>
              <a:path w="98425" h="85725">
                <a:moveTo>
                  <a:pt x="0" y="83160"/>
                </a:moveTo>
                <a:lnTo>
                  <a:pt x="12700" y="85725"/>
                </a:lnTo>
                <a:lnTo>
                  <a:pt x="46063" y="78987"/>
                </a:lnTo>
                <a:lnTo>
                  <a:pt x="73312" y="60615"/>
                </a:lnTo>
                <a:lnTo>
                  <a:pt x="91686" y="33366"/>
                </a:lnTo>
                <a:lnTo>
                  <a:pt x="98425" y="0"/>
                </a:lnTo>
              </a:path>
            </a:pathLst>
          </a:custGeom>
          <a:ln w="11112">
            <a:solidFill>
              <a:srgbClr val="D9D9D9"/>
            </a:solidFill>
          </a:ln>
        </p:spPr>
        <p:txBody>
          <a:bodyPr wrap="square" lIns="0" tIns="0" rIns="0" bIns="0" rtlCol="0"/>
          <a:lstStyle/>
          <a:p>
            <a:endParaRPr/>
          </a:p>
        </p:txBody>
      </p:sp>
      <p:sp>
        <p:nvSpPr>
          <p:cNvPr id="44" name="object 139"/>
          <p:cNvSpPr/>
          <p:nvPr/>
        </p:nvSpPr>
        <p:spPr>
          <a:xfrm>
            <a:off x="10038364" y="6439662"/>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45" name="object 140"/>
          <p:cNvSpPr/>
          <p:nvPr/>
        </p:nvSpPr>
        <p:spPr>
          <a:xfrm>
            <a:off x="9823373" y="6467414"/>
            <a:ext cx="220938" cy="180398"/>
          </a:xfrm>
          <a:custGeom>
            <a:avLst/>
            <a:gdLst/>
            <a:ahLst/>
            <a:cxnLst/>
            <a:rect l="l" t="t" r="r" b="b"/>
            <a:pathLst>
              <a:path w="95250" h="82550">
                <a:moveTo>
                  <a:pt x="0" y="79985"/>
                </a:moveTo>
                <a:lnTo>
                  <a:pt x="12700" y="82550"/>
                </a:lnTo>
                <a:lnTo>
                  <a:pt x="44827" y="76062"/>
                </a:lnTo>
                <a:lnTo>
                  <a:pt x="71067" y="58371"/>
                </a:lnTo>
                <a:lnTo>
                  <a:pt x="88761" y="32131"/>
                </a:lnTo>
                <a:lnTo>
                  <a:pt x="95250" y="0"/>
                </a:lnTo>
              </a:path>
            </a:pathLst>
          </a:custGeom>
          <a:ln w="11112">
            <a:solidFill>
              <a:srgbClr val="D2D2D2"/>
            </a:solidFill>
          </a:ln>
        </p:spPr>
        <p:txBody>
          <a:bodyPr wrap="square" lIns="0" tIns="0" rIns="0" bIns="0" rtlCol="0"/>
          <a:lstStyle/>
          <a:p>
            <a:endParaRPr/>
          </a:p>
        </p:txBody>
      </p:sp>
      <p:sp>
        <p:nvSpPr>
          <p:cNvPr id="46" name="object 141"/>
          <p:cNvSpPr/>
          <p:nvPr/>
        </p:nvSpPr>
        <p:spPr>
          <a:xfrm>
            <a:off x="10031000" y="6439662"/>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48" name="object 143"/>
          <p:cNvSpPr/>
          <p:nvPr/>
        </p:nvSpPr>
        <p:spPr>
          <a:xfrm>
            <a:off x="10023635" y="6439662"/>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49" name="object 144"/>
          <p:cNvSpPr/>
          <p:nvPr/>
        </p:nvSpPr>
        <p:spPr>
          <a:xfrm>
            <a:off x="9823373" y="6467414"/>
            <a:ext cx="206209" cy="166521"/>
          </a:xfrm>
          <a:custGeom>
            <a:avLst/>
            <a:gdLst/>
            <a:ahLst/>
            <a:cxnLst/>
            <a:rect l="l" t="t" r="r" b="b"/>
            <a:pathLst>
              <a:path w="88900" h="76200">
                <a:moveTo>
                  <a:pt x="0" y="73636"/>
                </a:moveTo>
                <a:lnTo>
                  <a:pt x="12700" y="76200"/>
                </a:lnTo>
                <a:lnTo>
                  <a:pt x="42357" y="70211"/>
                </a:lnTo>
                <a:lnTo>
                  <a:pt x="66578" y="53881"/>
                </a:lnTo>
                <a:lnTo>
                  <a:pt x="82910" y="29660"/>
                </a:lnTo>
                <a:lnTo>
                  <a:pt x="88900" y="0"/>
                </a:lnTo>
              </a:path>
            </a:pathLst>
          </a:custGeom>
          <a:ln w="11112">
            <a:solidFill>
              <a:srgbClr val="C3C3C3"/>
            </a:solidFill>
          </a:ln>
        </p:spPr>
        <p:txBody>
          <a:bodyPr wrap="square" lIns="0" tIns="0" rIns="0" bIns="0" rtlCol="0"/>
          <a:lstStyle/>
          <a:p>
            <a:endParaRPr/>
          </a:p>
        </p:txBody>
      </p:sp>
      <p:sp>
        <p:nvSpPr>
          <p:cNvPr id="50" name="object 145"/>
          <p:cNvSpPr/>
          <p:nvPr/>
        </p:nvSpPr>
        <p:spPr>
          <a:xfrm>
            <a:off x="10016271" y="6439662"/>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51" name="object 146"/>
          <p:cNvSpPr/>
          <p:nvPr/>
        </p:nvSpPr>
        <p:spPr>
          <a:xfrm>
            <a:off x="9823374" y="6467415"/>
            <a:ext cx="198844" cy="159583"/>
          </a:xfrm>
          <a:custGeom>
            <a:avLst/>
            <a:gdLst/>
            <a:ahLst/>
            <a:cxnLst/>
            <a:rect l="l" t="t" r="r" b="b"/>
            <a:pathLst>
              <a:path w="85725" h="73025">
                <a:moveTo>
                  <a:pt x="0" y="70460"/>
                </a:moveTo>
                <a:lnTo>
                  <a:pt x="12700" y="73025"/>
                </a:lnTo>
                <a:lnTo>
                  <a:pt x="41121" y="67285"/>
                </a:lnTo>
                <a:lnTo>
                  <a:pt x="64333" y="51635"/>
                </a:lnTo>
                <a:lnTo>
                  <a:pt x="79985" y="28423"/>
                </a:lnTo>
                <a:lnTo>
                  <a:pt x="85725" y="0"/>
                </a:lnTo>
              </a:path>
            </a:pathLst>
          </a:custGeom>
          <a:ln w="11112">
            <a:solidFill>
              <a:srgbClr val="BBBBBB"/>
            </a:solidFill>
          </a:ln>
        </p:spPr>
        <p:txBody>
          <a:bodyPr wrap="square" lIns="0" tIns="0" rIns="0" bIns="0" rtlCol="0"/>
          <a:lstStyle/>
          <a:p>
            <a:endParaRPr/>
          </a:p>
        </p:txBody>
      </p:sp>
      <p:sp>
        <p:nvSpPr>
          <p:cNvPr id="52" name="object 147"/>
          <p:cNvSpPr/>
          <p:nvPr/>
        </p:nvSpPr>
        <p:spPr>
          <a:xfrm>
            <a:off x="10008906" y="6439662"/>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53" name="object 148"/>
          <p:cNvSpPr/>
          <p:nvPr/>
        </p:nvSpPr>
        <p:spPr>
          <a:xfrm>
            <a:off x="9823373" y="6467414"/>
            <a:ext cx="191480" cy="152645"/>
          </a:xfrm>
          <a:custGeom>
            <a:avLst/>
            <a:gdLst/>
            <a:ahLst/>
            <a:cxnLst/>
            <a:rect l="l" t="t" r="r" b="b"/>
            <a:pathLst>
              <a:path w="82550" h="69850">
                <a:moveTo>
                  <a:pt x="0" y="67286"/>
                </a:moveTo>
                <a:lnTo>
                  <a:pt x="12700" y="69850"/>
                </a:lnTo>
                <a:lnTo>
                  <a:pt x="39886" y="64360"/>
                </a:lnTo>
                <a:lnTo>
                  <a:pt x="62089" y="49391"/>
                </a:lnTo>
                <a:lnTo>
                  <a:pt x="77060" y="27188"/>
                </a:lnTo>
                <a:lnTo>
                  <a:pt x="82550" y="0"/>
                </a:lnTo>
              </a:path>
            </a:pathLst>
          </a:custGeom>
          <a:ln w="11112">
            <a:solidFill>
              <a:srgbClr val="B3B3B3"/>
            </a:solidFill>
          </a:ln>
        </p:spPr>
        <p:txBody>
          <a:bodyPr wrap="square" lIns="0" tIns="0" rIns="0" bIns="0" rtlCol="0"/>
          <a:lstStyle/>
          <a:p>
            <a:endParaRPr/>
          </a:p>
        </p:txBody>
      </p:sp>
      <p:sp>
        <p:nvSpPr>
          <p:cNvPr id="54" name="object 149"/>
          <p:cNvSpPr/>
          <p:nvPr/>
        </p:nvSpPr>
        <p:spPr>
          <a:xfrm>
            <a:off x="10001541" y="6439662"/>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55" name="object 150"/>
          <p:cNvSpPr/>
          <p:nvPr/>
        </p:nvSpPr>
        <p:spPr>
          <a:xfrm>
            <a:off x="9823374" y="6467415"/>
            <a:ext cx="184115" cy="145706"/>
          </a:xfrm>
          <a:custGeom>
            <a:avLst/>
            <a:gdLst/>
            <a:ahLst/>
            <a:cxnLst/>
            <a:rect l="l" t="t" r="r" b="b"/>
            <a:pathLst>
              <a:path w="79375" h="66675">
                <a:moveTo>
                  <a:pt x="0" y="64110"/>
                </a:moveTo>
                <a:lnTo>
                  <a:pt x="12700" y="66675"/>
                </a:lnTo>
                <a:lnTo>
                  <a:pt x="38650" y="61434"/>
                </a:lnTo>
                <a:lnTo>
                  <a:pt x="59844" y="47144"/>
                </a:lnTo>
                <a:lnTo>
                  <a:pt x="74134" y="25951"/>
                </a:lnTo>
                <a:lnTo>
                  <a:pt x="79375" y="0"/>
                </a:lnTo>
              </a:path>
            </a:pathLst>
          </a:custGeom>
          <a:ln w="11112">
            <a:solidFill>
              <a:srgbClr val="ACACAC"/>
            </a:solidFill>
          </a:ln>
        </p:spPr>
        <p:txBody>
          <a:bodyPr wrap="square" lIns="0" tIns="0" rIns="0" bIns="0" rtlCol="0"/>
          <a:lstStyle/>
          <a:p>
            <a:endParaRPr/>
          </a:p>
        </p:txBody>
      </p:sp>
      <p:sp>
        <p:nvSpPr>
          <p:cNvPr id="56" name="object 151"/>
          <p:cNvSpPr/>
          <p:nvPr/>
        </p:nvSpPr>
        <p:spPr>
          <a:xfrm>
            <a:off x="9994177" y="6439662"/>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57" name="object 152"/>
          <p:cNvSpPr/>
          <p:nvPr/>
        </p:nvSpPr>
        <p:spPr>
          <a:xfrm>
            <a:off x="9823373" y="6467414"/>
            <a:ext cx="176750" cy="138768"/>
          </a:xfrm>
          <a:custGeom>
            <a:avLst/>
            <a:gdLst/>
            <a:ahLst/>
            <a:cxnLst/>
            <a:rect l="l" t="t" r="r" b="b"/>
            <a:pathLst>
              <a:path w="76200" h="63500">
                <a:moveTo>
                  <a:pt x="0" y="60936"/>
                </a:moveTo>
                <a:lnTo>
                  <a:pt x="12700" y="63500"/>
                </a:lnTo>
                <a:lnTo>
                  <a:pt x="37415" y="58509"/>
                </a:lnTo>
                <a:lnTo>
                  <a:pt x="57599" y="44900"/>
                </a:lnTo>
                <a:lnTo>
                  <a:pt x="71209" y="24716"/>
                </a:lnTo>
                <a:lnTo>
                  <a:pt x="76200" y="0"/>
                </a:lnTo>
              </a:path>
            </a:pathLst>
          </a:custGeom>
          <a:ln w="11112">
            <a:solidFill>
              <a:srgbClr val="A4A4A4"/>
            </a:solidFill>
          </a:ln>
        </p:spPr>
        <p:txBody>
          <a:bodyPr wrap="square" lIns="0" tIns="0" rIns="0" bIns="0" rtlCol="0"/>
          <a:lstStyle/>
          <a:p>
            <a:endParaRPr/>
          </a:p>
        </p:txBody>
      </p:sp>
      <p:sp>
        <p:nvSpPr>
          <p:cNvPr id="58" name="object 153"/>
          <p:cNvSpPr/>
          <p:nvPr/>
        </p:nvSpPr>
        <p:spPr>
          <a:xfrm>
            <a:off x="9986812" y="6439662"/>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60" name="object 155"/>
          <p:cNvSpPr/>
          <p:nvPr/>
        </p:nvSpPr>
        <p:spPr>
          <a:xfrm>
            <a:off x="9979450" y="6439662"/>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61" name="object 156"/>
          <p:cNvSpPr/>
          <p:nvPr/>
        </p:nvSpPr>
        <p:spPr>
          <a:xfrm>
            <a:off x="9823373" y="6467414"/>
            <a:ext cx="162021" cy="124891"/>
          </a:xfrm>
          <a:custGeom>
            <a:avLst/>
            <a:gdLst/>
            <a:ahLst/>
            <a:cxnLst/>
            <a:rect l="l" t="t" r="r" b="b"/>
            <a:pathLst>
              <a:path w="69850" h="57150">
                <a:moveTo>
                  <a:pt x="0" y="54586"/>
                </a:moveTo>
                <a:lnTo>
                  <a:pt x="12700" y="57150"/>
                </a:lnTo>
                <a:lnTo>
                  <a:pt x="34944" y="52658"/>
                </a:lnTo>
                <a:lnTo>
                  <a:pt x="53110" y="40410"/>
                </a:lnTo>
                <a:lnTo>
                  <a:pt x="65358" y="22244"/>
                </a:lnTo>
                <a:lnTo>
                  <a:pt x="69850" y="0"/>
                </a:lnTo>
              </a:path>
            </a:pathLst>
          </a:custGeom>
          <a:ln w="11112">
            <a:solidFill>
              <a:srgbClr val="959595"/>
            </a:solidFill>
          </a:ln>
        </p:spPr>
        <p:txBody>
          <a:bodyPr wrap="square" lIns="0" tIns="0" rIns="0" bIns="0" rtlCol="0"/>
          <a:lstStyle/>
          <a:p>
            <a:endParaRPr/>
          </a:p>
        </p:txBody>
      </p:sp>
      <p:sp>
        <p:nvSpPr>
          <p:cNvPr id="62" name="object 157"/>
          <p:cNvSpPr/>
          <p:nvPr/>
        </p:nvSpPr>
        <p:spPr>
          <a:xfrm>
            <a:off x="9972083" y="6439662"/>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64" name="object 159"/>
          <p:cNvSpPr/>
          <p:nvPr/>
        </p:nvSpPr>
        <p:spPr>
          <a:xfrm>
            <a:off x="9964721" y="6439662"/>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65" name="object 160"/>
          <p:cNvSpPr/>
          <p:nvPr/>
        </p:nvSpPr>
        <p:spPr>
          <a:xfrm>
            <a:off x="9823373" y="6467414"/>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868686"/>
            </a:solidFill>
          </a:ln>
        </p:spPr>
        <p:txBody>
          <a:bodyPr wrap="square" lIns="0" tIns="0" rIns="0" bIns="0" rtlCol="0"/>
          <a:lstStyle/>
          <a:p>
            <a:endParaRPr/>
          </a:p>
        </p:txBody>
      </p:sp>
      <p:sp>
        <p:nvSpPr>
          <p:cNvPr id="66" name="object 161"/>
          <p:cNvSpPr/>
          <p:nvPr/>
        </p:nvSpPr>
        <p:spPr>
          <a:xfrm>
            <a:off x="9964721" y="6439662"/>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67" name="object 162"/>
          <p:cNvSpPr/>
          <p:nvPr/>
        </p:nvSpPr>
        <p:spPr>
          <a:xfrm>
            <a:off x="9823373" y="6467414"/>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68" name="object 163"/>
          <p:cNvSpPr/>
          <p:nvPr/>
        </p:nvSpPr>
        <p:spPr>
          <a:xfrm>
            <a:off x="9957356" y="6439662"/>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69" name="object 164"/>
          <p:cNvSpPr/>
          <p:nvPr/>
        </p:nvSpPr>
        <p:spPr>
          <a:xfrm>
            <a:off x="9823374" y="6467415"/>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70" name="object 165"/>
          <p:cNvSpPr/>
          <p:nvPr/>
        </p:nvSpPr>
        <p:spPr>
          <a:xfrm>
            <a:off x="9949987" y="6439662"/>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71" name="object 166"/>
          <p:cNvSpPr/>
          <p:nvPr/>
        </p:nvSpPr>
        <p:spPr>
          <a:xfrm>
            <a:off x="9823373" y="6467414"/>
            <a:ext cx="132563" cy="97138"/>
          </a:xfrm>
          <a:custGeom>
            <a:avLst/>
            <a:gdLst/>
            <a:ahLst/>
            <a:cxnLst/>
            <a:rect l="l" t="t" r="r" b="b"/>
            <a:pathLst>
              <a:path w="57150" h="44450">
                <a:moveTo>
                  <a:pt x="0" y="41885"/>
                </a:moveTo>
                <a:lnTo>
                  <a:pt x="12700" y="44450"/>
                </a:lnTo>
                <a:lnTo>
                  <a:pt x="29996" y="40956"/>
                </a:lnTo>
                <a:lnTo>
                  <a:pt x="44126" y="31429"/>
                </a:lnTo>
                <a:lnTo>
                  <a:pt x="53655" y="17300"/>
                </a:lnTo>
                <a:lnTo>
                  <a:pt x="57150" y="0"/>
                </a:lnTo>
              </a:path>
            </a:pathLst>
          </a:custGeom>
          <a:ln w="11112">
            <a:solidFill>
              <a:srgbClr val="7F7F7F"/>
            </a:solidFill>
          </a:ln>
        </p:spPr>
        <p:txBody>
          <a:bodyPr wrap="square" lIns="0" tIns="0" rIns="0" bIns="0" rtlCol="0"/>
          <a:lstStyle/>
          <a:p>
            <a:endParaRPr/>
          </a:p>
        </p:txBody>
      </p:sp>
      <p:sp>
        <p:nvSpPr>
          <p:cNvPr id="72" name="object 167"/>
          <p:cNvSpPr/>
          <p:nvPr/>
        </p:nvSpPr>
        <p:spPr>
          <a:xfrm>
            <a:off x="9942627" y="6439662"/>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73" name="object 168"/>
          <p:cNvSpPr/>
          <p:nvPr/>
        </p:nvSpPr>
        <p:spPr>
          <a:xfrm>
            <a:off x="9823374" y="6467415"/>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F7F7F"/>
            </a:solidFill>
          </a:ln>
        </p:spPr>
        <p:txBody>
          <a:bodyPr wrap="square" lIns="0" tIns="0" rIns="0" bIns="0" rtlCol="0"/>
          <a:lstStyle/>
          <a:p>
            <a:endParaRPr/>
          </a:p>
        </p:txBody>
      </p:sp>
      <p:sp>
        <p:nvSpPr>
          <p:cNvPr id="74" name="object 169"/>
          <p:cNvSpPr/>
          <p:nvPr/>
        </p:nvSpPr>
        <p:spPr>
          <a:xfrm>
            <a:off x="9935258" y="6439662"/>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75" name="object 170"/>
          <p:cNvSpPr/>
          <p:nvPr/>
        </p:nvSpPr>
        <p:spPr>
          <a:xfrm>
            <a:off x="9823373" y="6467414"/>
            <a:ext cx="117834" cy="83261"/>
          </a:xfrm>
          <a:custGeom>
            <a:avLst/>
            <a:gdLst/>
            <a:ahLst/>
            <a:cxnLst/>
            <a:rect l="l" t="t" r="r" b="b"/>
            <a:pathLst>
              <a:path w="50800" h="38100">
                <a:moveTo>
                  <a:pt x="0" y="35535"/>
                </a:moveTo>
                <a:lnTo>
                  <a:pt x="12700" y="38100"/>
                </a:lnTo>
                <a:lnTo>
                  <a:pt x="27526" y="35105"/>
                </a:lnTo>
                <a:lnTo>
                  <a:pt x="39637" y="26939"/>
                </a:lnTo>
                <a:lnTo>
                  <a:pt x="47804" y="14828"/>
                </a:lnTo>
                <a:lnTo>
                  <a:pt x="50800" y="0"/>
                </a:lnTo>
              </a:path>
            </a:pathLst>
          </a:custGeom>
          <a:ln w="11112">
            <a:solidFill>
              <a:srgbClr val="7F7F7F"/>
            </a:solidFill>
          </a:ln>
        </p:spPr>
        <p:txBody>
          <a:bodyPr wrap="square" lIns="0" tIns="0" rIns="0" bIns="0" rtlCol="0"/>
          <a:lstStyle/>
          <a:p>
            <a:endParaRPr/>
          </a:p>
        </p:txBody>
      </p:sp>
      <p:sp>
        <p:nvSpPr>
          <p:cNvPr id="76" name="object 171"/>
          <p:cNvSpPr/>
          <p:nvPr/>
        </p:nvSpPr>
        <p:spPr>
          <a:xfrm>
            <a:off x="9927893" y="6439662"/>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77" name="object 172"/>
          <p:cNvSpPr/>
          <p:nvPr/>
        </p:nvSpPr>
        <p:spPr>
          <a:xfrm>
            <a:off x="9823374" y="6467415"/>
            <a:ext cx="110469" cy="76322"/>
          </a:xfrm>
          <a:custGeom>
            <a:avLst/>
            <a:gdLst/>
            <a:ahLst/>
            <a:cxnLst/>
            <a:rect l="l" t="t" r="r" b="b"/>
            <a:pathLst>
              <a:path w="47625" h="34925">
                <a:moveTo>
                  <a:pt x="0" y="32361"/>
                </a:moveTo>
                <a:lnTo>
                  <a:pt x="12700" y="34925"/>
                </a:lnTo>
                <a:lnTo>
                  <a:pt x="26290" y="32180"/>
                </a:lnTo>
                <a:lnTo>
                  <a:pt x="37392" y="24695"/>
                </a:lnTo>
                <a:lnTo>
                  <a:pt x="44879" y="13593"/>
                </a:lnTo>
                <a:lnTo>
                  <a:pt x="47625" y="0"/>
                </a:lnTo>
              </a:path>
            </a:pathLst>
          </a:custGeom>
          <a:ln w="11112">
            <a:solidFill>
              <a:srgbClr val="7F7F7F"/>
            </a:solidFill>
          </a:ln>
        </p:spPr>
        <p:txBody>
          <a:bodyPr wrap="square" lIns="0" tIns="0" rIns="0" bIns="0" rtlCol="0"/>
          <a:lstStyle/>
          <a:p>
            <a:endParaRPr/>
          </a:p>
        </p:txBody>
      </p:sp>
      <p:sp>
        <p:nvSpPr>
          <p:cNvPr id="78" name="object 173"/>
          <p:cNvSpPr/>
          <p:nvPr/>
        </p:nvSpPr>
        <p:spPr>
          <a:xfrm>
            <a:off x="9920153" y="6439662"/>
            <a:ext cx="7365" cy="27754"/>
          </a:xfrm>
          <a:custGeom>
            <a:avLst/>
            <a:gdLst/>
            <a:ahLst/>
            <a:cxnLst/>
            <a:rect l="l" t="t" r="r" b="b"/>
            <a:pathLst>
              <a:path w="3175" h="12700">
                <a:moveTo>
                  <a:pt x="2727" y="12699"/>
                </a:moveTo>
                <a:lnTo>
                  <a:pt x="231" y="342"/>
                </a:lnTo>
                <a:lnTo>
                  <a:pt x="0" y="0"/>
                </a:lnTo>
              </a:path>
            </a:pathLst>
          </a:custGeom>
          <a:ln w="11112">
            <a:solidFill>
              <a:srgbClr val="7F7F7F"/>
            </a:solidFill>
          </a:ln>
        </p:spPr>
        <p:txBody>
          <a:bodyPr wrap="square" lIns="0" tIns="0" rIns="0" bIns="0" rtlCol="0"/>
          <a:lstStyle/>
          <a:p>
            <a:endParaRPr/>
          </a:p>
        </p:txBody>
      </p:sp>
      <p:sp>
        <p:nvSpPr>
          <p:cNvPr id="79" name="object 174"/>
          <p:cNvSpPr/>
          <p:nvPr/>
        </p:nvSpPr>
        <p:spPr>
          <a:xfrm>
            <a:off x="9823373" y="6467414"/>
            <a:ext cx="103104" cy="69384"/>
          </a:xfrm>
          <a:custGeom>
            <a:avLst/>
            <a:gdLst/>
            <a:ahLst/>
            <a:cxnLst/>
            <a:rect l="l" t="t" r="r" b="b"/>
            <a:pathLst>
              <a:path w="44450" h="31750">
                <a:moveTo>
                  <a:pt x="0" y="29025"/>
                </a:moveTo>
                <a:lnTo>
                  <a:pt x="340" y="29254"/>
                </a:lnTo>
                <a:lnTo>
                  <a:pt x="12700" y="31750"/>
                </a:lnTo>
                <a:lnTo>
                  <a:pt x="25055" y="29254"/>
                </a:lnTo>
                <a:lnTo>
                  <a:pt x="35147" y="22449"/>
                </a:lnTo>
                <a:lnTo>
                  <a:pt x="41953" y="12357"/>
                </a:lnTo>
                <a:lnTo>
                  <a:pt x="44450" y="0"/>
                </a:lnTo>
              </a:path>
            </a:pathLst>
          </a:custGeom>
          <a:ln w="11112">
            <a:solidFill>
              <a:srgbClr val="7F7F7F"/>
            </a:solidFill>
          </a:ln>
        </p:spPr>
        <p:txBody>
          <a:bodyPr wrap="square" lIns="0" tIns="0" rIns="0" bIns="0" rtlCol="0"/>
          <a:lstStyle/>
          <a:p>
            <a:endParaRPr/>
          </a:p>
        </p:txBody>
      </p:sp>
      <p:sp>
        <p:nvSpPr>
          <p:cNvPr id="80" name="object 175"/>
          <p:cNvSpPr/>
          <p:nvPr/>
        </p:nvSpPr>
        <p:spPr>
          <a:xfrm>
            <a:off x="9911435" y="6439662"/>
            <a:ext cx="8838" cy="27754"/>
          </a:xfrm>
          <a:custGeom>
            <a:avLst/>
            <a:gdLst/>
            <a:ahLst/>
            <a:cxnLst/>
            <a:rect l="l" t="t" r="r" b="b"/>
            <a:pathLst>
              <a:path w="3810" h="12700">
                <a:moveTo>
                  <a:pt x="3310" y="12699"/>
                </a:moveTo>
                <a:lnTo>
                  <a:pt x="1063" y="1577"/>
                </a:lnTo>
                <a:lnTo>
                  <a:pt x="0" y="0"/>
                </a:lnTo>
              </a:path>
            </a:pathLst>
          </a:custGeom>
          <a:ln w="11112">
            <a:solidFill>
              <a:srgbClr val="7F7F7F"/>
            </a:solidFill>
          </a:ln>
        </p:spPr>
        <p:txBody>
          <a:bodyPr wrap="square" lIns="0" tIns="0" rIns="0" bIns="0" rtlCol="0"/>
          <a:lstStyle/>
          <a:p>
            <a:endParaRPr/>
          </a:p>
        </p:txBody>
      </p:sp>
      <p:sp>
        <p:nvSpPr>
          <p:cNvPr id="81" name="object 176"/>
          <p:cNvSpPr/>
          <p:nvPr/>
        </p:nvSpPr>
        <p:spPr>
          <a:xfrm>
            <a:off x="9823374" y="6467415"/>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82" name="object 177"/>
          <p:cNvSpPr/>
          <p:nvPr/>
        </p:nvSpPr>
        <p:spPr>
          <a:xfrm>
            <a:off x="9902717" y="6439662"/>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83" name="object 178"/>
          <p:cNvSpPr/>
          <p:nvPr/>
        </p:nvSpPr>
        <p:spPr>
          <a:xfrm>
            <a:off x="9823373" y="6467414"/>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84" name="object 179"/>
          <p:cNvSpPr/>
          <p:nvPr/>
        </p:nvSpPr>
        <p:spPr>
          <a:xfrm>
            <a:off x="9893997" y="6439662"/>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85" name="object 180"/>
          <p:cNvSpPr/>
          <p:nvPr/>
        </p:nvSpPr>
        <p:spPr>
          <a:xfrm>
            <a:off x="9823374" y="6467415"/>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86" name="object 181"/>
          <p:cNvSpPr/>
          <p:nvPr/>
        </p:nvSpPr>
        <p:spPr>
          <a:xfrm>
            <a:off x="9885275" y="6439662"/>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88" name="object 183"/>
          <p:cNvSpPr/>
          <p:nvPr/>
        </p:nvSpPr>
        <p:spPr>
          <a:xfrm>
            <a:off x="9880528" y="6439662"/>
            <a:ext cx="10310" cy="27754"/>
          </a:xfrm>
          <a:custGeom>
            <a:avLst/>
            <a:gdLst/>
            <a:ahLst/>
            <a:cxnLst/>
            <a:rect l="l" t="t" r="r" b="b"/>
            <a:pathLst>
              <a:path w="4445" h="12700">
                <a:moveTo>
                  <a:pt x="3935" y="12699"/>
                </a:moveTo>
                <a:lnTo>
                  <a:pt x="3935" y="3934"/>
                </a:lnTo>
                <a:lnTo>
                  <a:pt x="0" y="0"/>
                </a:lnTo>
              </a:path>
            </a:pathLst>
          </a:custGeom>
          <a:ln w="11112">
            <a:solidFill>
              <a:srgbClr val="7F7F7F"/>
            </a:solidFill>
          </a:ln>
        </p:spPr>
        <p:txBody>
          <a:bodyPr wrap="square" lIns="0" tIns="0" rIns="0" bIns="0" rtlCol="0"/>
          <a:lstStyle/>
          <a:p>
            <a:endParaRPr/>
          </a:p>
        </p:txBody>
      </p:sp>
      <p:sp>
        <p:nvSpPr>
          <p:cNvPr id="89" name="object 184"/>
          <p:cNvSpPr/>
          <p:nvPr/>
        </p:nvSpPr>
        <p:spPr>
          <a:xfrm>
            <a:off x="9823373" y="6439663"/>
            <a:ext cx="2946" cy="2775"/>
          </a:xfrm>
          <a:custGeom>
            <a:avLst/>
            <a:gdLst/>
            <a:ahLst/>
            <a:cxnLst/>
            <a:rect l="l" t="t" r="r" b="b"/>
            <a:pathLst>
              <a:path w="1270" h="1269">
                <a:moveTo>
                  <a:pt x="754" y="0"/>
                </a:moveTo>
                <a:lnTo>
                  <a:pt x="0" y="755"/>
                </a:lnTo>
              </a:path>
            </a:pathLst>
          </a:custGeom>
          <a:ln w="11112">
            <a:solidFill>
              <a:srgbClr val="7F7F7F"/>
            </a:solidFill>
          </a:ln>
        </p:spPr>
        <p:txBody>
          <a:bodyPr wrap="square" lIns="0" tIns="0" rIns="0" bIns="0" rtlCol="0"/>
          <a:lstStyle/>
          <a:p>
            <a:endParaRPr/>
          </a:p>
        </p:txBody>
      </p:sp>
      <p:sp>
        <p:nvSpPr>
          <p:cNvPr id="91" name="object 186"/>
          <p:cNvSpPr/>
          <p:nvPr/>
        </p:nvSpPr>
        <p:spPr>
          <a:xfrm>
            <a:off x="9869095" y="6439662"/>
            <a:ext cx="13256" cy="27754"/>
          </a:xfrm>
          <a:custGeom>
            <a:avLst/>
            <a:gdLst/>
            <a:ahLst/>
            <a:cxnLst/>
            <a:rect l="l" t="t" r="r" b="b"/>
            <a:pathLst>
              <a:path w="5714" h="12700">
                <a:moveTo>
                  <a:pt x="5689" y="12699"/>
                </a:moveTo>
                <a:lnTo>
                  <a:pt x="5689" y="5689"/>
                </a:lnTo>
                <a:lnTo>
                  <a:pt x="0" y="0"/>
                </a:lnTo>
              </a:path>
            </a:pathLst>
          </a:custGeom>
          <a:ln w="11112">
            <a:solidFill>
              <a:srgbClr val="7F7F7F"/>
            </a:solidFill>
          </a:ln>
        </p:spPr>
        <p:txBody>
          <a:bodyPr wrap="square" lIns="0" tIns="0" rIns="0" bIns="0" rtlCol="0"/>
          <a:lstStyle/>
          <a:p>
            <a:endParaRPr/>
          </a:p>
        </p:txBody>
      </p:sp>
      <p:sp>
        <p:nvSpPr>
          <p:cNvPr id="92" name="object 187"/>
          <p:cNvSpPr/>
          <p:nvPr/>
        </p:nvSpPr>
        <p:spPr>
          <a:xfrm>
            <a:off x="9823375" y="6439663"/>
            <a:ext cx="58917" cy="55507"/>
          </a:xfrm>
          <a:custGeom>
            <a:avLst/>
            <a:gdLst/>
            <a:ahLst/>
            <a:cxnLst/>
            <a:rect l="l" t="t" r="r" b="b"/>
            <a:pathLst>
              <a:path w="25400" h="25400">
                <a:moveTo>
                  <a:pt x="5689" y="0"/>
                </a:moveTo>
                <a:lnTo>
                  <a:pt x="0" y="5689"/>
                </a:lnTo>
                <a:lnTo>
                  <a:pt x="0" y="12699"/>
                </a:lnTo>
                <a:lnTo>
                  <a:pt x="0" y="19710"/>
                </a:lnTo>
                <a:lnTo>
                  <a:pt x="5689" y="25399"/>
                </a:lnTo>
                <a:lnTo>
                  <a:pt x="12700" y="25399"/>
                </a:lnTo>
                <a:lnTo>
                  <a:pt x="19710" y="25399"/>
                </a:lnTo>
                <a:lnTo>
                  <a:pt x="25400" y="19710"/>
                </a:lnTo>
                <a:lnTo>
                  <a:pt x="25400" y="12699"/>
                </a:lnTo>
              </a:path>
            </a:pathLst>
          </a:custGeom>
          <a:ln w="11112">
            <a:solidFill>
              <a:srgbClr val="7F7F7F"/>
            </a:solidFill>
          </a:ln>
        </p:spPr>
        <p:txBody>
          <a:bodyPr wrap="square" lIns="0" tIns="0" rIns="0" bIns="0" rtlCol="0"/>
          <a:lstStyle/>
          <a:p>
            <a:endParaRPr/>
          </a:p>
        </p:txBody>
      </p:sp>
      <p:sp>
        <p:nvSpPr>
          <p:cNvPr id="94" name="object 189"/>
          <p:cNvSpPr/>
          <p:nvPr/>
        </p:nvSpPr>
        <p:spPr>
          <a:xfrm>
            <a:off x="9838104" y="6453537"/>
            <a:ext cx="29458" cy="27754"/>
          </a:xfrm>
          <a:custGeom>
            <a:avLst/>
            <a:gdLst/>
            <a:ahLst/>
            <a:cxnLst/>
            <a:rect l="l" t="t" r="r" b="b"/>
            <a:pathLst>
              <a:path w="12700" h="12700">
                <a:moveTo>
                  <a:pt x="12700" y="6350"/>
                </a:moveTo>
                <a:lnTo>
                  <a:pt x="12700" y="2847"/>
                </a:lnTo>
                <a:lnTo>
                  <a:pt x="9842" y="0"/>
                </a:lnTo>
                <a:lnTo>
                  <a:pt x="6350" y="0"/>
                </a:lnTo>
                <a:lnTo>
                  <a:pt x="2844" y="0"/>
                </a:lnTo>
                <a:lnTo>
                  <a:pt x="0" y="2847"/>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95" name="object 190"/>
          <p:cNvSpPr/>
          <p:nvPr/>
        </p:nvSpPr>
        <p:spPr>
          <a:xfrm>
            <a:off x="9845469" y="6460476"/>
            <a:ext cx="14729" cy="13877"/>
          </a:xfrm>
          <a:custGeom>
            <a:avLst/>
            <a:gdLst/>
            <a:ahLst/>
            <a:cxnLst/>
            <a:rect l="l" t="t" r="r" b="b"/>
            <a:pathLst>
              <a:path w="6350" h="6350">
                <a:moveTo>
                  <a:pt x="6350" y="3175"/>
                </a:moveTo>
                <a:lnTo>
                  <a:pt x="6350" y="1423"/>
                </a:lnTo>
                <a:lnTo>
                  <a:pt x="4927" y="0"/>
                </a:lnTo>
                <a:lnTo>
                  <a:pt x="3175" y="0"/>
                </a:lnTo>
                <a:lnTo>
                  <a:pt x="1422" y="0"/>
                </a:lnTo>
                <a:lnTo>
                  <a:pt x="0" y="1423"/>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96" name="object 191"/>
          <p:cNvSpPr/>
          <p:nvPr/>
        </p:nvSpPr>
        <p:spPr>
          <a:xfrm>
            <a:off x="9838104" y="6453537"/>
            <a:ext cx="29458" cy="27754"/>
          </a:xfrm>
          <a:custGeom>
            <a:avLst/>
            <a:gdLst/>
            <a:ahLst/>
            <a:cxnLst/>
            <a:rect l="l" t="t" r="r" b="b"/>
            <a:pathLst>
              <a:path w="12700" h="12700">
                <a:moveTo>
                  <a:pt x="9842" y="0"/>
                </a:moveTo>
                <a:lnTo>
                  <a:pt x="2844" y="0"/>
                </a:lnTo>
                <a:lnTo>
                  <a:pt x="0" y="2847"/>
                </a:lnTo>
                <a:lnTo>
                  <a:pt x="0" y="9852"/>
                </a:lnTo>
                <a:lnTo>
                  <a:pt x="2844" y="12700"/>
                </a:lnTo>
                <a:lnTo>
                  <a:pt x="9842" y="12700"/>
                </a:lnTo>
                <a:lnTo>
                  <a:pt x="12700" y="9852"/>
                </a:lnTo>
                <a:lnTo>
                  <a:pt x="12700" y="2847"/>
                </a:lnTo>
                <a:lnTo>
                  <a:pt x="9842" y="0"/>
                </a:lnTo>
                <a:close/>
              </a:path>
            </a:pathLst>
          </a:custGeom>
          <a:solidFill>
            <a:srgbClr val="7F7F7F"/>
          </a:solidFill>
        </p:spPr>
        <p:txBody>
          <a:bodyPr wrap="square" lIns="0" tIns="0" rIns="0" bIns="0" rtlCol="0"/>
          <a:lstStyle/>
          <a:p>
            <a:endParaRPr/>
          </a:p>
        </p:txBody>
      </p:sp>
      <p:sp>
        <p:nvSpPr>
          <p:cNvPr id="109" name="object 204"/>
          <p:cNvSpPr/>
          <p:nvPr/>
        </p:nvSpPr>
        <p:spPr>
          <a:xfrm>
            <a:off x="9970665" y="2105192"/>
            <a:ext cx="117834" cy="111014"/>
          </a:xfrm>
          <a:custGeom>
            <a:avLst/>
            <a:gdLst/>
            <a:ahLst/>
            <a:cxnLst/>
            <a:rect l="l" t="t" r="r" b="b"/>
            <a:pathLst>
              <a:path w="50800" h="50800">
                <a:moveTo>
                  <a:pt x="50799" y="50798"/>
                </a:moveTo>
                <a:lnTo>
                  <a:pt x="46807" y="31027"/>
                </a:lnTo>
                <a:lnTo>
                  <a:pt x="35920" y="14879"/>
                </a:lnTo>
                <a:lnTo>
                  <a:pt x="19773" y="3992"/>
                </a:lnTo>
                <a:lnTo>
                  <a:pt x="0" y="0"/>
                </a:lnTo>
              </a:path>
            </a:pathLst>
          </a:custGeom>
          <a:ln w="11112">
            <a:solidFill>
              <a:srgbClr val="FFFFFF"/>
            </a:solidFill>
          </a:ln>
        </p:spPr>
        <p:txBody>
          <a:bodyPr wrap="square" lIns="0" tIns="0" rIns="0" bIns="0" rtlCol="0"/>
          <a:lstStyle/>
          <a:p>
            <a:endParaRPr/>
          </a:p>
        </p:txBody>
      </p:sp>
      <p:sp>
        <p:nvSpPr>
          <p:cNvPr id="110" name="object 205"/>
          <p:cNvSpPr/>
          <p:nvPr/>
        </p:nvSpPr>
        <p:spPr>
          <a:xfrm>
            <a:off x="9970665" y="2318496"/>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111" name="object 206"/>
          <p:cNvSpPr/>
          <p:nvPr/>
        </p:nvSpPr>
        <p:spPr>
          <a:xfrm>
            <a:off x="9970666" y="2112131"/>
            <a:ext cx="110469" cy="104076"/>
          </a:xfrm>
          <a:custGeom>
            <a:avLst/>
            <a:gdLst/>
            <a:ahLst/>
            <a:cxnLst/>
            <a:rect l="l" t="t" r="r" b="b"/>
            <a:pathLst>
              <a:path w="47625" h="47625">
                <a:moveTo>
                  <a:pt x="47625" y="47625"/>
                </a:moveTo>
                <a:lnTo>
                  <a:pt x="46822" y="43647"/>
                </a:lnTo>
                <a:lnTo>
                  <a:pt x="43882" y="29087"/>
                </a:lnTo>
                <a:lnTo>
                  <a:pt x="33675" y="13949"/>
                </a:lnTo>
                <a:lnTo>
                  <a:pt x="18537" y="3742"/>
                </a:lnTo>
                <a:lnTo>
                  <a:pt x="3977" y="803"/>
                </a:lnTo>
                <a:lnTo>
                  <a:pt x="0" y="0"/>
                </a:lnTo>
              </a:path>
            </a:pathLst>
          </a:custGeom>
          <a:ln w="11112">
            <a:solidFill>
              <a:srgbClr val="F7F7F7"/>
            </a:solidFill>
          </a:ln>
        </p:spPr>
        <p:txBody>
          <a:bodyPr wrap="square" lIns="0" tIns="0" rIns="0" bIns="0" rtlCol="0"/>
          <a:lstStyle/>
          <a:p>
            <a:endParaRPr/>
          </a:p>
        </p:txBody>
      </p:sp>
      <p:sp>
        <p:nvSpPr>
          <p:cNvPr id="112" name="object 207"/>
          <p:cNvSpPr/>
          <p:nvPr/>
        </p:nvSpPr>
        <p:spPr>
          <a:xfrm>
            <a:off x="9970666" y="2216207"/>
            <a:ext cx="110469" cy="104076"/>
          </a:xfrm>
          <a:custGeom>
            <a:avLst/>
            <a:gdLst/>
            <a:ahLst/>
            <a:cxnLst/>
            <a:rect l="l" t="t" r="r" b="b"/>
            <a:pathLst>
              <a:path w="47625" h="47625">
                <a:moveTo>
                  <a:pt x="0" y="47624"/>
                </a:moveTo>
                <a:lnTo>
                  <a:pt x="18537" y="43882"/>
                </a:lnTo>
                <a:lnTo>
                  <a:pt x="33675" y="33675"/>
                </a:lnTo>
                <a:lnTo>
                  <a:pt x="43882" y="18537"/>
                </a:lnTo>
                <a:lnTo>
                  <a:pt x="47625" y="0"/>
                </a:lnTo>
              </a:path>
            </a:pathLst>
          </a:custGeom>
          <a:ln w="11112">
            <a:solidFill>
              <a:srgbClr val="F7F7F7"/>
            </a:solidFill>
          </a:ln>
        </p:spPr>
        <p:txBody>
          <a:bodyPr wrap="square" lIns="0" tIns="0" rIns="0" bIns="0" rtlCol="0"/>
          <a:lstStyle/>
          <a:p>
            <a:endParaRPr/>
          </a:p>
        </p:txBody>
      </p:sp>
      <p:sp>
        <p:nvSpPr>
          <p:cNvPr id="113" name="object 208"/>
          <p:cNvSpPr/>
          <p:nvPr/>
        </p:nvSpPr>
        <p:spPr>
          <a:xfrm>
            <a:off x="9970665" y="2119068"/>
            <a:ext cx="103104" cy="97138"/>
          </a:xfrm>
          <a:custGeom>
            <a:avLst/>
            <a:gdLst/>
            <a:ahLst/>
            <a:cxnLst/>
            <a:rect l="l" t="t" r="r" b="b"/>
            <a:pathLst>
              <a:path w="44450" h="44450">
                <a:moveTo>
                  <a:pt x="44450" y="44450"/>
                </a:moveTo>
                <a:lnTo>
                  <a:pt x="42844" y="36494"/>
                </a:lnTo>
                <a:lnTo>
                  <a:pt x="40957" y="27148"/>
                </a:lnTo>
                <a:lnTo>
                  <a:pt x="31431" y="13019"/>
                </a:lnTo>
                <a:lnTo>
                  <a:pt x="17302" y="3493"/>
                </a:lnTo>
                <a:lnTo>
                  <a:pt x="7955" y="1606"/>
                </a:lnTo>
                <a:lnTo>
                  <a:pt x="0" y="0"/>
                </a:lnTo>
              </a:path>
            </a:pathLst>
          </a:custGeom>
          <a:ln w="11112">
            <a:solidFill>
              <a:srgbClr val="F0F0F0"/>
            </a:solidFill>
          </a:ln>
        </p:spPr>
        <p:txBody>
          <a:bodyPr wrap="square" lIns="0" tIns="0" rIns="0" bIns="0" rtlCol="0"/>
          <a:lstStyle/>
          <a:p>
            <a:endParaRPr/>
          </a:p>
        </p:txBody>
      </p:sp>
      <p:sp>
        <p:nvSpPr>
          <p:cNvPr id="114" name="object 209"/>
          <p:cNvSpPr/>
          <p:nvPr/>
        </p:nvSpPr>
        <p:spPr>
          <a:xfrm>
            <a:off x="9970665" y="2216206"/>
            <a:ext cx="103104" cy="97138"/>
          </a:xfrm>
          <a:custGeom>
            <a:avLst/>
            <a:gdLst/>
            <a:ahLst/>
            <a:cxnLst/>
            <a:rect l="l" t="t" r="r" b="b"/>
            <a:pathLst>
              <a:path w="44450" h="44450">
                <a:moveTo>
                  <a:pt x="0" y="44449"/>
                </a:moveTo>
                <a:lnTo>
                  <a:pt x="17302" y="40956"/>
                </a:lnTo>
                <a:lnTo>
                  <a:pt x="31431" y="31430"/>
                </a:lnTo>
                <a:lnTo>
                  <a:pt x="40957" y="17301"/>
                </a:lnTo>
                <a:lnTo>
                  <a:pt x="44450" y="0"/>
                </a:lnTo>
              </a:path>
            </a:pathLst>
          </a:custGeom>
          <a:ln w="11112">
            <a:solidFill>
              <a:srgbClr val="F0F0F0"/>
            </a:solidFill>
          </a:ln>
        </p:spPr>
        <p:txBody>
          <a:bodyPr wrap="square" lIns="0" tIns="0" rIns="0" bIns="0" rtlCol="0"/>
          <a:lstStyle/>
          <a:p>
            <a:endParaRPr/>
          </a:p>
        </p:txBody>
      </p:sp>
      <p:sp>
        <p:nvSpPr>
          <p:cNvPr id="115" name="object 210"/>
          <p:cNvSpPr/>
          <p:nvPr/>
        </p:nvSpPr>
        <p:spPr>
          <a:xfrm>
            <a:off x="9970666" y="2126008"/>
            <a:ext cx="95740" cy="90199"/>
          </a:xfrm>
          <a:custGeom>
            <a:avLst/>
            <a:gdLst/>
            <a:ahLst/>
            <a:cxnLst/>
            <a:rect l="l" t="t" r="r" b="b"/>
            <a:pathLst>
              <a:path w="41275" h="41275">
                <a:moveTo>
                  <a:pt x="41275" y="41275"/>
                </a:moveTo>
                <a:lnTo>
                  <a:pt x="16066" y="3243"/>
                </a:lnTo>
                <a:lnTo>
                  <a:pt x="0" y="0"/>
                </a:lnTo>
              </a:path>
            </a:pathLst>
          </a:custGeom>
          <a:ln w="11112">
            <a:solidFill>
              <a:srgbClr val="E8E8E8"/>
            </a:solidFill>
          </a:ln>
        </p:spPr>
        <p:txBody>
          <a:bodyPr wrap="square" lIns="0" tIns="0" rIns="0" bIns="0" rtlCol="0"/>
          <a:lstStyle/>
          <a:p>
            <a:endParaRPr/>
          </a:p>
        </p:txBody>
      </p:sp>
      <p:sp>
        <p:nvSpPr>
          <p:cNvPr id="116" name="object 211"/>
          <p:cNvSpPr/>
          <p:nvPr/>
        </p:nvSpPr>
        <p:spPr>
          <a:xfrm>
            <a:off x="9970666" y="2216207"/>
            <a:ext cx="95740" cy="90199"/>
          </a:xfrm>
          <a:custGeom>
            <a:avLst/>
            <a:gdLst/>
            <a:ahLst/>
            <a:cxnLst/>
            <a:rect l="l" t="t" r="r" b="b"/>
            <a:pathLst>
              <a:path w="41275" h="41275">
                <a:moveTo>
                  <a:pt x="0" y="41274"/>
                </a:moveTo>
                <a:lnTo>
                  <a:pt x="16066" y="38031"/>
                </a:lnTo>
                <a:lnTo>
                  <a:pt x="29186" y="29186"/>
                </a:lnTo>
                <a:lnTo>
                  <a:pt x="38031" y="16066"/>
                </a:lnTo>
                <a:lnTo>
                  <a:pt x="41275" y="0"/>
                </a:lnTo>
              </a:path>
            </a:pathLst>
          </a:custGeom>
          <a:ln w="11112">
            <a:solidFill>
              <a:srgbClr val="E8E8E8"/>
            </a:solidFill>
          </a:ln>
        </p:spPr>
        <p:txBody>
          <a:bodyPr wrap="square" lIns="0" tIns="0" rIns="0" bIns="0" rtlCol="0"/>
          <a:lstStyle/>
          <a:p>
            <a:endParaRPr/>
          </a:p>
        </p:txBody>
      </p:sp>
      <p:sp>
        <p:nvSpPr>
          <p:cNvPr id="117" name="object 212"/>
          <p:cNvSpPr/>
          <p:nvPr/>
        </p:nvSpPr>
        <p:spPr>
          <a:xfrm>
            <a:off x="9970665" y="2132945"/>
            <a:ext cx="88375" cy="83261"/>
          </a:xfrm>
          <a:custGeom>
            <a:avLst/>
            <a:gdLst/>
            <a:ahLst/>
            <a:cxnLst/>
            <a:rect l="l" t="t" r="r" b="b"/>
            <a:pathLst>
              <a:path w="38100" h="38100">
                <a:moveTo>
                  <a:pt x="38100" y="38100"/>
                </a:moveTo>
                <a:lnTo>
                  <a:pt x="35106" y="23268"/>
                </a:lnTo>
                <a:lnTo>
                  <a:pt x="33322" y="20622"/>
                </a:lnTo>
                <a:lnTo>
                  <a:pt x="26941" y="11158"/>
                </a:lnTo>
                <a:lnTo>
                  <a:pt x="17477" y="4778"/>
                </a:lnTo>
                <a:lnTo>
                  <a:pt x="14831" y="2993"/>
                </a:lnTo>
                <a:lnTo>
                  <a:pt x="0" y="0"/>
                </a:lnTo>
              </a:path>
            </a:pathLst>
          </a:custGeom>
          <a:ln w="11112">
            <a:solidFill>
              <a:srgbClr val="E1E1E1"/>
            </a:solidFill>
          </a:ln>
        </p:spPr>
        <p:txBody>
          <a:bodyPr wrap="square" lIns="0" tIns="0" rIns="0" bIns="0" rtlCol="0"/>
          <a:lstStyle/>
          <a:p>
            <a:endParaRPr/>
          </a:p>
        </p:txBody>
      </p:sp>
      <p:sp>
        <p:nvSpPr>
          <p:cNvPr id="118" name="object 213"/>
          <p:cNvSpPr/>
          <p:nvPr/>
        </p:nvSpPr>
        <p:spPr>
          <a:xfrm>
            <a:off x="9970665" y="2216206"/>
            <a:ext cx="88375" cy="83261"/>
          </a:xfrm>
          <a:custGeom>
            <a:avLst/>
            <a:gdLst/>
            <a:ahLst/>
            <a:cxnLst/>
            <a:rect l="l" t="t" r="r" b="b"/>
            <a:pathLst>
              <a:path w="38100" h="38100">
                <a:moveTo>
                  <a:pt x="0" y="38099"/>
                </a:moveTo>
                <a:lnTo>
                  <a:pt x="14831" y="35106"/>
                </a:lnTo>
                <a:lnTo>
                  <a:pt x="26941" y="26941"/>
                </a:lnTo>
                <a:lnTo>
                  <a:pt x="35106" y="14831"/>
                </a:lnTo>
                <a:lnTo>
                  <a:pt x="38100" y="0"/>
                </a:lnTo>
              </a:path>
            </a:pathLst>
          </a:custGeom>
          <a:ln w="11112">
            <a:solidFill>
              <a:srgbClr val="E1E1E1"/>
            </a:solidFill>
          </a:ln>
        </p:spPr>
        <p:txBody>
          <a:bodyPr wrap="square" lIns="0" tIns="0" rIns="0" bIns="0" rtlCol="0"/>
          <a:lstStyle/>
          <a:p>
            <a:endParaRPr/>
          </a:p>
        </p:txBody>
      </p:sp>
      <p:sp>
        <p:nvSpPr>
          <p:cNvPr id="119" name="object 214"/>
          <p:cNvSpPr/>
          <p:nvPr/>
        </p:nvSpPr>
        <p:spPr>
          <a:xfrm>
            <a:off x="9970666" y="2139885"/>
            <a:ext cx="81011" cy="76322"/>
          </a:xfrm>
          <a:custGeom>
            <a:avLst/>
            <a:gdLst/>
            <a:ahLst/>
            <a:cxnLst/>
            <a:rect l="l" t="t" r="r" b="b"/>
            <a:pathLst>
              <a:path w="34925" h="34925">
                <a:moveTo>
                  <a:pt x="34925" y="34925"/>
                </a:moveTo>
                <a:lnTo>
                  <a:pt x="32181" y="21329"/>
                </a:lnTo>
                <a:lnTo>
                  <a:pt x="24697" y="10228"/>
                </a:lnTo>
                <a:lnTo>
                  <a:pt x="13595" y="2744"/>
                </a:lnTo>
                <a:lnTo>
                  <a:pt x="0" y="0"/>
                </a:lnTo>
              </a:path>
            </a:pathLst>
          </a:custGeom>
          <a:ln w="11112">
            <a:solidFill>
              <a:srgbClr val="D9D9D9"/>
            </a:solidFill>
          </a:ln>
        </p:spPr>
        <p:txBody>
          <a:bodyPr wrap="square" lIns="0" tIns="0" rIns="0" bIns="0" rtlCol="0"/>
          <a:lstStyle/>
          <a:p>
            <a:endParaRPr/>
          </a:p>
        </p:txBody>
      </p:sp>
      <p:sp>
        <p:nvSpPr>
          <p:cNvPr id="120" name="object 215"/>
          <p:cNvSpPr/>
          <p:nvPr/>
        </p:nvSpPr>
        <p:spPr>
          <a:xfrm>
            <a:off x="9970666" y="2216208"/>
            <a:ext cx="81011" cy="76322"/>
          </a:xfrm>
          <a:custGeom>
            <a:avLst/>
            <a:gdLst/>
            <a:ahLst/>
            <a:cxnLst/>
            <a:rect l="l" t="t" r="r" b="b"/>
            <a:pathLst>
              <a:path w="34925" h="34925">
                <a:moveTo>
                  <a:pt x="0" y="34924"/>
                </a:moveTo>
                <a:lnTo>
                  <a:pt x="13595" y="32180"/>
                </a:lnTo>
                <a:lnTo>
                  <a:pt x="24697" y="24696"/>
                </a:lnTo>
                <a:lnTo>
                  <a:pt x="32181" y="13595"/>
                </a:lnTo>
                <a:lnTo>
                  <a:pt x="34925" y="0"/>
                </a:lnTo>
              </a:path>
            </a:pathLst>
          </a:custGeom>
          <a:ln w="11112">
            <a:solidFill>
              <a:srgbClr val="D9D9D9"/>
            </a:solidFill>
          </a:ln>
        </p:spPr>
        <p:txBody>
          <a:bodyPr wrap="square" lIns="0" tIns="0" rIns="0" bIns="0" rtlCol="0"/>
          <a:lstStyle/>
          <a:p>
            <a:endParaRPr/>
          </a:p>
        </p:txBody>
      </p:sp>
      <p:sp>
        <p:nvSpPr>
          <p:cNvPr id="121" name="object 216"/>
          <p:cNvSpPr/>
          <p:nvPr/>
        </p:nvSpPr>
        <p:spPr>
          <a:xfrm>
            <a:off x="9970665" y="2146822"/>
            <a:ext cx="73646" cy="69384"/>
          </a:xfrm>
          <a:custGeom>
            <a:avLst/>
            <a:gdLst/>
            <a:ahLst/>
            <a:cxnLst/>
            <a:rect l="l" t="t" r="r" b="b"/>
            <a:pathLst>
              <a:path w="31750" h="31750">
                <a:moveTo>
                  <a:pt x="31750" y="31750"/>
                </a:moveTo>
                <a:lnTo>
                  <a:pt x="29254" y="19395"/>
                </a:lnTo>
                <a:lnTo>
                  <a:pt x="22447" y="9302"/>
                </a:lnTo>
                <a:lnTo>
                  <a:pt x="12355" y="2496"/>
                </a:lnTo>
                <a:lnTo>
                  <a:pt x="0" y="0"/>
                </a:lnTo>
              </a:path>
            </a:pathLst>
          </a:custGeom>
          <a:ln w="11112">
            <a:solidFill>
              <a:srgbClr val="D2D2D2"/>
            </a:solidFill>
          </a:ln>
        </p:spPr>
        <p:txBody>
          <a:bodyPr wrap="square" lIns="0" tIns="0" rIns="0" bIns="0" rtlCol="0"/>
          <a:lstStyle/>
          <a:p>
            <a:endParaRPr/>
          </a:p>
        </p:txBody>
      </p:sp>
      <p:sp>
        <p:nvSpPr>
          <p:cNvPr id="122" name="object 217"/>
          <p:cNvSpPr/>
          <p:nvPr/>
        </p:nvSpPr>
        <p:spPr>
          <a:xfrm>
            <a:off x="9970665" y="2216206"/>
            <a:ext cx="73646" cy="69384"/>
          </a:xfrm>
          <a:custGeom>
            <a:avLst/>
            <a:gdLst/>
            <a:ahLst/>
            <a:cxnLst/>
            <a:rect l="l" t="t" r="r" b="b"/>
            <a:pathLst>
              <a:path w="31750" h="31750">
                <a:moveTo>
                  <a:pt x="0" y="31749"/>
                </a:moveTo>
                <a:lnTo>
                  <a:pt x="12355" y="29255"/>
                </a:lnTo>
                <a:lnTo>
                  <a:pt x="22447" y="22452"/>
                </a:lnTo>
                <a:lnTo>
                  <a:pt x="29254" y="12360"/>
                </a:lnTo>
                <a:lnTo>
                  <a:pt x="31750" y="0"/>
                </a:lnTo>
              </a:path>
            </a:pathLst>
          </a:custGeom>
          <a:ln w="11112">
            <a:solidFill>
              <a:srgbClr val="D2D2D2"/>
            </a:solidFill>
          </a:ln>
        </p:spPr>
        <p:txBody>
          <a:bodyPr wrap="square" lIns="0" tIns="0" rIns="0" bIns="0" rtlCol="0"/>
          <a:lstStyle/>
          <a:p>
            <a:endParaRPr/>
          </a:p>
        </p:txBody>
      </p:sp>
      <p:sp>
        <p:nvSpPr>
          <p:cNvPr id="123" name="object 218"/>
          <p:cNvSpPr/>
          <p:nvPr/>
        </p:nvSpPr>
        <p:spPr>
          <a:xfrm>
            <a:off x="9970666" y="2153762"/>
            <a:ext cx="66281" cy="62446"/>
          </a:xfrm>
          <a:custGeom>
            <a:avLst/>
            <a:gdLst/>
            <a:ahLst/>
            <a:cxnLst/>
            <a:rect l="l" t="t" r="r" b="b"/>
            <a:pathLst>
              <a:path w="28575" h="28575">
                <a:moveTo>
                  <a:pt x="28575" y="28575"/>
                </a:moveTo>
                <a:lnTo>
                  <a:pt x="26330" y="17450"/>
                </a:lnTo>
                <a:lnTo>
                  <a:pt x="20207" y="8367"/>
                </a:lnTo>
                <a:lnTo>
                  <a:pt x="11124" y="2244"/>
                </a:lnTo>
                <a:lnTo>
                  <a:pt x="0" y="0"/>
                </a:lnTo>
              </a:path>
            </a:pathLst>
          </a:custGeom>
          <a:ln w="11112">
            <a:solidFill>
              <a:srgbClr val="CACACA"/>
            </a:solidFill>
          </a:ln>
        </p:spPr>
        <p:txBody>
          <a:bodyPr wrap="square" lIns="0" tIns="0" rIns="0" bIns="0" rtlCol="0"/>
          <a:lstStyle/>
          <a:p>
            <a:endParaRPr/>
          </a:p>
        </p:txBody>
      </p:sp>
      <p:sp>
        <p:nvSpPr>
          <p:cNvPr id="124" name="object 219"/>
          <p:cNvSpPr/>
          <p:nvPr/>
        </p:nvSpPr>
        <p:spPr>
          <a:xfrm>
            <a:off x="9970666" y="2216207"/>
            <a:ext cx="66281" cy="62446"/>
          </a:xfrm>
          <a:custGeom>
            <a:avLst/>
            <a:gdLst/>
            <a:ahLst/>
            <a:cxnLst/>
            <a:rect l="l" t="t" r="r" b="b"/>
            <a:pathLst>
              <a:path w="28575" h="28575">
                <a:moveTo>
                  <a:pt x="0" y="28574"/>
                </a:moveTo>
                <a:lnTo>
                  <a:pt x="11124" y="26330"/>
                </a:lnTo>
                <a:lnTo>
                  <a:pt x="20207" y="20207"/>
                </a:lnTo>
                <a:lnTo>
                  <a:pt x="26330" y="11124"/>
                </a:lnTo>
                <a:lnTo>
                  <a:pt x="28575" y="0"/>
                </a:lnTo>
              </a:path>
            </a:pathLst>
          </a:custGeom>
          <a:ln w="11112">
            <a:solidFill>
              <a:srgbClr val="CACACA"/>
            </a:solidFill>
          </a:ln>
        </p:spPr>
        <p:txBody>
          <a:bodyPr wrap="square" lIns="0" tIns="0" rIns="0" bIns="0" rtlCol="0"/>
          <a:lstStyle/>
          <a:p>
            <a:endParaRPr/>
          </a:p>
        </p:txBody>
      </p:sp>
      <p:sp>
        <p:nvSpPr>
          <p:cNvPr id="125" name="object 220"/>
          <p:cNvSpPr/>
          <p:nvPr/>
        </p:nvSpPr>
        <p:spPr>
          <a:xfrm>
            <a:off x="9970665" y="2160699"/>
            <a:ext cx="58917" cy="55507"/>
          </a:xfrm>
          <a:custGeom>
            <a:avLst/>
            <a:gdLst/>
            <a:ahLst/>
            <a:cxnLst/>
            <a:rect l="l" t="t" r="r" b="b"/>
            <a:pathLst>
              <a:path w="25400" h="25400">
                <a:moveTo>
                  <a:pt x="25400" y="25400"/>
                </a:moveTo>
                <a:lnTo>
                  <a:pt x="23403" y="15516"/>
                </a:lnTo>
                <a:lnTo>
                  <a:pt x="17958" y="7442"/>
                </a:lnTo>
                <a:lnTo>
                  <a:pt x="9884" y="1997"/>
                </a:lnTo>
                <a:lnTo>
                  <a:pt x="0" y="0"/>
                </a:lnTo>
              </a:path>
            </a:pathLst>
          </a:custGeom>
          <a:ln w="11112">
            <a:solidFill>
              <a:srgbClr val="C3C3C3"/>
            </a:solidFill>
          </a:ln>
        </p:spPr>
        <p:txBody>
          <a:bodyPr wrap="square" lIns="0" tIns="0" rIns="0" bIns="0" rtlCol="0"/>
          <a:lstStyle/>
          <a:p>
            <a:endParaRPr/>
          </a:p>
        </p:txBody>
      </p:sp>
      <p:sp>
        <p:nvSpPr>
          <p:cNvPr id="126" name="object 221"/>
          <p:cNvSpPr/>
          <p:nvPr/>
        </p:nvSpPr>
        <p:spPr>
          <a:xfrm>
            <a:off x="9970665" y="2216206"/>
            <a:ext cx="58917" cy="55507"/>
          </a:xfrm>
          <a:custGeom>
            <a:avLst/>
            <a:gdLst/>
            <a:ahLst/>
            <a:cxnLst/>
            <a:rect l="l" t="t" r="r" b="b"/>
            <a:pathLst>
              <a:path w="25400" h="25400">
                <a:moveTo>
                  <a:pt x="0" y="25399"/>
                </a:moveTo>
                <a:lnTo>
                  <a:pt x="9884" y="23402"/>
                </a:lnTo>
                <a:lnTo>
                  <a:pt x="17958" y="17957"/>
                </a:lnTo>
                <a:lnTo>
                  <a:pt x="23403" y="9883"/>
                </a:lnTo>
                <a:lnTo>
                  <a:pt x="25400" y="0"/>
                </a:lnTo>
              </a:path>
            </a:pathLst>
          </a:custGeom>
          <a:ln w="11112">
            <a:solidFill>
              <a:srgbClr val="C3C3C3"/>
            </a:solidFill>
          </a:ln>
        </p:spPr>
        <p:txBody>
          <a:bodyPr wrap="square" lIns="0" tIns="0" rIns="0" bIns="0" rtlCol="0"/>
          <a:lstStyle/>
          <a:p>
            <a:endParaRPr/>
          </a:p>
        </p:txBody>
      </p:sp>
      <p:sp>
        <p:nvSpPr>
          <p:cNvPr id="127" name="object 222"/>
          <p:cNvSpPr/>
          <p:nvPr/>
        </p:nvSpPr>
        <p:spPr>
          <a:xfrm>
            <a:off x="9970666" y="2167638"/>
            <a:ext cx="51552" cy="48569"/>
          </a:xfrm>
          <a:custGeom>
            <a:avLst/>
            <a:gdLst/>
            <a:ahLst/>
            <a:cxnLst/>
            <a:rect l="l" t="t" r="r" b="b"/>
            <a:pathLst>
              <a:path w="22225" h="22225">
                <a:moveTo>
                  <a:pt x="22225" y="22225"/>
                </a:moveTo>
                <a:lnTo>
                  <a:pt x="20477" y="13576"/>
                </a:lnTo>
                <a:lnTo>
                  <a:pt x="15713" y="6511"/>
                </a:lnTo>
                <a:lnTo>
                  <a:pt x="8648" y="1747"/>
                </a:lnTo>
                <a:lnTo>
                  <a:pt x="0" y="0"/>
                </a:lnTo>
              </a:path>
            </a:pathLst>
          </a:custGeom>
          <a:ln w="11112">
            <a:solidFill>
              <a:srgbClr val="BBBBBB"/>
            </a:solidFill>
          </a:ln>
        </p:spPr>
        <p:txBody>
          <a:bodyPr wrap="square" lIns="0" tIns="0" rIns="0" bIns="0" rtlCol="0"/>
          <a:lstStyle/>
          <a:p>
            <a:endParaRPr/>
          </a:p>
        </p:txBody>
      </p:sp>
      <p:sp>
        <p:nvSpPr>
          <p:cNvPr id="128" name="object 223"/>
          <p:cNvSpPr/>
          <p:nvPr/>
        </p:nvSpPr>
        <p:spPr>
          <a:xfrm>
            <a:off x="9970666" y="2216207"/>
            <a:ext cx="51552" cy="48569"/>
          </a:xfrm>
          <a:custGeom>
            <a:avLst/>
            <a:gdLst/>
            <a:ahLst/>
            <a:cxnLst/>
            <a:rect l="l" t="t" r="r" b="b"/>
            <a:pathLst>
              <a:path w="22225" h="22225">
                <a:moveTo>
                  <a:pt x="0" y="22224"/>
                </a:moveTo>
                <a:lnTo>
                  <a:pt x="8648" y="20477"/>
                </a:lnTo>
                <a:lnTo>
                  <a:pt x="15713" y="15713"/>
                </a:lnTo>
                <a:lnTo>
                  <a:pt x="20477" y="8648"/>
                </a:lnTo>
                <a:lnTo>
                  <a:pt x="22225" y="0"/>
                </a:lnTo>
              </a:path>
            </a:pathLst>
          </a:custGeom>
          <a:ln w="11112">
            <a:solidFill>
              <a:srgbClr val="BBBBBB"/>
            </a:solidFill>
          </a:ln>
        </p:spPr>
        <p:txBody>
          <a:bodyPr wrap="square" lIns="0" tIns="0" rIns="0" bIns="0" rtlCol="0"/>
          <a:lstStyle/>
          <a:p>
            <a:endParaRPr/>
          </a:p>
        </p:txBody>
      </p:sp>
      <p:sp>
        <p:nvSpPr>
          <p:cNvPr id="129" name="object 224"/>
          <p:cNvSpPr/>
          <p:nvPr/>
        </p:nvSpPr>
        <p:spPr>
          <a:xfrm>
            <a:off x="9970665" y="2174576"/>
            <a:ext cx="44188" cy="41630"/>
          </a:xfrm>
          <a:custGeom>
            <a:avLst/>
            <a:gdLst/>
            <a:ahLst/>
            <a:cxnLst/>
            <a:rect l="l" t="t" r="r" b="b"/>
            <a:pathLst>
              <a:path w="19050" h="19050">
                <a:moveTo>
                  <a:pt x="19050" y="19050"/>
                </a:moveTo>
                <a:lnTo>
                  <a:pt x="17552" y="11637"/>
                </a:lnTo>
                <a:lnTo>
                  <a:pt x="13468" y="5581"/>
                </a:lnTo>
                <a:lnTo>
                  <a:pt x="7413" y="1497"/>
                </a:lnTo>
                <a:lnTo>
                  <a:pt x="0" y="0"/>
                </a:lnTo>
              </a:path>
            </a:pathLst>
          </a:custGeom>
          <a:ln w="11112">
            <a:solidFill>
              <a:srgbClr val="B3B3B3"/>
            </a:solidFill>
          </a:ln>
        </p:spPr>
        <p:txBody>
          <a:bodyPr wrap="square" lIns="0" tIns="0" rIns="0" bIns="0" rtlCol="0"/>
          <a:lstStyle/>
          <a:p>
            <a:endParaRPr/>
          </a:p>
        </p:txBody>
      </p:sp>
      <p:sp>
        <p:nvSpPr>
          <p:cNvPr id="130" name="object 225"/>
          <p:cNvSpPr/>
          <p:nvPr/>
        </p:nvSpPr>
        <p:spPr>
          <a:xfrm>
            <a:off x="9970665" y="2216206"/>
            <a:ext cx="44188" cy="41630"/>
          </a:xfrm>
          <a:custGeom>
            <a:avLst/>
            <a:gdLst/>
            <a:ahLst/>
            <a:cxnLst/>
            <a:rect l="l" t="t" r="r" b="b"/>
            <a:pathLst>
              <a:path w="19050" h="19050">
                <a:moveTo>
                  <a:pt x="0" y="19049"/>
                </a:moveTo>
                <a:lnTo>
                  <a:pt x="7413" y="17552"/>
                </a:lnTo>
                <a:lnTo>
                  <a:pt x="13468" y="13468"/>
                </a:lnTo>
                <a:lnTo>
                  <a:pt x="17552" y="7412"/>
                </a:lnTo>
                <a:lnTo>
                  <a:pt x="19050" y="0"/>
                </a:lnTo>
              </a:path>
            </a:pathLst>
          </a:custGeom>
          <a:ln w="11112">
            <a:solidFill>
              <a:srgbClr val="B3B3B3"/>
            </a:solidFill>
          </a:ln>
        </p:spPr>
        <p:txBody>
          <a:bodyPr wrap="square" lIns="0" tIns="0" rIns="0" bIns="0" rtlCol="0"/>
          <a:lstStyle/>
          <a:p>
            <a:endParaRPr/>
          </a:p>
        </p:txBody>
      </p:sp>
      <p:sp>
        <p:nvSpPr>
          <p:cNvPr id="131" name="object 226"/>
          <p:cNvSpPr/>
          <p:nvPr/>
        </p:nvSpPr>
        <p:spPr>
          <a:xfrm>
            <a:off x="9970666" y="2181515"/>
            <a:ext cx="36823" cy="34692"/>
          </a:xfrm>
          <a:custGeom>
            <a:avLst/>
            <a:gdLst/>
            <a:ahLst/>
            <a:cxnLst/>
            <a:rect l="l" t="t" r="r" b="b"/>
            <a:pathLst>
              <a:path w="15875" h="15875">
                <a:moveTo>
                  <a:pt x="15875" y="15875"/>
                </a:moveTo>
                <a:lnTo>
                  <a:pt x="15875" y="7112"/>
                </a:lnTo>
                <a:lnTo>
                  <a:pt x="8763" y="0"/>
                </a:lnTo>
                <a:lnTo>
                  <a:pt x="0" y="0"/>
                </a:lnTo>
              </a:path>
            </a:pathLst>
          </a:custGeom>
          <a:ln w="11112">
            <a:solidFill>
              <a:srgbClr val="ACACAC"/>
            </a:solidFill>
          </a:ln>
        </p:spPr>
        <p:txBody>
          <a:bodyPr wrap="square" lIns="0" tIns="0" rIns="0" bIns="0" rtlCol="0"/>
          <a:lstStyle/>
          <a:p>
            <a:endParaRPr/>
          </a:p>
        </p:txBody>
      </p:sp>
      <p:sp>
        <p:nvSpPr>
          <p:cNvPr id="132" name="object 227"/>
          <p:cNvSpPr/>
          <p:nvPr/>
        </p:nvSpPr>
        <p:spPr>
          <a:xfrm>
            <a:off x="9970666" y="2216207"/>
            <a:ext cx="36823" cy="34692"/>
          </a:xfrm>
          <a:custGeom>
            <a:avLst/>
            <a:gdLst/>
            <a:ahLst/>
            <a:cxnLst/>
            <a:rect l="l" t="t" r="r" b="b"/>
            <a:pathLst>
              <a:path w="15875" h="15875">
                <a:moveTo>
                  <a:pt x="0" y="15875"/>
                </a:moveTo>
                <a:lnTo>
                  <a:pt x="8763" y="15875"/>
                </a:lnTo>
                <a:lnTo>
                  <a:pt x="15875" y="8763"/>
                </a:lnTo>
                <a:lnTo>
                  <a:pt x="15875" y="0"/>
                </a:lnTo>
              </a:path>
            </a:pathLst>
          </a:custGeom>
          <a:ln w="11112">
            <a:solidFill>
              <a:srgbClr val="ACACAC"/>
            </a:solidFill>
          </a:ln>
        </p:spPr>
        <p:txBody>
          <a:bodyPr wrap="square" lIns="0" tIns="0" rIns="0" bIns="0" rtlCol="0"/>
          <a:lstStyle/>
          <a:p>
            <a:endParaRPr/>
          </a:p>
        </p:txBody>
      </p:sp>
      <p:sp>
        <p:nvSpPr>
          <p:cNvPr id="133" name="object 228"/>
          <p:cNvSpPr/>
          <p:nvPr/>
        </p:nvSpPr>
        <p:spPr>
          <a:xfrm>
            <a:off x="9970665" y="2188452"/>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134" name="object 229"/>
          <p:cNvSpPr/>
          <p:nvPr/>
        </p:nvSpPr>
        <p:spPr>
          <a:xfrm>
            <a:off x="9970665" y="2216206"/>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135" name="object 230"/>
          <p:cNvSpPr/>
          <p:nvPr/>
        </p:nvSpPr>
        <p:spPr>
          <a:xfrm>
            <a:off x="9970666" y="2195392"/>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136" name="object 231"/>
          <p:cNvSpPr/>
          <p:nvPr/>
        </p:nvSpPr>
        <p:spPr>
          <a:xfrm>
            <a:off x="9970666" y="2216207"/>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137" name="object 232"/>
          <p:cNvSpPr/>
          <p:nvPr/>
        </p:nvSpPr>
        <p:spPr>
          <a:xfrm>
            <a:off x="9970665" y="2202329"/>
            <a:ext cx="14729" cy="13877"/>
          </a:xfrm>
          <a:custGeom>
            <a:avLst/>
            <a:gdLst/>
            <a:ahLst/>
            <a:cxnLst/>
            <a:rect l="l" t="t" r="r" b="b"/>
            <a:pathLst>
              <a:path w="6350" h="6350">
                <a:moveTo>
                  <a:pt x="6350" y="6350"/>
                </a:moveTo>
                <a:lnTo>
                  <a:pt x="6350" y="2844"/>
                </a:lnTo>
                <a:lnTo>
                  <a:pt x="3505" y="0"/>
                </a:lnTo>
                <a:lnTo>
                  <a:pt x="0" y="0"/>
                </a:lnTo>
              </a:path>
            </a:pathLst>
          </a:custGeom>
          <a:ln w="11112">
            <a:solidFill>
              <a:srgbClr val="959595"/>
            </a:solidFill>
          </a:ln>
        </p:spPr>
        <p:txBody>
          <a:bodyPr wrap="square" lIns="0" tIns="0" rIns="0" bIns="0" rtlCol="0"/>
          <a:lstStyle/>
          <a:p>
            <a:endParaRPr/>
          </a:p>
        </p:txBody>
      </p:sp>
      <p:sp>
        <p:nvSpPr>
          <p:cNvPr id="138" name="object 233"/>
          <p:cNvSpPr/>
          <p:nvPr/>
        </p:nvSpPr>
        <p:spPr>
          <a:xfrm>
            <a:off x="9970665" y="2216206"/>
            <a:ext cx="14729" cy="13877"/>
          </a:xfrm>
          <a:custGeom>
            <a:avLst/>
            <a:gdLst/>
            <a:ahLst/>
            <a:cxnLst/>
            <a:rect l="l" t="t" r="r" b="b"/>
            <a:pathLst>
              <a:path w="6350" h="6350">
                <a:moveTo>
                  <a:pt x="0" y="6350"/>
                </a:moveTo>
                <a:lnTo>
                  <a:pt x="3505" y="6350"/>
                </a:lnTo>
                <a:lnTo>
                  <a:pt x="6350" y="3505"/>
                </a:lnTo>
                <a:lnTo>
                  <a:pt x="6350" y="0"/>
                </a:lnTo>
              </a:path>
            </a:pathLst>
          </a:custGeom>
          <a:ln w="11112">
            <a:solidFill>
              <a:srgbClr val="959595"/>
            </a:solidFill>
          </a:ln>
        </p:spPr>
        <p:txBody>
          <a:bodyPr wrap="square" lIns="0" tIns="0" rIns="0" bIns="0" rtlCol="0"/>
          <a:lstStyle/>
          <a:p>
            <a:endParaRPr/>
          </a:p>
        </p:txBody>
      </p:sp>
      <p:sp>
        <p:nvSpPr>
          <p:cNvPr id="139" name="object 234"/>
          <p:cNvSpPr/>
          <p:nvPr/>
        </p:nvSpPr>
        <p:spPr>
          <a:xfrm>
            <a:off x="9970666" y="2209269"/>
            <a:ext cx="7365" cy="6938"/>
          </a:xfrm>
          <a:custGeom>
            <a:avLst/>
            <a:gdLst/>
            <a:ahLst/>
            <a:cxnLst/>
            <a:rect l="l" t="t" r="r" b="b"/>
            <a:pathLst>
              <a:path w="3175" h="3175">
                <a:moveTo>
                  <a:pt x="3175" y="3175"/>
                </a:moveTo>
                <a:lnTo>
                  <a:pt x="3175" y="1422"/>
                </a:lnTo>
                <a:lnTo>
                  <a:pt x="1752" y="0"/>
                </a:lnTo>
                <a:lnTo>
                  <a:pt x="0" y="0"/>
                </a:lnTo>
              </a:path>
            </a:pathLst>
          </a:custGeom>
          <a:ln w="11112">
            <a:solidFill>
              <a:srgbClr val="8E8E8E"/>
            </a:solidFill>
          </a:ln>
        </p:spPr>
        <p:txBody>
          <a:bodyPr wrap="square" lIns="0" tIns="0" rIns="0" bIns="0" rtlCol="0"/>
          <a:lstStyle/>
          <a:p>
            <a:endParaRPr/>
          </a:p>
        </p:txBody>
      </p:sp>
      <p:sp>
        <p:nvSpPr>
          <p:cNvPr id="140" name="object 235"/>
          <p:cNvSpPr/>
          <p:nvPr/>
        </p:nvSpPr>
        <p:spPr>
          <a:xfrm>
            <a:off x="9970666" y="2216208"/>
            <a:ext cx="7365" cy="6938"/>
          </a:xfrm>
          <a:custGeom>
            <a:avLst/>
            <a:gdLst/>
            <a:ahLst/>
            <a:cxnLst/>
            <a:rect l="l" t="t" r="r" b="b"/>
            <a:pathLst>
              <a:path w="3175" h="3175">
                <a:moveTo>
                  <a:pt x="0" y="3175"/>
                </a:moveTo>
                <a:lnTo>
                  <a:pt x="1752" y="3175"/>
                </a:lnTo>
                <a:lnTo>
                  <a:pt x="3175" y="1752"/>
                </a:lnTo>
                <a:lnTo>
                  <a:pt x="3175" y="0"/>
                </a:lnTo>
              </a:path>
            </a:pathLst>
          </a:custGeom>
          <a:ln w="11112">
            <a:solidFill>
              <a:srgbClr val="8E8E8E"/>
            </a:solidFill>
          </a:ln>
        </p:spPr>
        <p:txBody>
          <a:bodyPr wrap="square" lIns="0" tIns="0" rIns="0" bIns="0" rtlCol="0"/>
          <a:lstStyle/>
          <a:p>
            <a:endParaRPr/>
          </a:p>
        </p:txBody>
      </p:sp>
      <p:sp>
        <p:nvSpPr>
          <p:cNvPr id="141" name="object 236"/>
          <p:cNvSpPr/>
          <p:nvPr/>
        </p:nvSpPr>
        <p:spPr>
          <a:xfrm>
            <a:off x="9970665" y="2202329"/>
            <a:ext cx="14729" cy="27754"/>
          </a:xfrm>
          <a:custGeom>
            <a:avLst/>
            <a:gdLst/>
            <a:ahLst/>
            <a:cxnLst/>
            <a:rect l="l" t="t" r="r" b="b"/>
            <a:pathLst>
              <a:path w="6350" h="12700">
                <a:moveTo>
                  <a:pt x="3505" y="0"/>
                </a:moveTo>
                <a:lnTo>
                  <a:pt x="0" y="0"/>
                </a:lnTo>
                <a:lnTo>
                  <a:pt x="0" y="12700"/>
                </a:lnTo>
                <a:lnTo>
                  <a:pt x="3505" y="12700"/>
                </a:lnTo>
                <a:lnTo>
                  <a:pt x="6350" y="9855"/>
                </a:lnTo>
                <a:lnTo>
                  <a:pt x="6350" y="2844"/>
                </a:lnTo>
                <a:lnTo>
                  <a:pt x="3505" y="0"/>
                </a:lnTo>
                <a:close/>
              </a:path>
            </a:pathLst>
          </a:custGeom>
          <a:solidFill>
            <a:srgbClr val="7F7F7F"/>
          </a:solidFill>
        </p:spPr>
        <p:txBody>
          <a:bodyPr wrap="square" lIns="0" tIns="0" rIns="0" bIns="0" rtlCol="0"/>
          <a:lstStyle/>
          <a:p>
            <a:endParaRPr/>
          </a:p>
        </p:txBody>
      </p:sp>
      <p:sp>
        <p:nvSpPr>
          <p:cNvPr id="154" name="object 249"/>
          <p:cNvSpPr/>
          <p:nvPr/>
        </p:nvSpPr>
        <p:spPr>
          <a:xfrm>
            <a:off x="9970667" y="2160699"/>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55" name="object 250"/>
          <p:cNvSpPr/>
          <p:nvPr/>
        </p:nvSpPr>
        <p:spPr>
          <a:xfrm>
            <a:off x="9970667" y="2132945"/>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56" name="object 251"/>
          <p:cNvSpPr/>
          <p:nvPr/>
        </p:nvSpPr>
        <p:spPr>
          <a:xfrm>
            <a:off x="9970667" y="2105192"/>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157" name="object 252"/>
          <p:cNvSpPr/>
          <p:nvPr/>
        </p:nvSpPr>
        <p:spPr>
          <a:xfrm>
            <a:off x="9970667" y="2063562"/>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158" name="object 253"/>
          <p:cNvSpPr/>
          <p:nvPr/>
        </p:nvSpPr>
        <p:spPr>
          <a:xfrm>
            <a:off x="1886509" y="3128104"/>
            <a:ext cx="6916833" cy="391325"/>
          </a:xfrm>
          <a:custGeom>
            <a:avLst/>
            <a:gdLst/>
            <a:ahLst/>
            <a:cxnLst/>
            <a:rect l="l" t="t" r="r" b="b"/>
            <a:pathLst>
              <a:path w="2981960" h="179069">
                <a:moveTo>
                  <a:pt x="2930832" y="0"/>
                </a:moveTo>
                <a:lnTo>
                  <a:pt x="50800" y="0"/>
                </a:lnTo>
                <a:lnTo>
                  <a:pt x="31075" y="4008"/>
                </a:lnTo>
                <a:lnTo>
                  <a:pt x="14922" y="14922"/>
                </a:lnTo>
                <a:lnTo>
                  <a:pt x="4008" y="31075"/>
                </a:lnTo>
                <a:lnTo>
                  <a:pt x="0" y="50800"/>
                </a:lnTo>
                <a:lnTo>
                  <a:pt x="0" y="178600"/>
                </a:lnTo>
                <a:lnTo>
                  <a:pt x="2981632" y="178600"/>
                </a:lnTo>
                <a:lnTo>
                  <a:pt x="2981632" y="50800"/>
                </a:lnTo>
                <a:lnTo>
                  <a:pt x="2977623" y="31075"/>
                </a:lnTo>
                <a:lnTo>
                  <a:pt x="2966709" y="14922"/>
                </a:lnTo>
                <a:lnTo>
                  <a:pt x="2950557" y="4008"/>
                </a:lnTo>
                <a:lnTo>
                  <a:pt x="2930832" y="0"/>
                </a:lnTo>
                <a:close/>
              </a:path>
            </a:pathLst>
          </a:custGeom>
          <a:solidFill>
            <a:srgbClr val="262685"/>
          </a:solidFill>
        </p:spPr>
        <p:txBody>
          <a:bodyPr wrap="square" lIns="0" tIns="0" rIns="0" bIns="0" rtlCol="0"/>
          <a:lstStyle/>
          <a:p>
            <a:endParaRPr/>
          </a:p>
        </p:txBody>
      </p:sp>
      <p:sp>
        <p:nvSpPr>
          <p:cNvPr id="159" name="object 254"/>
          <p:cNvSpPr/>
          <p:nvPr/>
        </p:nvSpPr>
        <p:spPr>
          <a:xfrm>
            <a:off x="1886518" y="3495622"/>
            <a:ext cx="6916833" cy="0"/>
          </a:xfrm>
          <a:custGeom>
            <a:avLst/>
            <a:gdLst/>
            <a:ahLst/>
            <a:cxnLst/>
            <a:rect l="l" t="t" r="r" b="b"/>
            <a:pathLst>
              <a:path w="2981960">
                <a:moveTo>
                  <a:pt x="0" y="0"/>
                </a:moveTo>
                <a:lnTo>
                  <a:pt x="2981638" y="0"/>
                </a:lnTo>
              </a:path>
            </a:pathLst>
          </a:custGeom>
          <a:ln w="4757">
            <a:solidFill>
              <a:srgbClr val="262685"/>
            </a:solidFill>
          </a:ln>
        </p:spPr>
        <p:txBody>
          <a:bodyPr wrap="square" lIns="0" tIns="0" rIns="0" bIns="0" rtlCol="0"/>
          <a:lstStyle/>
          <a:p>
            <a:endParaRPr/>
          </a:p>
        </p:txBody>
      </p:sp>
      <p:sp>
        <p:nvSpPr>
          <p:cNvPr id="160" name="object 255"/>
          <p:cNvSpPr/>
          <p:nvPr/>
        </p:nvSpPr>
        <p:spPr>
          <a:xfrm>
            <a:off x="1886518" y="3504294"/>
            <a:ext cx="6916833" cy="0"/>
          </a:xfrm>
          <a:custGeom>
            <a:avLst/>
            <a:gdLst/>
            <a:ahLst/>
            <a:cxnLst/>
            <a:rect l="l" t="t" r="r" b="b"/>
            <a:pathLst>
              <a:path w="2981960">
                <a:moveTo>
                  <a:pt x="0" y="0"/>
                </a:moveTo>
                <a:lnTo>
                  <a:pt x="2981638" y="0"/>
                </a:lnTo>
              </a:path>
            </a:pathLst>
          </a:custGeom>
          <a:ln w="9525">
            <a:solidFill>
              <a:srgbClr val="484A96"/>
            </a:solidFill>
          </a:ln>
        </p:spPr>
        <p:txBody>
          <a:bodyPr wrap="square" lIns="0" tIns="0" rIns="0" bIns="0" rtlCol="0"/>
          <a:lstStyle/>
          <a:p>
            <a:endParaRPr/>
          </a:p>
        </p:txBody>
      </p:sp>
      <p:sp>
        <p:nvSpPr>
          <p:cNvPr id="161" name="object 256"/>
          <p:cNvSpPr/>
          <p:nvPr/>
        </p:nvSpPr>
        <p:spPr>
          <a:xfrm>
            <a:off x="1886518" y="3518166"/>
            <a:ext cx="6916833" cy="0"/>
          </a:xfrm>
          <a:custGeom>
            <a:avLst/>
            <a:gdLst/>
            <a:ahLst/>
            <a:cxnLst/>
            <a:rect l="l" t="t" r="r" b="b"/>
            <a:pathLst>
              <a:path w="2981960">
                <a:moveTo>
                  <a:pt x="0" y="0"/>
                </a:moveTo>
                <a:lnTo>
                  <a:pt x="2981638" y="0"/>
                </a:lnTo>
              </a:path>
            </a:pathLst>
          </a:custGeom>
          <a:ln w="9525">
            <a:solidFill>
              <a:srgbClr val="6B6EA8"/>
            </a:solidFill>
          </a:ln>
        </p:spPr>
        <p:txBody>
          <a:bodyPr wrap="square" lIns="0" tIns="0" rIns="0" bIns="0" rtlCol="0"/>
          <a:lstStyle/>
          <a:p>
            <a:endParaRPr/>
          </a:p>
        </p:txBody>
      </p:sp>
      <p:sp>
        <p:nvSpPr>
          <p:cNvPr id="162" name="object 257"/>
          <p:cNvSpPr/>
          <p:nvPr/>
        </p:nvSpPr>
        <p:spPr>
          <a:xfrm>
            <a:off x="1886518" y="3532049"/>
            <a:ext cx="6916833" cy="0"/>
          </a:xfrm>
          <a:custGeom>
            <a:avLst/>
            <a:gdLst/>
            <a:ahLst/>
            <a:cxnLst/>
            <a:rect l="l" t="t" r="r" b="b"/>
            <a:pathLst>
              <a:path w="2981960">
                <a:moveTo>
                  <a:pt x="0" y="0"/>
                </a:moveTo>
                <a:lnTo>
                  <a:pt x="2981638" y="0"/>
                </a:lnTo>
              </a:path>
            </a:pathLst>
          </a:custGeom>
          <a:ln w="9525">
            <a:solidFill>
              <a:srgbClr val="8D92B9"/>
            </a:solidFill>
          </a:ln>
        </p:spPr>
        <p:txBody>
          <a:bodyPr wrap="square" lIns="0" tIns="0" rIns="0" bIns="0" rtlCol="0"/>
          <a:lstStyle/>
          <a:p>
            <a:endParaRPr/>
          </a:p>
        </p:txBody>
      </p:sp>
      <p:sp>
        <p:nvSpPr>
          <p:cNvPr id="163" name="object 258"/>
          <p:cNvSpPr/>
          <p:nvPr/>
        </p:nvSpPr>
        <p:spPr>
          <a:xfrm>
            <a:off x="1886518" y="3545920"/>
            <a:ext cx="6916833" cy="0"/>
          </a:xfrm>
          <a:custGeom>
            <a:avLst/>
            <a:gdLst/>
            <a:ahLst/>
            <a:cxnLst/>
            <a:rect l="l" t="t" r="r" b="b"/>
            <a:pathLst>
              <a:path w="2981960">
                <a:moveTo>
                  <a:pt x="0" y="0"/>
                </a:moveTo>
                <a:lnTo>
                  <a:pt x="2981638" y="0"/>
                </a:lnTo>
              </a:path>
            </a:pathLst>
          </a:custGeom>
          <a:ln w="9525">
            <a:solidFill>
              <a:srgbClr val="AFB6CA"/>
            </a:solidFill>
          </a:ln>
        </p:spPr>
        <p:txBody>
          <a:bodyPr wrap="square" lIns="0" tIns="0" rIns="0" bIns="0" rtlCol="0"/>
          <a:lstStyle/>
          <a:p>
            <a:endParaRPr/>
          </a:p>
        </p:txBody>
      </p:sp>
      <p:sp>
        <p:nvSpPr>
          <p:cNvPr id="164" name="object 259"/>
          <p:cNvSpPr/>
          <p:nvPr/>
        </p:nvSpPr>
        <p:spPr>
          <a:xfrm>
            <a:off x="1886518" y="3545716"/>
            <a:ext cx="6916833" cy="0"/>
          </a:xfrm>
          <a:custGeom>
            <a:avLst/>
            <a:gdLst/>
            <a:ahLst/>
            <a:cxnLst/>
            <a:rect l="l" t="t" r="r" b="b"/>
            <a:pathLst>
              <a:path w="2981960">
                <a:moveTo>
                  <a:pt x="0" y="0"/>
                </a:moveTo>
                <a:lnTo>
                  <a:pt x="2981638" y="0"/>
                </a:lnTo>
              </a:path>
            </a:pathLst>
          </a:custGeom>
          <a:ln w="9525">
            <a:solidFill>
              <a:srgbClr val="D2DBDC"/>
            </a:solidFill>
          </a:ln>
        </p:spPr>
        <p:txBody>
          <a:bodyPr wrap="square" lIns="0" tIns="0" rIns="0" bIns="0" rtlCol="0"/>
          <a:lstStyle/>
          <a:p>
            <a:endParaRPr/>
          </a:p>
        </p:txBody>
      </p:sp>
      <p:sp>
        <p:nvSpPr>
          <p:cNvPr id="165" name="object 260"/>
          <p:cNvSpPr/>
          <p:nvPr/>
        </p:nvSpPr>
        <p:spPr>
          <a:xfrm>
            <a:off x="1886518" y="3559597"/>
            <a:ext cx="6916833" cy="0"/>
          </a:xfrm>
          <a:custGeom>
            <a:avLst/>
            <a:gdLst/>
            <a:ahLst/>
            <a:cxnLst/>
            <a:rect l="l" t="t" r="r" b="b"/>
            <a:pathLst>
              <a:path w="2981960">
                <a:moveTo>
                  <a:pt x="0" y="0"/>
                </a:moveTo>
                <a:lnTo>
                  <a:pt x="2981638" y="0"/>
                </a:lnTo>
              </a:path>
            </a:pathLst>
          </a:custGeom>
          <a:ln w="9525">
            <a:solidFill>
              <a:srgbClr val="D2DBDC"/>
            </a:solidFill>
          </a:ln>
        </p:spPr>
        <p:txBody>
          <a:bodyPr wrap="square" lIns="0" tIns="0" rIns="0" bIns="0" rtlCol="0"/>
          <a:lstStyle/>
          <a:p>
            <a:endParaRPr/>
          </a:p>
        </p:txBody>
      </p:sp>
      <p:sp>
        <p:nvSpPr>
          <p:cNvPr id="166" name="object 261"/>
          <p:cNvSpPr/>
          <p:nvPr/>
        </p:nvSpPr>
        <p:spPr>
          <a:xfrm>
            <a:off x="1886518" y="3573470"/>
            <a:ext cx="6916833" cy="0"/>
          </a:xfrm>
          <a:custGeom>
            <a:avLst/>
            <a:gdLst/>
            <a:ahLst/>
            <a:cxnLst/>
            <a:rect l="l" t="t" r="r" b="b"/>
            <a:pathLst>
              <a:path w="2981960">
                <a:moveTo>
                  <a:pt x="0" y="0"/>
                </a:moveTo>
                <a:lnTo>
                  <a:pt x="2981638" y="0"/>
                </a:lnTo>
              </a:path>
            </a:pathLst>
          </a:custGeom>
          <a:ln w="9525">
            <a:solidFill>
              <a:srgbClr val="D2DBDC"/>
            </a:solidFill>
          </a:ln>
        </p:spPr>
        <p:txBody>
          <a:bodyPr wrap="square" lIns="0" tIns="0" rIns="0" bIns="0" rtlCol="0"/>
          <a:lstStyle/>
          <a:p>
            <a:endParaRPr/>
          </a:p>
        </p:txBody>
      </p:sp>
      <p:sp>
        <p:nvSpPr>
          <p:cNvPr id="167" name="object 262"/>
          <p:cNvSpPr/>
          <p:nvPr/>
        </p:nvSpPr>
        <p:spPr>
          <a:xfrm>
            <a:off x="1886518" y="3587351"/>
            <a:ext cx="6916833" cy="0"/>
          </a:xfrm>
          <a:custGeom>
            <a:avLst/>
            <a:gdLst/>
            <a:ahLst/>
            <a:cxnLst/>
            <a:rect l="l" t="t" r="r" b="b"/>
            <a:pathLst>
              <a:path w="2981960">
                <a:moveTo>
                  <a:pt x="0" y="0"/>
                </a:moveTo>
                <a:lnTo>
                  <a:pt x="2981638" y="0"/>
                </a:lnTo>
              </a:path>
            </a:pathLst>
          </a:custGeom>
          <a:ln w="9525">
            <a:solidFill>
              <a:srgbClr val="D2DBDC"/>
            </a:solidFill>
          </a:ln>
        </p:spPr>
        <p:txBody>
          <a:bodyPr wrap="square" lIns="0" tIns="0" rIns="0" bIns="0" rtlCol="0"/>
          <a:lstStyle/>
          <a:p>
            <a:endParaRPr/>
          </a:p>
        </p:txBody>
      </p:sp>
      <p:sp>
        <p:nvSpPr>
          <p:cNvPr id="168" name="object 263"/>
          <p:cNvSpPr/>
          <p:nvPr/>
        </p:nvSpPr>
        <p:spPr>
          <a:xfrm>
            <a:off x="1886518" y="3595920"/>
            <a:ext cx="6916833" cy="0"/>
          </a:xfrm>
          <a:custGeom>
            <a:avLst/>
            <a:gdLst/>
            <a:ahLst/>
            <a:cxnLst/>
            <a:rect l="l" t="t" r="r" b="b"/>
            <a:pathLst>
              <a:path w="2981960">
                <a:moveTo>
                  <a:pt x="0" y="0"/>
                </a:moveTo>
                <a:lnTo>
                  <a:pt x="2981638" y="0"/>
                </a:lnTo>
              </a:path>
            </a:pathLst>
          </a:custGeom>
          <a:ln w="4672">
            <a:solidFill>
              <a:srgbClr val="D2DBDC"/>
            </a:solidFill>
          </a:ln>
        </p:spPr>
        <p:txBody>
          <a:bodyPr wrap="square" lIns="0" tIns="0" rIns="0" bIns="0" rtlCol="0"/>
          <a:lstStyle/>
          <a:p>
            <a:endParaRPr/>
          </a:p>
        </p:txBody>
      </p:sp>
      <p:sp>
        <p:nvSpPr>
          <p:cNvPr id="169" name="object 264"/>
          <p:cNvSpPr/>
          <p:nvPr/>
        </p:nvSpPr>
        <p:spPr>
          <a:xfrm>
            <a:off x="2004344" y="5843845"/>
            <a:ext cx="201790" cy="190112"/>
          </a:xfrm>
          <a:custGeom>
            <a:avLst/>
            <a:gdLst/>
            <a:ahLst/>
            <a:cxnLst/>
            <a:rect l="l" t="t" r="r" b="b"/>
            <a:pathLst>
              <a:path w="86994" h="86994">
                <a:moveTo>
                  <a:pt x="14882" y="0"/>
                </a:moveTo>
                <a:lnTo>
                  <a:pt x="3993" y="16147"/>
                </a:lnTo>
                <a:lnTo>
                  <a:pt x="0" y="35920"/>
                </a:lnTo>
                <a:lnTo>
                  <a:pt x="3993" y="55692"/>
                </a:lnTo>
                <a:lnTo>
                  <a:pt x="14882" y="71840"/>
                </a:lnTo>
                <a:lnTo>
                  <a:pt x="31031" y="82727"/>
                </a:lnTo>
                <a:lnTo>
                  <a:pt x="50805" y="86720"/>
                </a:lnTo>
                <a:lnTo>
                  <a:pt x="70577" y="82727"/>
                </a:lnTo>
                <a:lnTo>
                  <a:pt x="86725" y="71840"/>
                </a:lnTo>
              </a:path>
            </a:pathLst>
          </a:custGeom>
          <a:ln w="11112">
            <a:solidFill>
              <a:srgbClr val="E5EFE5"/>
            </a:solidFill>
          </a:ln>
        </p:spPr>
        <p:txBody>
          <a:bodyPr wrap="square" lIns="0" tIns="0" rIns="0" bIns="0" rtlCol="0"/>
          <a:lstStyle/>
          <a:p>
            <a:endParaRPr/>
          </a:p>
        </p:txBody>
      </p:sp>
      <p:sp>
        <p:nvSpPr>
          <p:cNvPr id="170" name="object 265"/>
          <p:cNvSpPr/>
          <p:nvPr/>
        </p:nvSpPr>
        <p:spPr>
          <a:xfrm>
            <a:off x="2011707" y="5818264"/>
            <a:ext cx="220938" cy="208152"/>
          </a:xfrm>
          <a:custGeom>
            <a:avLst/>
            <a:gdLst/>
            <a:ahLst/>
            <a:cxnLst/>
            <a:rect l="l" t="t" r="r" b="b"/>
            <a:pathLst>
              <a:path w="95250" h="95250">
                <a:moveTo>
                  <a:pt x="95255" y="47625"/>
                </a:moveTo>
                <a:lnTo>
                  <a:pt x="91512" y="29087"/>
                </a:lnTo>
                <a:lnTo>
                  <a:pt x="81306" y="13948"/>
                </a:lnTo>
                <a:lnTo>
                  <a:pt x="66168" y="3742"/>
                </a:lnTo>
                <a:lnTo>
                  <a:pt x="47630" y="0"/>
                </a:lnTo>
                <a:lnTo>
                  <a:pt x="29091" y="3742"/>
                </a:lnTo>
                <a:lnTo>
                  <a:pt x="13951" y="13948"/>
                </a:lnTo>
                <a:lnTo>
                  <a:pt x="3743" y="29087"/>
                </a:lnTo>
                <a:lnTo>
                  <a:pt x="0" y="47625"/>
                </a:lnTo>
                <a:lnTo>
                  <a:pt x="3743" y="66162"/>
                </a:lnTo>
                <a:lnTo>
                  <a:pt x="13951" y="81300"/>
                </a:lnTo>
                <a:lnTo>
                  <a:pt x="29091" y="91507"/>
                </a:lnTo>
                <a:lnTo>
                  <a:pt x="47630" y="95250"/>
                </a:lnTo>
                <a:lnTo>
                  <a:pt x="66168" y="91507"/>
                </a:lnTo>
                <a:lnTo>
                  <a:pt x="81306" y="81300"/>
                </a:lnTo>
                <a:lnTo>
                  <a:pt x="91512" y="66162"/>
                </a:lnTo>
                <a:lnTo>
                  <a:pt x="95255" y="47625"/>
                </a:lnTo>
              </a:path>
            </a:pathLst>
          </a:custGeom>
          <a:ln w="11112">
            <a:solidFill>
              <a:srgbClr val="DEE8DE"/>
            </a:solidFill>
          </a:ln>
        </p:spPr>
        <p:txBody>
          <a:bodyPr wrap="square" lIns="0" tIns="0" rIns="0" bIns="0" rtlCol="0"/>
          <a:lstStyle/>
          <a:p>
            <a:endParaRPr/>
          </a:p>
        </p:txBody>
      </p:sp>
      <p:sp>
        <p:nvSpPr>
          <p:cNvPr id="171" name="object 266"/>
          <p:cNvSpPr/>
          <p:nvPr/>
        </p:nvSpPr>
        <p:spPr>
          <a:xfrm>
            <a:off x="2019072" y="5825203"/>
            <a:ext cx="206209" cy="194275"/>
          </a:xfrm>
          <a:custGeom>
            <a:avLst/>
            <a:gdLst/>
            <a:ahLst/>
            <a:cxnLst/>
            <a:rect l="l" t="t" r="r" b="b"/>
            <a:pathLst>
              <a:path w="88900" h="88900">
                <a:moveTo>
                  <a:pt x="88905" y="44450"/>
                </a:moveTo>
                <a:lnTo>
                  <a:pt x="85411" y="27148"/>
                </a:lnTo>
                <a:lnTo>
                  <a:pt x="75885" y="13019"/>
                </a:lnTo>
                <a:lnTo>
                  <a:pt x="61755" y="3493"/>
                </a:lnTo>
                <a:lnTo>
                  <a:pt x="44455" y="0"/>
                </a:lnTo>
                <a:lnTo>
                  <a:pt x="27153" y="3493"/>
                </a:lnTo>
                <a:lnTo>
                  <a:pt x="13022" y="13019"/>
                </a:lnTo>
                <a:lnTo>
                  <a:pt x="3494" y="27148"/>
                </a:lnTo>
                <a:lnTo>
                  <a:pt x="0" y="44450"/>
                </a:lnTo>
                <a:lnTo>
                  <a:pt x="3494" y="61750"/>
                </a:lnTo>
                <a:lnTo>
                  <a:pt x="13022" y="75879"/>
                </a:lnTo>
                <a:lnTo>
                  <a:pt x="27153" y="85406"/>
                </a:lnTo>
                <a:lnTo>
                  <a:pt x="44455" y="88900"/>
                </a:lnTo>
                <a:lnTo>
                  <a:pt x="61755" y="85406"/>
                </a:lnTo>
                <a:lnTo>
                  <a:pt x="75885" y="75879"/>
                </a:lnTo>
                <a:lnTo>
                  <a:pt x="85411" y="61750"/>
                </a:lnTo>
                <a:lnTo>
                  <a:pt x="88905" y="44450"/>
                </a:lnTo>
              </a:path>
            </a:pathLst>
          </a:custGeom>
          <a:ln w="11112">
            <a:solidFill>
              <a:srgbClr val="D8E1D8"/>
            </a:solidFill>
          </a:ln>
        </p:spPr>
        <p:txBody>
          <a:bodyPr wrap="square" lIns="0" tIns="0" rIns="0" bIns="0" rtlCol="0"/>
          <a:lstStyle/>
          <a:p>
            <a:endParaRPr/>
          </a:p>
        </p:txBody>
      </p:sp>
      <p:sp>
        <p:nvSpPr>
          <p:cNvPr id="172" name="object 267"/>
          <p:cNvSpPr/>
          <p:nvPr/>
        </p:nvSpPr>
        <p:spPr>
          <a:xfrm>
            <a:off x="2026436" y="5832141"/>
            <a:ext cx="191480" cy="180398"/>
          </a:xfrm>
          <a:custGeom>
            <a:avLst/>
            <a:gdLst/>
            <a:ahLst/>
            <a:cxnLst/>
            <a:rect l="l" t="t" r="r" b="b"/>
            <a:pathLst>
              <a:path w="82550" h="82550">
                <a:moveTo>
                  <a:pt x="82555" y="41275"/>
                </a:moveTo>
                <a:lnTo>
                  <a:pt x="79311" y="25208"/>
                </a:lnTo>
                <a:lnTo>
                  <a:pt x="70466" y="12088"/>
                </a:lnTo>
                <a:lnTo>
                  <a:pt x="57346" y="3243"/>
                </a:lnTo>
                <a:lnTo>
                  <a:pt x="41280" y="0"/>
                </a:lnTo>
                <a:lnTo>
                  <a:pt x="25213" y="3243"/>
                </a:lnTo>
                <a:lnTo>
                  <a:pt x="12091" y="12088"/>
                </a:lnTo>
                <a:lnTo>
                  <a:pt x="3244" y="25208"/>
                </a:lnTo>
                <a:lnTo>
                  <a:pt x="0" y="41275"/>
                </a:lnTo>
                <a:lnTo>
                  <a:pt x="3244" y="57340"/>
                </a:lnTo>
                <a:lnTo>
                  <a:pt x="12091" y="70460"/>
                </a:lnTo>
                <a:lnTo>
                  <a:pt x="25213" y="79306"/>
                </a:lnTo>
                <a:lnTo>
                  <a:pt x="41280" y="82550"/>
                </a:lnTo>
                <a:lnTo>
                  <a:pt x="57346" y="79306"/>
                </a:lnTo>
                <a:lnTo>
                  <a:pt x="70466" y="70460"/>
                </a:lnTo>
                <a:lnTo>
                  <a:pt x="79311" y="57340"/>
                </a:lnTo>
                <a:lnTo>
                  <a:pt x="82555" y="41275"/>
                </a:lnTo>
              </a:path>
            </a:pathLst>
          </a:custGeom>
          <a:ln w="11112">
            <a:solidFill>
              <a:srgbClr val="D1DAD1"/>
            </a:solidFill>
          </a:ln>
        </p:spPr>
        <p:txBody>
          <a:bodyPr wrap="square" lIns="0" tIns="0" rIns="0" bIns="0" rtlCol="0"/>
          <a:lstStyle/>
          <a:p>
            <a:endParaRPr/>
          </a:p>
        </p:txBody>
      </p:sp>
      <p:sp>
        <p:nvSpPr>
          <p:cNvPr id="173" name="object 268"/>
          <p:cNvSpPr/>
          <p:nvPr/>
        </p:nvSpPr>
        <p:spPr>
          <a:xfrm>
            <a:off x="2033801" y="5839080"/>
            <a:ext cx="176750" cy="166521"/>
          </a:xfrm>
          <a:custGeom>
            <a:avLst/>
            <a:gdLst/>
            <a:ahLst/>
            <a:cxnLst/>
            <a:rect l="l" t="t" r="r" b="b"/>
            <a:pathLst>
              <a:path w="76200" h="76200">
                <a:moveTo>
                  <a:pt x="76205" y="38100"/>
                </a:moveTo>
                <a:lnTo>
                  <a:pt x="73210" y="23270"/>
                </a:lnTo>
                <a:lnTo>
                  <a:pt x="65045" y="11159"/>
                </a:lnTo>
                <a:lnTo>
                  <a:pt x="52934" y="2994"/>
                </a:lnTo>
                <a:lnTo>
                  <a:pt x="38105" y="0"/>
                </a:lnTo>
                <a:lnTo>
                  <a:pt x="23275" y="2994"/>
                </a:lnTo>
                <a:lnTo>
                  <a:pt x="11162" y="11159"/>
                </a:lnTo>
                <a:lnTo>
                  <a:pt x="2995" y="23270"/>
                </a:lnTo>
                <a:lnTo>
                  <a:pt x="0" y="38100"/>
                </a:lnTo>
                <a:lnTo>
                  <a:pt x="2995" y="52928"/>
                </a:lnTo>
                <a:lnTo>
                  <a:pt x="11162" y="65039"/>
                </a:lnTo>
                <a:lnTo>
                  <a:pt x="23275" y="73205"/>
                </a:lnTo>
                <a:lnTo>
                  <a:pt x="38105" y="76200"/>
                </a:lnTo>
                <a:lnTo>
                  <a:pt x="52934" y="73205"/>
                </a:lnTo>
                <a:lnTo>
                  <a:pt x="65045" y="65039"/>
                </a:lnTo>
                <a:lnTo>
                  <a:pt x="73210" y="52928"/>
                </a:lnTo>
                <a:lnTo>
                  <a:pt x="76205" y="38100"/>
                </a:lnTo>
              </a:path>
            </a:pathLst>
          </a:custGeom>
          <a:ln w="11112">
            <a:solidFill>
              <a:srgbClr val="CAD3CA"/>
            </a:solidFill>
          </a:ln>
        </p:spPr>
        <p:txBody>
          <a:bodyPr wrap="square" lIns="0" tIns="0" rIns="0" bIns="0" rtlCol="0"/>
          <a:lstStyle/>
          <a:p>
            <a:endParaRPr/>
          </a:p>
        </p:txBody>
      </p:sp>
      <p:sp>
        <p:nvSpPr>
          <p:cNvPr id="174" name="object 269"/>
          <p:cNvSpPr/>
          <p:nvPr/>
        </p:nvSpPr>
        <p:spPr>
          <a:xfrm>
            <a:off x="2041166" y="5846018"/>
            <a:ext cx="162021" cy="152645"/>
          </a:xfrm>
          <a:custGeom>
            <a:avLst/>
            <a:gdLst/>
            <a:ahLst/>
            <a:cxnLst/>
            <a:rect l="l" t="t" r="r" b="b"/>
            <a:pathLst>
              <a:path w="69850" h="69850">
                <a:moveTo>
                  <a:pt x="69855" y="34925"/>
                </a:moveTo>
                <a:lnTo>
                  <a:pt x="67110" y="21330"/>
                </a:lnTo>
                <a:lnTo>
                  <a:pt x="59625" y="10229"/>
                </a:lnTo>
                <a:lnTo>
                  <a:pt x="48524" y="2744"/>
                </a:lnTo>
                <a:lnTo>
                  <a:pt x="34930" y="0"/>
                </a:lnTo>
                <a:lnTo>
                  <a:pt x="21335" y="2744"/>
                </a:lnTo>
                <a:lnTo>
                  <a:pt x="10232" y="10229"/>
                </a:lnTo>
                <a:lnTo>
                  <a:pt x="2745" y="21330"/>
                </a:lnTo>
                <a:lnTo>
                  <a:pt x="0" y="34925"/>
                </a:lnTo>
                <a:lnTo>
                  <a:pt x="2745" y="48518"/>
                </a:lnTo>
                <a:lnTo>
                  <a:pt x="10232" y="59620"/>
                </a:lnTo>
                <a:lnTo>
                  <a:pt x="21335" y="67105"/>
                </a:lnTo>
                <a:lnTo>
                  <a:pt x="34930" y="69850"/>
                </a:lnTo>
                <a:lnTo>
                  <a:pt x="48524" y="67105"/>
                </a:lnTo>
                <a:lnTo>
                  <a:pt x="59625" y="59620"/>
                </a:lnTo>
                <a:lnTo>
                  <a:pt x="67110" y="48518"/>
                </a:lnTo>
                <a:lnTo>
                  <a:pt x="69855" y="34925"/>
                </a:lnTo>
              </a:path>
            </a:pathLst>
          </a:custGeom>
          <a:ln w="11112">
            <a:solidFill>
              <a:srgbClr val="C3CBC3"/>
            </a:solidFill>
          </a:ln>
        </p:spPr>
        <p:txBody>
          <a:bodyPr wrap="square" lIns="0" tIns="0" rIns="0" bIns="0" rtlCol="0"/>
          <a:lstStyle/>
          <a:p>
            <a:endParaRPr/>
          </a:p>
        </p:txBody>
      </p:sp>
      <p:sp>
        <p:nvSpPr>
          <p:cNvPr id="175" name="object 270"/>
          <p:cNvSpPr/>
          <p:nvPr/>
        </p:nvSpPr>
        <p:spPr>
          <a:xfrm>
            <a:off x="2048530" y="5852956"/>
            <a:ext cx="147292" cy="138768"/>
          </a:xfrm>
          <a:custGeom>
            <a:avLst/>
            <a:gdLst/>
            <a:ahLst/>
            <a:cxnLst/>
            <a:rect l="l" t="t" r="r" b="b"/>
            <a:pathLst>
              <a:path w="63500" h="63500">
                <a:moveTo>
                  <a:pt x="63505" y="31750"/>
                </a:moveTo>
                <a:lnTo>
                  <a:pt x="61009" y="19392"/>
                </a:lnTo>
                <a:lnTo>
                  <a:pt x="54204" y="9300"/>
                </a:lnTo>
                <a:lnTo>
                  <a:pt x="44112" y="2495"/>
                </a:lnTo>
                <a:lnTo>
                  <a:pt x="31755" y="0"/>
                </a:lnTo>
                <a:lnTo>
                  <a:pt x="19397" y="2495"/>
                </a:lnTo>
                <a:lnTo>
                  <a:pt x="9303" y="9300"/>
                </a:lnTo>
                <a:lnTo>
                  <a:pt x="2496" y="19392"/>
                </a:lnTo>
                <a:lnTo>
                  <a:pt x="0" y="31750"/>
                </a:lnTo>
                <a:lnTo>
                  <a:pt x="2496" y="44106"/>
                </a:lnTo>
                <a:lnTo>
                  <a:pt x="9303" y="54199"/>
                </a:lnTo>
                <a:lnTo>
                  <a:pt x="19397" y="61004"/>
                </a:lnTo>
                <a:lnTo>
                  <a:pt x="31755" y="63500"/>
                </a:lnTo>
                <a:lnTo>
                  <a:pt x="44112" y="61004"/>
                </a:lnTo>
                <a:lnTo>
                  <a:pt x="54204" y="54199"/>
                </a:lnTo>
                <a:lnTo>
                  <a:pt x="61009" y="44106"/>
                </a:lnTo>
                <a:lnTo>
                  <a:pt x="63505" y="31750"/>
                </a:lnTo>
              </a:path>
            </a:pathLst>
          </a:custGeom>
          <a:ln w="11112">
            <a:solidFill>
              <a:srgbClr val="BCC4BC"/>
            </a:solidFill>
          </a:ln>
        </p:spPr>
        <p:txBody>
          <a:bodyPr wrap="square" lIns="0" tIns="0" rIns="0" bIns="0" rtlCol="0"/>
          <a:lstStyle/>
          <a:p>
            <a:endParaRPr/>
          </a:p>
        </p:txBody>
      </p:sp>
      <p:sp>
        <p:nvSpPr>
          <p:cNvPr id="176" name="object 271"/>
          <p:cNvSpPr/>
          <p:nvPr/>
        </p:nvSpPr>
        <p:spPr>
          <a:xfrm>
            <a:off x="2055895" y="5859895"/>
            <a:ext cx="132563" cy="124891"/>
          </a:xfrm>
          <a:custGeom>
            <a:avLst/>
            <a:gdLst/>
            <a:ahLst/>
            <a:cxnLst/>
            <a:rect l="l" t="t" r="r" b="b"/>
            <a:pathLst>
              <a:path w="57150" h="57150">
                <a:moveTo>
                  <a:pt x="57155" y="28575"/>
                </a:moveTo>
                <a:lnTo>
                  <a:pt x="54909" y="17452"/>
                </a:lnTo>
                <a:lnTo>
                  <a:pt x="48785" y="8369"/>
                </a:lnTo>
                <a:lnTo>
                  <a:pt x="39702" y="2245"/>
                </a:lnTo>
                <a:lnTo>
                  <a:pt x="28580" y="0"/>
                </a:lnTo>
                <a:lnTo>
                  <a:pt x="17457" y="2245"/>
                </a:lnTo>
                <a:lnTo>
                  <a:pt x="8372" y="8369"/>
                </a:lnTo>
                <a:lnTo>
                  <a:pt x="2246" y="17452"/>
                </a:lnTo>
                <a:lnTo>
                  <a:pt x="0" y="28575"/>
                </a:lnTo>
                <a:lnTo>
                  <a:pt x="2246" y="39696"/>
                </a:lnTo>
                <a:lnTo>
                  <a:pt x="8372" y="48779"/>
                </a:lnTo>
                <a:lnTo>
                  <a:pt x="17457" y="54904"/>
                </a:lnTo>
                <a:lnTo>
                  <a:pt x="28580" y="57150"/>
                </a:lnTo>
                <a:lnTo>
                  <a:pt x="39702" y="54904"/>
                </a:lnTo>
                <a:lnTo>
                  <a:pt x="48785" y="48779"/>
                </a:lnTo>
                <a:lnTo>
                  <a:pt x="54909" y="39696"/>
                </a:lnTo>
                <a:lnTo>
                  <a:pt x="57155" y="28575"/>
                </a:lnTo>
              </a:path>
            </a:pathLst>
          </a:custGeom>
          <a:ln w="11112">
            <a:solidFill>
              <a:srgbClr val="B6BDB6"/>
            </a:solidFill>
          </a:ln>
        </p:spPr>
        <p:txBody>
          <a:bodyPr wrap="square" lIns="0" tIns="0" rIns="0" bIns="0" rtlCol="0"/>
          <a:lstStyle/>
          <a:p>
            <a:endParaRPr/>
          </a:p>
        </p:txBody>
      </p:sp>
      <p:sp>
        <p:nvSpPr>
          <p:cNvPr id="177" name="object 272"/>
          <p:cNvSpPr/>
          <p:nvPr/>
        </p:nvSpPr>
        <p:spPr>
          <a:xfrm>
            <a:off x="2063259" y="5866833"/>
            <a:ext cx="117834" cy="111014"/>
          </a:xfrm>
          <a:custGeom>
            <a:avLst/>
            <a:gdLst/>
            <a:ahLst/>
            <a:cxnLst/>
            <a:rect l="l" t="t" r="r" b="b"/>
            <a:pathLst>
              <a:path w="50800" h="50800">
                <a:moveTo>
                  <a:pt x="50805" y="25400"/>
                </a:moveTo>
                <a:lnTo>
                  <a:pt x="48808" y="15514"/>
                </a:lnTo>
                <a:lnTo>
                  <a:pt x="43364" y="7440"/>
                </a:lnTo>
                <a:lnTo>
                  <a:pt x="35290" y="1996"/>
                </a:lnTo>
                <a:lnTo>
                  <a:pt x="25405" y="0"/>
                </a:lnTo>
                <a:lnTo>
                  <a:pt x="15518" y="1996"/>
                </a:lnTo>
                <a:lnTo>
                  <a:pt x="7443" y="7440"/>
                </a:lnTo>
                <a:lnTo>
                  <a:pt x="1997" y="15514"/>
                </a:lnTo>
                <a:lnTo>
                  <a:pt x="0" y="25400"/>
                </a:lnTo>
                <a:lnTo>
                  <a:pt x="1997" y="35285"/>
                </a:lnTo>
                <a:lnTo>
                  <a:pt x="7443" y="43359"/>
                </a:lnTo>
                <a:lnTo>
                  <a:pt x="15518" y="48803"/>
                </a:lnTo>
                <a:lnTo>
                  <a:pt x="25405" y="50800"/>
                </a:lnTo>
                <a:lnTo>
                  <a:pt x="35290" y="48803"/>
                </a:lnTo>
                <a:lnTo>
                  <a:pt x="43364" y="43359"/>
                </a:lnTo>
                <a:lnTo>
                  <a:pt x="48808" y="35285"/>
                </a:lnTo>
                <a:lnTo>
                  <a:pt x="50805" y="25400"/>
                </a:lnTo>
              </a:path>
            </a:pathLst>
          </a:custGeom>
          <a:ln w="11112">
            <a:solidFill>
              <a:srgbClr val="AFB6AF"/>
            </a:solidFill>
          </a:ln>
        </p:spPr>
        <p:txBody>
          <a:bodyPr wrap="square" lIns="0" tIns="0" rIns="0" bIns="0" rtlCol="0"/>
          <a:lstStyle/>
          <a:p>
            <a:endParaRPr/>
          </a:p>
        </p:txBody>
      </p:sp>
      <p:sp>
        <p:nvSpPr>
          <p:cNvPr id="178" name="object 273"/>
          <p:cNvSpPr/>
          <p:nvPr/>
        </p:nvSpPr>
        <p:spPr>
          <a:xfrm>
            <a:off x="2070624" y="5873771"/>
            <a:ext cx="103104" cy="97138"/>
          </a:xfrm>
          <a:custGeom>
            <a:avLst/>
            <a:gdLst/>
            <a:ahLst/>
            <a:cxnLst/>
            <a:rect l="l" t="t" r="r" b="b"/>
            <a:pathLst>
              <a:path w="44450" h="44450">
                <a:moveTo>
                  <a:pt x="44455" y="22225"/>
                </a:moveTo>
                <a:lnTo>
                  <a:pt x="42708" y="13574"/>
                </a:lnTo>
                <a:lnTo>
                  <a:pt x="37945" y="6509"/>
                </a:lnTo>
                <a:lnTo>
                  <a:pt x="30880" y="1746"/>
                </a:lnTo>
                <a:lnTo>
                  <a:pt x="22230" y="0"/>
                </a:lnTo>
                <a:lnTo>
                  <a:pt x="13578" y="1746"/>
                </a:lnTo>
                <a:lnTo>
                  <a:pt x="6512" y="6509"/>
                </a:lnTo>
                <a:lnTo>
                  <a:pt x="1747" y="13574"/>
                </a:lnTo>
                <a:lnTo>
                  <a:pt x="0" y="22225"/>
                </a:lnTo>
                <a:lnTo>
                  <a:pt x="1747" y="30875"/>
                </a:lnTo>
                <a:lnTo>
                  <a:pt x="6512" y="37939"/>
                </a:lnTo>
                <a:lnTo>
                  <a:pt x="13578" y="42703"/>
                </a:lnTo>
                <a:lnTo>
                  <a:pt x="22230" y="44450"/>
                </a:lnTo>
                <a:lnTo>
                  <a:pt x="30880" y="42703"/>
                </a:lnTo>
                <a:lnTo>
                  <a:pt x="37945" y="37939"/>
                </a:lnTo>
                <a:lnTo>
                  <a:pt x="42708" y="30875"/>
                </a:lnTo>
                <a:lnTo>
                  <a:pt x="44455" y="22225"/>
                </a:lnTo>
              </a:path>
            </a:pathLst>
          </a:custGeom>
          <a:ln w="11112">
            <a:solidFill>
              <a:srgbClr val="A8AFA8"/>
            </a:solidFill>
          </a:ln>
        </p:spPr>
        <p:txBody>
          <a:bodyPr wrap="square" lIns="0" tIns="0" rIns="0" bIns="0" rtlCol="0"/>
          <a:lstStyle/>
          <a:p>
            <a:endParaRPr/>
          </a:p>
        </p:txBody>
      </p:sp>
      <p:sp>
        <p:nvSpPr>
          <p:cNvPr id="179" name="object 274"/>
          <p:cNvSpPr/>
          <p:nvPr/>
        </p:nvSpPr>
        <p:spPr>
          <a:xfrm>
            <a:off x="2077989" y="5880710"/>
            <a:ext cx="88375" cy="83261"/>
          </a:xfrm>
          <a:custGeom>
            <a:avLst/>
            <a:gdLst/>
            <a:ahLst/>
            <a:cxnLst/>
            <a:rect l="l" t="t" r="r" b="b"/>
            <a:pathLst>
              <a:path w="38100" h="38100">
                <a:moveTo>
                  <a:pt x="38105" y="19050"/>
                </a:moveTo>
                <a:lnTo>
                  <a:pt x="36607" y="11636"/>
                </a:lnTo>
                <a:lnTo>
                  <a:pt x="32524" y="5580"/>
                </a:lnTo>
                <a:lnTo>
                  <a:pt x="26468" y="1497"/>
                </a:lnTo>
                <a:lnTo>
                  <a:pt x="19055" y="0"/>
                </a:lnTo>
                <a:lnTo>
                  <a:pt x="11640" y="1497"/>
                </a:lnTo>
                <a:lnTo>
                  <a:pt x="5583" y="5580"/>
                </a:lnTo>
                <a:lnTo>
                  <a:pt x="1498" y="11636"/>
                </a:lnTo>
                <a:lnTo>
                  <a:pt x="0" y="19050"/>
                </a:lnTo>
                <a:lnTo>
                  <a:pt x="1498" y="26463"/>
                </a:lnTo>
                <a:lnTo>
                  <a:pt x="5583" y="32518"/>
                </a:lnTo>
                <a:lnTo>
                  <a:pt x="11640" y="36602"/>
                </a:lnTo>
                <a:lnTo>
                  <a:pt x="19055" y="38100"/>
                </a:lnTo>
                <a:lnTo>
                  <a:pt x="26468" y="36602"/>
                </a:lnTo>
                <a:lnTo>
                  <a:pt x="32524" y="32518"/>
                </a:lnTo>
                <a:lnTo>
                  <a:pt x="36607" y="26463"/>
                </a:lnTo>
                <a:lnTo>
                  <a:pt x="38105" y="19050"/>
                </a:lnTo>
              </a:path>
            </a:pathLst>
          </a:custGeom>
          <a:ln w="11112">
            <a:solidFill>
              <a:srgbClr val="A1A8A1"/>
            </a:solidFill>
          </a:ln>
        </p:spPr>
        <p:txBody>
          <a:bodyPr wrap="square" lIns="0" tIns="0" rIns="0" bIns="0" rtlCol="0"/>
          <a:lstStyle/>
          <a:p>
            <a:endParaRPr/>
          </a:p>
        </p:txBody>
      </p:sp>
      <p:sp>
        <p:nvSpPr>
          <p:cNvPr id="180" name="object 275"/>
          <p:cNvSpPr/>
          <p:nvPr/>
        </p:nvSpPr>
        <p:spPr>
          <a:xfrm>
            <a:off x="2085353" y="5887648"/>
            <a:ext cx="73646" cy="69384"/>
          </a:xfrm>
          <a:custGeom>
            <a:avLst/>
            <a:gdLst/>
            <a:ahLst/>
            <a:cxnLst/>
            <a:rect l="l" t="t" r="r" b="b"/>
            <a:pathLst>
              <a:path w="31750" h="31750">
                <a:moveTo>
                  <a:pt x="31755" y="15875"/>
                </a:moveTo>
                <a:lnTo>
                  <a:pt x="31755" y="7108"/>
                </a:lnTo>
                <a:lnTo>
                  <a:pt x="24646" y="0"/>
                </a:lnTo>
                <a:lnTo>
                  <a:pt x="15880" y="0"/>
                </a:lnTo>
                <a:lnTo>
                  <a:pt x="7114" y="0"/>
                </a:lnTo>
                <a:lnTo>
                  <a:pt x="0" y="7108"/>
                </a:lnTo>
                <a:lnTo>
                  <a:pt x="0" y="15875"/>
                </a:lnTo>
                <a:lnTo>
                  <a:pt x="0" y="24640"/>
                </a:lnTo>
                <a:lnTo>
                  <a:pt x="7114" y="31750"/>
                </a:lnTo>
                <a:lnTo>
                  <a:pt x="15880" y="31750"/>
                </a:lnTo>
                <a:lnTo>
                  <a:pt x="24646" y="31750"/>
                </a:lnTo>
                <a:lnTo>
                  <a:pt x="31755" y="24640"/>
                </a:lnTo>
                <a:lnTo>
                  <a:pt x="31755" y="15875"/>
                </a:lnTo>
              </a:path>
            </a:pathLst>
          </a:custGeom>
          <a:ln w="11112">
            <a:solidFill>
              <a:srgbClr val="9BA19B"/>
            </a:solidFill>
          </a:ln>
        </p:spPr>
        <p:txBody>
          <a:bodyPr wrap="square" lIns="0" tIns="0" rIns="0" bIns="0" rtlCol="0"/>
          <a:lstStyle/>
          <a:p>
            <a:endParaRPr/>
          </a:p>
        </p:txBody>
      </p:sp>
      <p:sp>
        <p:nvSpPr>
          <p:cNvPr id="181" name="object 276"/>
          <p:cNvSpPr/>
          <p:nvPr/>
        </p:nvSpPr>
        <p:spPr>
          <a:xfrm>
            <a:off x="2092718" y="5894587"/>
            <a:ext cx="58917" cy="55507"/>
          </a:xfrm>
          <a:custGeom>
            <a:avLst/>
            <a:gdLst/>
            <a:ahLst/>
            <a:cxnLst/>
            <a:rect l="l" t="t" r="r" b="b"/>
            <a:pathLst>
              <a:path w="25400" h="25400">
                <a:moveTo>
                  <a:pt x="25405" y="12700"/>
                </a:moveTo>
                <a:lnTo>
                  <a:pt x="25405" y="5689"/>
                </a:lnTo>
                <a:lnTo>
                  <a:pt x="19715" y="0"/>
                </a:lnTo>
                <a:lnTo>
                  <a:pt x="12705" y="0"/>
                </a:lnTo>
                <a:lnTo>
                  <a:pt x="5695" y="0"/>
                </a:lnTo>
                <a:lnTo>
                  <a:pt x="0" y="5689"/>
                </a:lnTo>
                <a:lnTo>
                  <a:pt x="0" y="12700"/>
                </a:lnTo>
                <a:lnTo>
                  <a:pt x="0" y="19709"/>
                </a:lnTo>
                <a:lnTo>
                  <a:pt x="5695" y="25400"/>
                </a:lnTo>
                <a:lnTo>
                  <a:pt x="12705" y="25400"/>
                </a:lnTo>
                <a:lnTo>
                  <a:pt x="19715" y="25400"/>
                </a:lnTo>
                <a:lnTo>
                  <a:pt x="25405" y="19709"/>
                </a:lnTo>
                <a:lnTo>
                  <a:pt x="25405" y="12700"/>
                </a:lnTo>
              </a:path>
            </a:pathLst>
          </a:custGeom>
          <a:ln w="11112">
            <a:solidFill>
              <a:srgbClr val="949A94"/>
            </a:solidFill>
          </a:ln>
        </p:spPr>
        <p:txBody>
          <a:bodyPr wrap="square" lIns="0" tIns="0" rIns="0" bIns="0" rtlCol="0"/>
          <a:lstStyle/>
          <a:p>
            <a:endParaRPr/>
          </a:p>
        </p:txBody>
      </p:sp>
      <p:sp>
        <p:nvSpPr>
          <p:cNvPr id="182" name="object 277"/>
          <p:cNvSpPr/>
          <p:nvPr/>
        </p:nvSpPr>
        <p:spPr>
          <a:xfrm>
            <a:off x="2100082" y="5901525"/>
            <a:ext cx="44188" cy="41630"/>
          </a:xfrm>
          <a:custGeom>
            <a:avLst/>
            <a:gdLst/>
            <a:ahLst/>
            <a:cxnLst/>
            <a:rect l="l" t="t" r="r" b="b"/>
            <a:pathLst>
              <a:path w="19050" h="19050">
                <a:moveTo>
                  <a:pt x="19055" y="9525"/>
                </a:moveTo>
                <a:lnTo>
                  <a:pt x="19055" y="4265"/>
                </a:lnTo>
                <a:lnTo>
                  <a:pt x="14789" y="0"/>
                </a:lnTo>
                <a:lnTo>
                  <a:pt x="9530" y="0"/>
                </a:lnTo>
                <a:lnTo>
                  <a:pt x="4272" y="0"/>
                </a:lnTo>
                <a:lnTo>
                  <a:pt x="0" y="4265"/>
                </a:lnTo>
                <a:lnTo>
                  <a:pt x="0" y="9525"/>
                </a:lnTo>
                <a:lnTo>
                  <a:pt x="0" y="14782"/>
                </a:lnTo>
                <a:lnTo>
                  <a:pt x="4272" y="19050"/>
                </a:lnTo>
                <a:lnTo>
                  <a:pt x="9530" y="19050"/>
                </a:lnTo>
                <a:lnTo>
                  <a:pt x="14789" y="19050"/>
                </a:lnTo>
                <a:lnTo>
                  <a:pt x="19055" y="14782"/>
                </a:lnTo>
                <a:lnTo>
                  <a:pt x="19055" y="9525"/>
                </a:lnTo>
              </a:path>
            </a:pathLst>
          </a:custGeom>
          <a:ln w="11112">
            <a:solidFill>
              <a:srgbClr val="8D938D"/>
            </a:solidFill>
          </a:ln>
        </p:spPr>
        <p:txBody>
          <a:bodyPr wrap="square" lIns="0" tIns="0" rIns="0" bIns="0" rtlCol="0"/>
          <a:lstStyle/>
          <a:p>
            <a:endParaRPr/>
          </a:p>
        </p:txBody>
      </p:sp>
      <p:sp>
        <p:nvSpPr>
          <p:cNvPr id="183" name="object 278"/>
          <p:cNvSpPr/>
          <p:nvPr/>
        </p:nvSpPr>
        <p:spPr>
          <a:xfrm>
            <a:off x="2107447" y="5908463"/>
            <a:ext cx="29458" cy="27754"/>
          </a:xfrm>
          <a:custGeom>
            <a:avLst/>
            <a:gdLst/>
            <a:ahLst/>
            <a:cxnLst/>
            <a:rect l="l" t="t" r="r" b="b"/>
            <a:pathLst>
              <a:path w="12700" h="12700">
                <a:moveTo>
                  <a:pt x="12705" y="6350"/>
                </a:moveTo>
                <a:lnTo>
                  <a:pt x="12705" y="2847"/>
                </a:lnTo>
                <a:lnTo>
                  <a:pt x="9857" y="0"/>
                </a:lnTo>
                <a:lnTo>
                  <a:pt x="6355" y="0"/>
                </a:lnTo>
                <a:lnTo>
                  <a:pt x="2853" y="0"/>
                </a:lnTo>
                <a:lnTo>
                  <a:pt x="0" y="2847"/>
                </a:lnTo>
                <a:lnTo>
                  <a:pt x="0" y="6350"/>
                </a:lnTo>
                <a:lnTo>
                  <a:pt x="0" y="9851"/>
                </a:lnTo>
                <a:lnTo>
                  <a:pt x="2853" y="12700"/>
                </a:lnTo>
                <a:lnTo>
                  <a:pt x="6355" y="12700"/>
                </a:lnTo>
                <a:lnTo>
                  <a:pt x="9857" y="12700"/>
                </a:lnTo>
                <a:lnTo>
                  <a:pt x="12705" y="9851"/>
                </a:lnTo>
                <a:lnTo>
                  <a:pt x="12705" y="6350"/>
                </a:lnTo>
              </a:path>
            </a:pathLst>
          </a:custGeom>
          <a:ln w="11112">
            <a:solidFill>
              <a:srgbClr val="868C86"/>
            </a:solidFill>
          </a:ln>
        </p:spPr>
        <p:txBody>
          <a:bodyPr wrap="square" lIns="0" tIns="0" rIns="0" bIns="0" rtlCol="0"/>
          <a:lstStyle/>
          <a:p>
            <a:endParaRPr/>
          </a:p>
        </p:txBody>
      </p:sp>
      <p:sp>
        <p:nvSpPr>
          <p:cNvPr id="184" name="object 279"/>
          <p:cNvSpPr/>
          <p:nvPr/>
        </p:nvSpPr>
        <p:spPr>
          <a:xfrm>
            <a:off x="2114812" y="5915402"/>
            <a:ext cx="14729" cy="13877"/>
          </a:xfrm>
          <a:custGeom>
            <a:avLst/>
            <a:gdLst/>
            <a:ahLst/>
            <a:cxnLst/>
            <a:rect l="l" t="t" r="r" b="b"/>
            <a:pathLst>
              <a:path w="6350" h="6350">
                <a:moveTo>
                  <a:pt x="6355" y="3175"/>
                </a:moveTo>
                <a:lnTo>
                  <a:pt x="6355" y="1423"/>
                </a:lnTo>
                <a:lnTo>
                  <a:pt x="4931" y="0"/>
                </a:lnTo>
                <a:lnTo>
                  <a:pt x="3180" y="0"/>
                </a:lnTo>
                <a:lnTo>
                  <a:pt x="1428" y="0"/>
                </a:lnTo>
                <a:lnTo>
                  <a:pt x="0" y="1423"/>
                </a:lnTo>
                <a:lnTo>
                  <a:pt x="0" y="3175"/>
                </a:lnTo>
                <a:lnTo>
                  <a:pt x="0" y="4925"/>
                </a:lnTo>
                <a:lnTo>
                  <a:pt x="1428" y="6350"/>
                </a:lnTo>
                <a:lnTo>
                  <a:pt x="3180" y="6350"/>
                </a:lnTo>
                <a:lnTo>
                  <a:pt x="4931" y="6350"/>
                </a:lnTo>
                <a:lnTo>
                  <a:pt x="6355" y="4925"/>
                </a:lnTo>
                <a:lnTo>
                  <a:pt x="6355" y="3175"/>
                </a:lnTo>
              </a:path>
            </a:pathLst>
          </a:custGeom>
          <a:ln w="11112">
            <a:solidFill>
              <a:srgbClr val="808580"/>
            </a:solidFill>
          </a:ln>
        </p:spPr>
        <p:txBody>
          <a:bodyPr wrap="square" lIns="0" tIns="0" rIns="0" bIns="0" rtlCol="0"/>
          <a:lstStyle/>
          <a:p>
            <a:endParaRPr/>
          </a:p>
        </p:txBody>
      </p:sp>
      <p:sp>
        <p:nvSpPr>
          <p:cNvPr id="185" name="object 280"/>
          <p:cNvSpPr/>
          <p:nvPr/>
        </p:nvSpPr>
        <p:spPr>
          <a:xfrm>
            <a:off x="2122176" y="5922340"/>
            <a:ext cx="0" cy="0"/>
          </a:xfrm>
          <a:custGeom>
            <a:avLst/>
            <a:gdLst/>
            <a:ahLst/>
            <a:cxnLst/>
            <a:rect l="l" t="t" r="r" b="b"/>
            <a:pathLst>
              <a:path>
                <a:moveTo>
                  <a:pt x="5" y="0"/>
                </a:moveTo>
                <a:lnTo>
                  <a:pt x="0" y="0"/>
                </a:lnTo>
                <a:lnTo>
                  <a:pt x="5" y="0"/>
                </a:lnTo>
              </a:path>
            </a:pathLst>
          </a:custGeom>
          <a:ln w="11112">
            <a:solidFill>
              <a:srgbClr val="797E79"/>
            </a:solidFill>
          </a:ln>
        </p:spPr>
        <p:txBody>
          <a:bodyPr wrap="square" lIns="0" tIns="0" rIns="0" bIns="0" rtlCol="0"/>
          <a:lstStyle/>
          <a:p>
            <a:endParaRPr/>
          </a:p>
        </p:txBody>
      </p:sp>
      <p:sp>
        <p:nvSpPr>
          <p:cNvPr id="186" name="object 281"/>
          <p:cNvSpPr/>
          <p:nvPr/>
        </p:nvSpPr>
        <p:spPr>
          <a:xfrm>
            <a:off x="2107459" y="5908463"/>
            <a:ext cx="29458" cy="27754"/>
          </a:xfrm>
          <a:custGeom>
            <a:avLst/>
            <a:gdLst/>
            <a:ahLst/>
            <a:cxnLst/>
            <a:rect l="l" t="t" r="r" b="b"/>
            <a:pathLst>
              <a:path w="12700" h="12700">
                <a:moveTo>
                  <a:pt x="9852" y="0"/>
                </a:moveTo>
                <a:lnTo>
                  <a:pt x="2848" y="0"/>
                </a:lnTo>
                <a:lnTo>
                  <a:pt x="0" y="2847"/>
                </a:lnTo>
                <a:lnTo>
                  <a:pt x="0" y="9851"/>
                </a:lnTo>
                <a:lnTo>
                  <a:pt x="2848" y="12700"/>
                </a:lnTo>
                <a:lnTo>
                  <a:pt x="9852" y="12700"/>
                </a:lnTo>
                <a:lnTo>
                  <a:pt x="12700" y="9851"/>
                </a:lnTo>
                <a:lnTo>
                  <a:pt x="12700" y="2847"/>
                </a:lnTo>
                <a:lnTo>
                  <a:pt x="9852" y="0"/>
                </a:lnTo>
                <a:close/>
              </a:path>
            </a:pathLst>
          </a:custGeom>
          <a:solidFill>
            <a:srgbClr val="727772"/>
          </a:solidFill>
        </p:spPr>
        <p:txBody>
          <a:bodyPr wrap="square" lIns="0" tIns="0" rIns="0" bIns="0" rtlCol="0"/>
          <a:lstStyle/>
          <a:p>
            <a:endParaRPr/>
          </a:p>
        </p:txBody>
      </p:sp>
      <p:sp>
        <p:nvSpPr>
          <p:cNvPr id="187" name="object 282"/>
          <p:cNvSpPr/>
          <p:nvPr/>
        </p:nvSpPr>
        <p:spPr>
          <a:xfrm>
            <a:off x="8655289" y="6027753"/>
            <a:ext cx="29458" cy="6938"/>
          </a:xfrm>
          <a:custGeom>
            <a:avLst/>
            <a:gdLst/>
            <a:ahLst/>
            <a:cxnLst/>
            <a:rect l="l" t="t" r="r" b="b"/>
            <a:pathLst>
              <a:path w="12700" h="3175">
                <a:moveTo>
                  <a:pt x="0" y="0"/>
                </a:moveTo>
                <a:lnTo>
                  <a:pt x="12700" y="2564"/>
                </a:lnTo>
              </a:path>
            </a:pathLst>
          </a:custGeom>
          <a:ln w="11112">
            <a:solidFill>
              <a:srgbClr val="E5EFE5"/>
            </a:solidFill>
          </a:ln>
        </p:spPr>
        <p:txBody>
          <a:bodyPr wrap="square" lIns="0" tIns="0" rIns="0" bIns="0" rtlCol="0"/>
          <a:lstStyle/>
          <a:p>
            <a:endParaRPr/>
          </a:p>
        </p:txBody>
      </p:sp>
      <p:sp>
        <p:nvSpPr>
          <p:cNvPr id="188" name="object 283"/>
          <p:cNvSpPr/>
          <p:nvPr/>
        </p:nvSpPr>
        <p:spPr>
          <a:xfrm>
            <a:off x="8907106" y="5783572"/>
            <a:ext cx="7365" cy="27754"/>
          </a:xfrm>
          <a:custGeom>
            <a:avLst/>
            <a:gdLst/>
            <a:ahLst/>
            <a:cxnLst/>
            <a:rect l="l" t="t" r="r" b="b"/>
            <a:pathLst>
              <a:path w="3175" h="12700">
                <a:moveTo>
                  <a:pt x="2563" y="12699"/>
                </a:moveTo>
                <a:lnTo>
                  <a:pt x="0" y="0"/>
                </a:lnTo>
              </a:path>
            </a:pathLst>
          </a:custGeom>
          <a:ln w="11112">
            <a:solidFill>
              <a:srgbClr val="DEE8DE"/>
            </a:solidFill>
          </a:ln>
        </p:spPr>
        <p:txBody>
          <a:bodyPr wrap="square" lIns="0" tIns="0" rIns="0" bIns="0" rtlCol="0"/>
          <a:lstStyle/>
          <a:p>
            <a:endParaRPr/>
          </a:p>
        </p:txBody>
      </p:sp>
      <p:sp>
        <p:nvSpPr>
          <p:cNvPr id="189" name="object 284"/>
          <p:cNvSpPr/>
          <p:nvPr/>
        </p:nvSpPr>
        <p:spPr>
          <a:xfrm>
            <a:off x="8655290" y="5811327"/>
            <a:ext cx="257761" cy="215090"/>
          </a:xfrm>
          <a:custGeom>
            <a:avLst/>
            <a:gdLst/>
            <a:ahLst/>
            <a:cxnLst/>
            <a:rect l="l" t="t" r="r" b="b"/>
            <a:pathLst>
              <a:path w="111125" h="98425">
                <a:moveTo>
                  <a:pt x="0" y="95860"/>
                </a:moveTo>
                <a:lnTo>
                  <a:pt x="12700" y="98425"/>
                </a:lnTo>
                <a:lnTo>
                  <a:pt x="51016" y="90689"/>
                </a:lnTo>
                <a:lnTo>
                  <a:pt x="82301" y="69596"/>
                </a:lnTo>
                <a:lnTo>
                  <a:pt x="103391" y="38310"/>
                </a:lnTo>
                <a:lnTo>
                  <a:pt x="111125" y="0"/>
                </a:lnTo>
              </a:path>
            </a:pathLst>
          </a:custGeom>
          <a:ln w="11112">
            <a:solidFill>
              <a:srgbClr val="DEE8DE"/>
            </a:solidFill>
          </a:ln>
        </p:spPr>
        <p:txBody>
          <a:bodyPr wrap="square" lIns="0" tIns="0" rIns="0" bIns="0" rtlCol="0"/>
          <a:lstStyle/>
          <a:p>
            <a:endParaRPr/>
          </a:p>
        </p:txBody>
      </p:sp>
      <p:sp>
        <p:nvSpPr>
          <p:cNvPr id="190" name="object 285"/>
          <p:cNvSpPr/>
          <p:nvPr/>
        </p:nvSpPr>
        <p:spPr>
          <a:xfrm>
            <a:off x="8899739" y="5783572"/>
            <a:ext cx="7365" cy="27754"/>
          </a:xfrm>
          <a:custGeom>
            <a:avLst/>
            <a:gdLst/>
            <a:ahLst/>
            <a:cxnLst/>
            <a:rect l="l" t="t" r="r" b="b"/>
            <a:pathLst>
              <a:path w="3175" h="12700">
                <a:moveTo>
                  <a:pt x="2564" y="12699"/>
                </a:moveTo>
                <a:lnTo>
                  <a:pt x="0" y="0"/>
                </a:lnTo>
              </a:path>
            </a:pathLst>
          </a:custGeom>
          <a:ln w="11112">
            <a:solidFill>
              <a:srgbClr val="D8E1D8"/>
            </a:solidFill>
          </a:ln>
        </p:spPr>
        <p:txBody>
          <a:bodyPr wrap="square" lIns="0" tIns="0" rIns="0" bIns="0" rtlCol="0"/>
          <a:lstStyle/>
          <a:p>
            <a:endParaRPr/>
          </a:p>
        </p:txBody>
      </p:sp>
      <p:sp>
        <p:nvSpPr>
          <p:cNvPr id="191" name="object 286"/>
          <p:cNvSpPr/>
          <p:nvPr/>
        </p:nvSpPr>
        <p:spPr>
          <a:xfrm>
            <a:off x="8655289" y="5811326"/>
            <a:ext cx="250396" cy="208152"/>
          </a:xfrm>
          <a:custGeom>
            <a:avLst/>
            <a:gdLst/>
            <a:ahLst/>
            <a:cxnLst/>
            <a:rect l="l" t="t" r="r" b="b"/>
            <a:pathLst>
              <a:path w="107950" h="95250">
                <a:moveTo>
                  <a:pt x="0" y="92685"/>
                </a:moveTo>
                <a:lnTo>
                  <a:pt x="12700" y="95250"/>
                </a:lnTo>
                <a:lnTo>
                  <a:pt x="49775" y="87764"/>
                </a:lnTo>
                <a:lnTo>
                  <a:pt x="80051" y="67350"/>
                </a:lnTo>
                <a:lnTo>
                  <a:pt x="100464" y="37073"/>
                </a:lnTo>
                <a:lnTo>
                  <a:pt x="107950" y="0"/>
                </a:lnTo>
              </a:path>
            </a:pathLst>
          </a:custGeom>
          <a:ln w="11112">
            <a:solidFill>
              <a:srgbClr val="D8E1D8"/>
            </a:solidFill>
          </a:ln>
        </p:spPr>
        <p:txBody>
          <a:bodyPr wrap="square" lIns="0" tIns="0" rIns="0" bIns="0" rtlCol="0"/>
          <a:lstStyle/>
          <a:p>
            <a:endParaRPr/>
          </a:p>
        </p:txBody>
      </p:sp>
      <p:sp>
        <p:nvSpPr>
          <p:cNvPr id="192" name="object 287"/>
          <p:cNvSpPr/>
          <p:nvPr/>
        </p:nvSpPr>
        <p:spPr>
          <a:xfrm>
            <a:off x="8892375" y="5783572"/>
            <a:ext cx="7365" cy="27754"/>
          </a:xfrm>
          <a:custGeom>
            <a:avLst/>
            <a:gdLst/>
            <a:ahLst/>
            <a:cxnLst/>
            <a:rect l="l" t="t" r="r" b="b"/>
            <a:pathLst>
              <a:path w="3175" h="12700">
                <a:moveTo>
                  <a:pt x="2564" y="12699"/>
                </a:moveTo>
                <a:lnTo>
                  <a:pt x="0" y="0"/>
                </a:lnTo>
              </a:path>
            </a:pathLst>
          </a:custGeom>
          <a:ln w="11112">
            <a:solidFill>
              <a:srgbClr val="D1DAD1"/>
            </a:solidFill>
          </a:ln>
        </p:spPr>
        <p:txBody>
          <a:bodyPr wrap="square" lIns="0" tIns="0" rIns="0" bIns="0" rtlCol="0"/>
          <a:lstStyle/>
          <a:p>
            <a:endParaRPr/>
          </a:p>
        </p:txBody>
      </p:sp>
      <p:sp>
        <p:nvSpPr>
          <p:cNvPr id="193" name="object 288"/>
          <p:cNvSpPr/>
          <p:nvPr/>
        </p:nvSpPr>
        <p:spPr>
          <a:xfrm>
            <a:off x="8655290" y="5811327"/>
            <a:ext cx="243032" cy="201213"/>
          </a:xfrm>
          <a:custGeom>
            <a:avLst/>
            <a:gdLst/>
            <a:ahLst/>
            <a:cxnLst/>
            <a:rect l="l" t="t" r="r" b="b"/>
            <a:pathLst>
              <a:path w="104775" h="92075">
                <a:moveTo>
                  <a:pt x="0" y="89510"/>
                </a:moveTo>
                <a:lnTo>
                  <a:pt x="12700" y="92075"/>
                </a:lnTo>
                <a:lnTo>
                  <a:pt x="48539" y="84838"/>
                </a:lnTo>
                <a:lnTo>
                  <a:pt x="77806" y="65106"/>
                </a:lnTo>
                <a:lnTo>
                  <a:pt x="97539" y="35838"/>
                </a:lnTo>
                <a:lnTo>
                  <a:pt x="104775" y="0"/>
                </a:lnTo>
              </a:path>
            </a:pathLst>
          </a:custGeom>
          <a:ln w="11112">
            <a:solidFill>
              <a:srgbClr val="D1DAD1"/>
            </a:solidFill>
          </a:ln>
        </p:spPr>
        <p:txBody>
          <a:bodyPr wrap="square" lIns="0" tIns="0" rIns="0" bIns="0" rtlCol="0"/>
          <a:lstStyle/>
          <a:p>
            <a:endParaRPr/>
          </a:p>
        </p:txBody>
      </p:sp>
      <p:sp>
        <p:nvSpPr>
          <p:cNvPr id="194" name="object 289"/>
          <p:cNvSpPr/>
          <p:nvPr/>
        </p:nvSpPr>
        <p:spPr>
          <a:xfrm>
            <a:off x="8885010" y="5783572"/>
            <a:ext cx="7365" cy="27754"/>
          </a:xfrm>
          <a:custGeom>
            <a:avLst/>
            <a:gdLst/>
            <a:ahLst/>
            <a:cxnLst/>
            <a:rect l="l" t="t" r="r" b="b"/>
            <a:pathLst>
              <a:path w="3175" h="12700">
                <a:moveTo>
                  <a:pt x="2563" y="12699"/>
                </a:moveTo>
                <a:lnTo>
                  <a:pt x="0" y="0"/>
                </a:lnTo>
              </a:path>
            </a:pathLst>
          </a:custGeom>
          <a:ln w="11112">
            <a:solidFill>
              <a:srgbClr val="CAD3CA"/>
            </a:solidFill>
          </a:ln>
        </p:spPr>
        <p:txBody>
          <a:bodyPr wrap="square" lIns="0" tIns="0" rIns="0" bIns="0" rtlCol="0"/>
          <a:lstStyle/>
          <a:p>
            <a:endParaRPr/>
          </a:p>
        </p:txBody>
      </p:sp>
      <p:sp>
        <p:nvSpPr>
          <p:cNvPr id="195" name="object 290"/>
          <p:cNvSpPr/>
          <p:nvPr/>
        </p:nvSpPr>
        <p:spPr>
          <a:xfrm>
            <a:off x="8655289" y="5811326"/>
            <a:ext cx="235667" cy="194275"/>
          </a:xfrm>
          <a:custGeom>
            <a:avLst/>
            <a:gdLst/>
            <a:ahLst/>
            <a:cxnLst/>
            <a:rect l="l" t="t" r="r" b="b"/>
            <a:pathLst>
              <a:path w="101600" h="88900">
                <a:moveTo>
                  <a:pt x="0" y="86335"/>
                </a:moveTo>
                <a:lnTo>
                  <a:pt x="12700" y="88900"/>
                </a:lnTo>
                <a:lnTo>
                  <a:pt x="47304" y="81913"/>
                </a:lnTo>
                <a:lnTo>
                  <a:pt x="75562" y="62861"/>
                </a:lnTo>
                <a:lnTo>
                  <a:pt x="94614" y="34603"/>
                </a:lnTo>
                <a:lnTo>
                  <a:pt x="101600" y="0"/>
                </a:lnTo>
              </a:path>
            </a:pathLst>
          </a:custGeom>
          <a:ln w="11112">
            <a:solidFill>
              <a:srgbClr val="CAD3CA"/>
            </a:solidFill>
          </a:ln>
        </p:spPr>
        <p:txBody>
          <a:bodyPr wrap="square" lIns="0" tIns="0" rIns="0" bIns="0" rtlCol="0"/>
          <a:lstStyle/>
          <a:p>
            <a:endParaRPr/>
          </a:p>
        </p:txBody>
      </p:sp>
      <p:sp>
        <p:nvSpPr>
          <p:cNvPr id="196" name="object 291"/>
          <p:cNvSpPr/>
          <p:nvPr/>
        </p:nvSpPr>
        <p:spPr>
          <a:xfrm>
            <a:off x="8877645" y="5783572"/>
            <a:ext cx="7365" cy="27754"/>
          </a:xfrm>
          <a:custGeom>
            <a:avLst/>
            <a:gdLst/>
            <a:ahLst/>
            <a:cxnLst/>
            <a:rect l="l" t="t" r="r" b="b"/>
            <a:pathLst>
              <a:path w="3175" h="12700">
                <a:moveTo>
                  <a:pt x="2563" y="12699"/>
                </a:moveTo>
                <a:lnTo>
                  <a:pt x="0" y="0"/>
                </a:lnTo>
              </a:path>
            </a:pathLst>
          </a:custGeom>
          <a:ln w="11112">
            <a:solidFill>
              <a:srgbClr val="C3CBC3"/>
            </a:solidFill>
          </a:ln>
        </p:spPr>
        <p:txBody>
          <a:bodyPr wrap="square" lIns="0" tIns="0" rIns="0" bIns="0" rtlCol="0"/>
          <a:lstStyle/>
          <a:p>
            <a:endParaRPr/>
          </a:p>
        </p:txBody>
      </p:sp>
      <p:sp>
        <p:nvSpPr>
          <p:cNvPr id="197" name="object 292"/>
          <p:cNvSpPr/>
          <p:nvPr/>
        </p:nvSpPr>
        <p:spPr>
          <a:xfrm>
            <a:off x="8655290" y="5811327"/>
            <a:ext cx="228303" cy="187337"/>
          </a:xfrm>
          <a:custGeom>
            <a:avLst/>
            <a:gdLst/>
            <a:ahLst/>
            <a:cxnLst/>
            <a:rect l="l" t="t" r="r" b="b"/>
            <a:pathLst>
              <a:path w="98425" h="85725">
                <a:moveTo>
                  <a:pt x="0" y="83160"/>
                </a:moveTo>
                <a:lnTo>
                  <a:pt x="12700" y="85725"/>
                </a:lnTo>
                <a:lnTo>
                  <a:pt x="46068" y="78987"/>
                </a:lnTo>
                <a:lnTo>
                  <a:pt x="73317" y="60615"/>
                </a:lnTo>
                <a:lnTo>
                  <a:pt x="91688" y="33366"/>
                </a:lnTo>
                <a:lnTo>
                  <a:pt x="98425" y="0"/>
                </a:lnTo>
              </a:path>
            </a:pathLst>
          </a:custGeom>
          <a:ln w="11112">
            <a:solidFill>
              <a:srgbClr val="C3CBC3"/>
            </a:solidFill>
          </a:ln>
        </p:spPr>
        <p:txBody>
          <a:bodyPr wrap="square" lIns="0" tIns="0" rIns="0" bIns="0" rtlCol="0"/>
          <a:lstStyle/>
          <a:p>
            <a:endParaRPr/>
          </a:p>
        </p:txBody>
      </p:sp>
      <p:sp>
        <p:nvSpPr>
          <p:cNvPr id="198" name="object 293"/>
          <p:cNvSpPr/>
          <p:nvPr/>
        </p:nvSpPr>
        <p:spPr>
          <a:xfrm>
            <a:off x="8870281" y="5783572"/>
            <a:ext cx="7365" cy="27754"/>
          </a:xfrm>
          <a:custGeom>
            <a:avLst/>
            <a:gdLst/>
            <a:ahLst/>
            <a:cxnLst/>
            <a:rect l="l" t="t" r="r" b="b"/>
            <a:pathLst>
              <a:path w="3175" h="12700">
                <a:moveTo>
                  <a:pt x="2563" y="12699"/>
                </a:moveTo>
                <a:lnTo>
                  <a:pt x="0" y="0"/>
                </a:lnTo>
              </a:path>
            </a:pathLst>
          </a:custGeom>
          <a:ln w="11112">
            <a:solidFill>
              <a:srgbClr val="BCC4BC"/>
            </a:solidFill>
          </a:ln>
        </p:spPr>
        <p:txBody>
          <a:bodyPr wrap="square" lIns="0" tIns="0" rIns="0" bIns="0" rtlCol="0"/>
          <a:lstStyle/>
          <a:p>
            <a:endParaRPr/>
          </a:p>
        </p:txBody>
      </p:sp>
      <p:sp>
        <p:nvSpPr>
          <p:cNvPr id="199" name="object 294"/>
          <p:cNvSpPr/>
          <p:nvPr/>
        </p:nvSpPr>
        <p:spPr>
          <a:xfrm>
            <a:off x="8655289" y="5811326"/>
            <a:ext cx="220938" cy="180398"/>
          </a:xfrm>
          <a:custGeom>
            <a:avLst/>
            <a:gdLst/>
            <a:ahLst/>
            <a:cxnLst/>
            <a:rect l="l" t="t" r="r" b="b"/>
            <a:pathLst>
              <a:path w="95250" h="82550">
                <a:moveTo>
                  <a:pt x="0" y="79985"/>
                </a:moveTo>
                <a:lnTo>
                  <a:pt x="12700" y="82550"/>
                </a:lnTo>
                <a:lnTo>
                  <a:pt x="44833" y="76062"/>
                </a:lnTo>
                <a:lnTo>
                  <a:pt x="71072" y="58371"/>
                </a:lnTo>
                <a:lnTo>
                  <a:pt x="88763" y="32131"/>
                </a:lnTo>
                <a:lnTo>
                  <a:pt x="95250" y="0"/>
                </a:lnTo>
              </a:path>
            </a:pathLst>
          </a:custGeom>
          <a:ln w="11112">
            <a:solidFill>
              <a:srgbClr val="BCC4BC"/>
            </a:solidFill>
          </a:ln>
        </p:spPr>
        <p:txBody>
          <a:bodyPr wrap="square" lIns="0" tIns="0" rIns="0" bIns="0" rtlCol="0"/>
          <a:lstStyle/>
          <a:p>
            <a:endParaRPr/>
          </a:p>
        </p:txBody>
      </p:sp>
      <p:sp>
        <p:nvSpPr>
          <p:cNvPr id="200" name="object 295"/>
          <p:cNvSpPr/>
          <p:nvPr/>
        </p:nvSpPr>
        <p:spPr>
          <a:xfrm>
            <a:off x="8862916" y="5783572"/>
            <a:ext cx="7365" cy="27754"/>
          </a:xfrm>
          <a:custGeom>
            <a:avLst/>
            <a:gdLst/>
            <a:ahLst/>
            <a:cxnLst/>
            <a:rect l="l" t="t" r="r" b="b"/>
            <a:pathLst>
              <a:path w="3175" h="12700">
                <a:moveTo>
                  <a:pt x="2563" y="12699"/>
                </a:moveTo>
                <a:lnTo>
                  <a:pt x="0" y="0"/>
                </a:lnTo>
              </a:path>
            </a:pathLst>
          </a:custGeom>
          <a:ln w="11112">
            <a:solidFill>
              <a:srgbClr val="B6BDB6"/>
            </a:solidFill>
          </a:ln>
        </p:spPr>
        <p:txBody>
          <a:bodyPr wrap="square" lIns="0" tIns="0" rIns="0" bIns="0" rtlCol="0"/>
          <a:lstStyle/>
          <a:p>
            <a:endParaRPr/>
          </a:p>
        </p:txBody>
      </p:sp>
      <p:sp>
        <p:nvSpPr>
          <p:cNvPr id="201" name="object 296"/>
          <p:cNvSpPr/>
          <p:nvPr/>
        </p:nvSpPr>
        <p:spPr>
          <a:xfrm>
            <a:off x="8655290" y="5811327"/>
            <a:ext cx="213573" cy="173460"/>
          </a:xfrm>
          <a:custGeom>
            <a:avLst/>
            <a:gdLst/>
            <a:ahLst/>
            <a:cxnLst/>
            <a:rect l="l" t="t" r="r" b="b"/>
            <a:pathLst>
              <a:path w="92075" h="79375">
                <a:moveTo>
                  <a:pt x="0" y="76810"/>
                </a:moveTo>
                <a:lnTo>
                  <a:pt x="12700" y="79375"/>
                </a:lnTo>
                <a:lnTo>
                  <a:pt x="43597" y="73136"/>
                </a:lnTo>
                <a:lnTo>
                  <a:pt x="68827" y="56125"/>
                </a:lnTo>
                <a:lnTo>
                  <a:pt x="85838" y="30894"/>
                </a:lnTo>
                <a:lnTo>
                  <a:pt x="92075" y="0"/>
                </a:lnTo>
              </a:path>
            </a:pathLst>
          </a:custGeom>
          <a:ln w="11112">
            <a:solidFill>
              <a:srgbClr val="B6BDB6"/>
            </a:solidFill>
          </a:ln>
        </p:spPr>
        <p:txBody>
          <a:bodyPr wrap="square" lIns="0" tIns="0" rIns="0" bIns="0" rtlCol="0"/>
          <a:lstStyle/>
          <a:p>
            <a:endParaRPr/>
          </a:p>
        </p:txBody>
      </p:sp>
      <p:sp>
        <p:nvSpPr>
          <p:cNvPr id="202" name="object 297"/>
          <p:cNvSpPr/>
          <p:nvPr/>
        </p:nvSpPr>
        <p:spPr>
          <a:xfrm>
            <a:off x="8855554" y="5783572"/>
            <a:ext cx="7365" cy="27754"/>
          </a:xfrm>
          <a:custGeom>
            <a:avLst/>
            <a:gdLst/>
            <a:ahLst/>
            <a:cxnLst/>
            <a:rect l="l" t="t" r="r" b="b"/>
            <a:pathLst>
              <a:path w="3175" h="12700">
                <a:moveTo>
                  <a:pt x="2563" y="12699"/>
                </a:moveTo>
                <a:lnTo>
                  <a:pt x="0" y="0"/>
                </a:lnTo>
              </a:path>
            </a:pathLst>
          </a:custGeom>
          <a:ln w="11112">
            <a:solidFill>
              <a:srgbClr val="AFB6AF"/>
            </a:solidFill>
          </a:ln>
        </p:spPr>
        <p:txBody>
          <a:bodyPr wrap="square" lIns="0" tIns="0" rIns="0" bIns="0" rtlCol="0"/>
          <a:lstStyle/>
          <a:p>
            <a:endParaRPr/>
          </a:p>
        </p:txBody>
      </p:sp>
      <p:sp>
        <p:nvSpPr>
          <p:cNvPr id="203" name="object 298"/>
          <p:cNvSpPr/>
          <p:nvPr/>
        </p:nvSpPr>
        <p:spPr>
          <a:xfrm>
            <a:off x="8655289" y="5811326"/>
            <a:ext cx="206209" cy="166521"/>
          </a:xfrm>
          <a:custGeom>
            <a:avLst/>
            <a:gdLst/>
            <a:ahLst/>
            <a:cxnLst/>
            <a:rect l="l" t="t" r="r" b="b"/>
            <a:pathLst>
              <a:path w="88900" h="76200">
                <a:moveTo>
                  <a:pt x="0" y="73635"/>
                </a:moveTo>
                <a:lnTo>
                  <a:pt x="12700" y="76200"/>
                </a:lnTo>
                <a:lnTo>
                  <a:pt x="42362" y="70211"/>
                </a:lnTo>
                <a:lnTo>
                  <a:pt x="66583" y="53881"/>
                </a:lnTo>
                <a:lnTo>
                  <a:pt x="82912" y="29659"/>
                </a:lnTo>
                <a:lnTo>
                  <a:pt x="88900" y="0"/>
                </a:lnTo>
              </a:path>
            </a:pathLst>
          </a:custGeom>
          <a:ln w="11112">
            <a:solidFill>
              <a:srgbClr val="AFB6AF"/>
            </a:solidFill>
          </a:ln>
        </p:spPr>
        <p:txBody>
          <a:bodyPr wrap="square" lIns="0" tIns="0" rIns="0" bIns="0" rtlCol="0"/>
          <a:lstStyle/>
          <a:p>
            <a:endParaRPr/>
          </a:p>
        </p:txBody>
      </p:sp>
      <p:sp>
        <p:nvSpPr>
          <p:cNvPr id="204" name="object 299"/>
          <p:cNvSpPr/>
          <p:nvPr/>
        </p:nvSpPr>
        <p:spPr>
          <a:xfrm>
            <a:off x="8848187" y="5783572"/>
            <a:ext cx="7365" cy="27754"/>
          </a:xfrm>
          <a:custGeom>
            <a:avLst/>
            <a:gdLst/>
            <a:ahLst/>
            <a:cxnLst/>
            <a:rect l="l" t="t" r="r" b="b"/>
            <a:pathLst>
              <a:path w="3175" h="12700">
                <a:moveTo>
                  <a:pt x="2563" y="12699"/>
                </a:moveTo>
                <a:lnTo>
                  <a:pt x="0" y="0"/>
                </a:lnTo>
              </a:path>
            </a:pathLst>
          </a:custGeom>
          <a:ln w="11112">
            <a:solidFill>
              <a:srgbClr val="A8AFA8"/>
            </a:solidFill>
          </a:ln>
        </p:spPr>
        <p:txBody>
          <a:bodyPr wrap="square" lIns="0" tIns="0" rIns="0" bIns="0" rtlCol="0"/>
          <a:lstStyle/>
          <a:p>
            <a:endParaRPr/>
          </a:p>
        </p:txBody>
      </p:sp>
      <p:sp>
        <p:nvSpPr>
          <p:cNvPr id="205" name="object 300"/>
          <p:cNvSpPr/>
          <p:nvPr/>
        </p:nvSpPr>
        <p:spPr>
          <a:xfrm>
            <a:off x="8655290" y="5811327"/>
            <a:ext cx="198844" cy="159583"/>
          </a:xfrm>
          <a:custGeom>
            <a:avLst/>
            <a:gdLst/>
            <a:ahLst/>
            <a:cxnLst/>
            <a:rect l="l" t="t" r="r" b="b"/>
            <a:pathLst>
              <a:path w="85725" h="73025">
                <a:moveTo>
                  <a:pt x="0" y="70460"/>
                </a:moveTo>
                <a:lnTo>
                  <a:pt x="12700" y="73025"/>
                </a:lnTo>
                <a:lnTo>
                  <a:pt x="41126" y="67285"/>
                </a:lnTo>
                <a:lnTo>
                  <a:pt x="64338" y="51634"/>
                </a:lnTo>
                <a:lnTo>
                  <a:pt x="79987" y="28422"/>
                </a:lnTo>
                <a:lnTo>
                  <a:pt x="85725" y="0"/>
                </a:lnTo>
              </a:path>
            </a:pathLst>
          </a:custGeom>
          <a:ln w="11112">
            <a:solidFill>
              <a:srgbClr val="A8AFA8"/>
            </a:solidFill>
          </a:ln>
        </p:spPr>
        <p:txBody>
          <a:bodyPr wrap="square" lIns="0" tIns="0" rIns="0" bIns="0" rtlCol="0"/>
          <a:lstStyle/>
          <a:p>
            <a:endParaRPr/>
          </a:p>
        </p:txBody>
      </p:sp>
      <p:sp>
        <p:nvSpPr>
          <p:cNvPr id="206" name="object 301"/>
          <p:cNvSpPr/>
          <p:nvPr/>
        </p:nvSpPr>
        <p:spPr>
          <a:xfrm>
            <a:off x="8840825" y="5783572"/>
            <a:ext cx="7365" cy="27754"/>
          </a:xfrm>
          <a:custGeom>
            <a:avLst/>
            <a:gdLst/>
            <a:ahLst/>
            <a:cxnLst/>
            <a:rect l="l" t="t" r="r" b="b"/>
            <a:pathLst>
              <a:path w="3175" h="12700">
                <a:moveTo>
                  <a:pt x="2563" y="12699"/>
                </a:moveTo>
                <a:lnTo>
                  <a:pt x="0" y="0"/>
                </a:lnTo>
              </a:path>
            </a:pathLst>
          </a:custGeom>
          <a:ln w="11112">
            <a:solidFill>
              <a:srgbClr val="A1A8A1"/>
            </a:solidFill>
          </a:ln>
        </p:spPr>
        <p:txBody>
          <a:bodyPr wrap="square" lIns="0" tIns="0" rIns="0" bIns="0" rtlCol="0"/>
          <a:lstStyle/>
          <a:p>
            <a:endParaRPr/>
          </a:p>
        </p:txBody>
      </p:sp>
      <p:sp>
        <p:nvSpPr>
          <p:cNvPr id="207" name="object 302"/>
          <p:cNvSpPr/>
          <p:nvPr/>
        </p:nvSpPr>
        <p:spPr>
          <a:xfrm>
            <a:off x="8655289" y="5811326"/>
            <a:ext cx="191480" cy="152645"/>
          </a:xfrm>
          <a:custGeom>
            <a:avLst/>
            <a:gdLst/>
            <a:ahLst/>
            <a:cxnLst/>
            <a:rect l="l" t="t" r="r" b="b"/>
            <a:pathLst>
              <a:path w="82550" h="69850">
                <a:moveTo>
                  <a:pt x="0" y="67285"/>
                </a:moveTo>
                <a:lnTo>
                  <a:pt x="12700" y="69850"/>
                </a:lnTo>
                <a:lnTo>
                  <a:pt x="39891" y="64360"/>
                </a:lnTo>
                <a:lnTo>
                  <a:pt x="62093" y="49391"/>
                </a:lnTo>
                <a:lnTo>
                  <a:pt x="77061" y="27188"/>
                </a:lnTo>
                <a:lnTo>
                  <a:pt x="82550" y="0"/>
                </a:lnTo>
              </a:path>
            </a:pathLst>
          </a:custGeom>
          <a:ln w="11112">
            <a:solidFill>
              <a:srgbClr val="A1A8A1"/>
            </a:solidFill>
          </a:ln>
        </p:spPr>
        <p:txBody>
          <a:bodyPr wrap="square" lIns="0" tIns="0" rIns="0" bIns="0" rtlCol="0"/>
          <a:lstStyle/>
          <a:p>
            <a:endParaRPr/>
          </a:p>
        </p:txBody>
      </p:sp>
      <p:sp>
        <p:nvSpPr>
          <p:cNvPr id="208" name="object 303"/>
          <p:cNvSpPr/>
          <p:nvPr/>
        </p:nvSpPr>
        <p:spPr>
          <a:xfrm>
            <a:off x="8833460" y="5783572"/>
            <a:ext cx="7365" cy="27754"/>
          </a:xfrm>
          <a:custGeom>
            <a:avLst/>
            <a:gdLst/>
            <a:ahLst/>
            <a:cxnLst/>
            <a:rect l="l" t="t" r="r" b="b"/>
            <a:pathLst>
              <a:path w="3175" h="12700">
                <a:moveTo>
                  <a:pt x="2563" y="12699"/>
                </a:moveTo>
                <a:lnTo>
                  <a:pt x="0" y="0"/>
                </a:lnTo>
              </a:path>
            </a:pathLst>
          </a:custGeom>
          <a:ln w="11112">
            <a:solidFill>
              <a:srgbClr val="9BA19B"/>
            </a:solidFill>
          </a:ln>
        </p:spPr>
        <p:txBody>
          <a:bodyPr wrap="square" lIns="0" tIns="0" rIns="0" bIns="0" rtlCol="0"/>
          <a:lstStyle/>
          <a:p>
            <a:endParaRPr/>
          </a:p>
        </p:txBody>
      </p:sp>
      <p:sp>
        <p:nvSpPr>
          <p:cNvPr id="209" name="object 304"/>
          <p:cNvSpPr/>
          <p:nvPr/>
        </p:nvSpPr>
        <p:spPr>
          <a:xfrm>
            <a:off x="8655290" y="5811327"/>
            <a:ext cx="184115" cy="145706"/>
          </a:xfrm>
          <a:custGeom>
            <a:avLst/>
            <a:gdLst/>
            <a:ahLst/>
            <a:cxnLst/>
            <a:rect l="l" t="t" r="r" b="b"/>
            <a:pathLst>
              <a:path w="79375" h="66675">
                <a:moveTo>
                  <a:pt x="0" y="64110"/>
                </a:moveTo>
                <a:lnTo>
                  <a:pt x="12700" y="66675"/>
                </a:lnTo>
                <a:lnTo>
                  <a:pt x="38655" y="61434"/>
                </a:lnTo>
                <a:lnTo>
                  <a:pt x="59849" y="47144"/>
                </a:lnTo>
                <a:lnTo>
                  <a:pt x="74136" y="25951"/>
                </a:lnTo>
                <a:lnTo>
                  <a:pt x="79375" y="0"/>
                </a:lnTo>
              </a:path>
            </a:pathLst>
          </a:custGeom>
          <a:ln w="11112">
            <a:solidFill>
              <a:srgbClr val="9BA19B"/>
            </a:solidFill>
          </a:ln>
        </p:spPr>
        <p:txBody>
          <a:bodyPr wrap="square" lIns="0" tIns="0" rIns="0" bIns="0" rtlCol="0"/>
          <a:lstStyle/>
          <a:p>
            <a:endParaRPr/>
          </a:p>
        </p:txBody>
      </p:sp>
      <p:sp>
        <p:nvSpPr>
          <p:cNvPr id="210" name="object 305"/>
          <p:cNvSpPr/>
          <p:nvPr/>
        </p:nvSpPr>
        <p:spPr>
          <a:xfrm>
            <a:off x="8826095" y="5783572"/>
            <a:ext cx="7365" cy="27754"/>
          </a:xfrm>
          <a:custGeom>
            <a:avLst/>
            <a:gdLst/>
            <a:ahLst/>
            <a:cxnLst/>
            <a:rect l="l" t="t" r="r" b="b"/>
            <a:pathLst>
              <a:path w="3175" h="12700">
                <a:moveTo>
                  <a:pt x="2563" y="12699"/>
                </a:moveTo>
                <a:lnTo>
                  <a:pt x="0" y="0"/>
                </a:lnTo>
              </a:path>
            </a:pathLst>
          </a:custGeom>
          <a:ln w="11112">
            <a:solidFill>
              <a:srgbClr val="949A94"/>
            </a:solidFill>
          </a:ln>
        </p:spPr>
        <p:txBody>
          <a:bodyPr wrap="square" lIns="0" tIns="0" rIns="0" bIns="0" rtlCol="0"/>
          <a:lstStyle/>
          <a:p>
            <a:endParaRPr/>
          </a:p>
        </p:txBody>
      </p:sp>
      <p:sp>
        <p:nvSpPr>
          <p:cNvPr id="211" name="object 306"/>
          <p:cNvSpPr/>
          <p:nvPr/>
        </p:nvSpPr>
        <p:spPr>
          <a:xfrm>
            <a:off x="8655289" y="5811326"/>
            <a:ext cx="176750" cy="138768"/>
          </a:xfrm>
          <a:custGeom>
            <a:avLst/>
            <a:gdLst/>
            <a:ahLst/>
            <a:cxnLst/>
            <a:rect l="l" t="t" r="r" b="b"/>
            <a:pathLst>
              <a:path w="76200" h="63500">
                <a:moveTo>
                  <a:pt x="0" y="60935"/>
                </a:moveTo>
                <a:lnTo>
                  <a:pt x="12700" y="63500"/>
                </a:lnTo>
                <a:lnTo>
                  <a:pt x="37420" y="58509"/>
                </a:lnTo>
                <a:lnTo>
                  <a:pt x="57604" y="44900"/>
                </a:lnTo>
                <a:lnTo>
                  <a:pt x="71211" y="24716"/>
                </a:lnTo>
                <a:lnTo>
                  <a:pt x="76200" y="0"/>
                </a:lnTo>
              </a:path>
            </a:pathLst>
          </a:custGeom>
          <a:ln w="11112">
            <a:solidFill>
              <a:srgbClr val="949A94"/>
            </a:solidFill>
          </a:ln>
        </p:spPr>
        <p:txBody>
          <a:bodyPr wrap="square" lIns="0" tIns="0" rIns="0" bIns="0" rtlCol="0"/>
          <a:lstStyle/>
          <a:p>
            <a:endParaRPr/>
          </a:p>
        </p:txBody>
      </p:sp>
      <p:sp>
        <p:nvSpPr>
          <p:cNvPr id="212" name="object 307"/>
          <p:cNvSpPr/>
          <p:nvPr/>
        </p:nvSpPr>
        <p:spPr>
          <a:xfrm>
            <a:off x="8818731" y="5783572"/>
            <a:ext cx="7365" cy="27754"/>
          </a:xfrm>
          <a:custGeom>
            <a:avLst/>
            <a:gdLst/>
            <a:ahLst/>
            <a:cxnLst/>
            <a:rect l="l" t="t" r="r" b="b"/>
            <a:pathLst>
              <a:path w="3175" h="12700">
                <a:moveTo>
                  <a:pt x="2563" y="12699"/>
                </a:moveTo>
                <a:lnTo>
                  <a:pt x="0" y="0"/>
                </a:lnTo>
              </a:path>
            </a:pathLst>
          </a:custGeom>
          <a:ln w="11112">
            <a:solidFill>
              <a:srgbClr val="8D938D"/>
            </a:solidFill>
          </a:ln>
        </p:spPr>
        <p:txBody>
          <a:bodyPr wrap="square" lIns="0" tIns="0" rIns="0" bIns="0" rtlCol="0"/>
          <a:lstStyle/>
          <a:p>
            <a:endParaRPr/>
          </a:p>
        </p:txBody>
      </p:sp>
      <p:sp>
        <p:nvSpPr>
          <p:cNvPr id="213" name="object 308"/>
          <p:cNvSpPr/>
          <p:nvPr/>
        </p:nvSpPr>
        <p:spPr>
          <a:xfrm>
            <a:off x="8655290" y="5811327"/>
            <a:ext cx="169386" cy="131829"/>
          </a:xfrm>
          <a:custGeom>
            <a:avLst/>
            <a:gdLst/>
            <a:ahLst/>
            <a:cxnLst/>
            <a:rect l="l" t="t" r="r" b="b"/>
            <a:pathLst>
              <a:path w="73025" h="60325">
                <a:moveTo>
                  <a:pt x="0" y="57760"/>
                </a:moveTo>
                <a:lnTo>
                  <a:pt x="12700" y="60325"/>
                </a:lnTo>
                <a:lnTo>
                  <a:pt x="36184" y="55583"/>
                </a:lnTo>
                <a:lnTo>
                  <a:pt x="55359" y="42654"/>
                </a:lnTo>
                <a:lnTo>
                  <a:pt x="68285" y="23479"/>
                </a:lnTo>
                <a:lnTo>
                  <a:pt x="73025" y="0"/>
                </a:lnTo>
              </a:path>
            </a:pathLst>
          </a:custGeom>
          <a:ln w="11112">
            <a:solidFill>
              <a:srgbClr val="8D938D"/>
            </a:solidFill>
          </a:ln>
        </p:spPr>
        <p:txBody>
          <a:bodyPr wrap="square" lIns="0" tIns="0" rIns="0" bIns="0" rtlCol="0"/>
          <a:lstStyle/>
          <a:p>
            <a:endParaRPr/>
          </a:p>
        </p:txBody>
      </p:sp>
      <p:sp>
        <p:nvSpPr>
          <p:cNvPr id="214" name="object 309"/>
          <p:cNvSpPr/>
          <p:nvPr/>
        </p:nvSpPr>
        <p:spPr>
          <a:xfrm>
            <a:off x="8811366" y="5783572"/>
            <a:ext cx="7365" cy="27754"/>
          </a:xfrm>
          <a:custGeom>
            <a:avLst/>
            <a:gdLst/>
            <a:ahLst/>
            <a:cxnLst/>
            <a:rect l="l" t="t" r="r" b="b"/>
            <a:pathLst>
              <a:path w="3175" h="12700">
                <a:moveTo>
                  <a:pt x="2563" y="12699"/>
                </a:moveTo>
                <a:lnTo>
                  <a:pt x="0" y="0"/>
                </a:lnTo>
              </a:path>
            </a:pathLst>
          </a:custGeom>
          <a:ln w="11112">
            <a:solidFill>
              <a:srgbClr val="868C86"/>
            </a:solidFill>
          </a:ln>
        </p:spPr>
        <p:txBody>
          <a:bodyPr wrap="square" lIns="0" tIns="0" rIns="0" bIns="0" rtlCol="0"/>
          <a:lstStyle/>
          <a:p>
            <a:endParaRPr/>
          </a:p>
        </p:txBody>
      </p:sp>
      <p:sp>
        <p:nvSpPr>
          <p:cNvPr id="215" name="object 310"/>
          <p:cNvSpPr/>
          <p:nvPr/>
        </p:nvSpPr>
        <p:spPr>
          <a:xfrm>
            <a:off x="8655289" y="5811326"/>
            <a:ext cx="162021" cy="124891"/>
          </a:xfrm>
          <a:custGeom>
            <a:avLst/>
            <a:gdLst/>
            <a:ahLst/>
            <a:cxnLst/>
            <a:rect l="l" t="t" r="r" b="b"/>
            <a:pathLst>
              <a:path w="69850" h="57150">
                <a:moveTo>
                  <a:pt x="0" y="54585"/>
                </a:moveTo>
                <a:lnTo>
                  <a:pt x="12700" y="57150"/>
                </a:lnTo>
                <a:lnTo>
                  <a:pt x="34949" y="52658"/>
                </a:lnTo>
                <a:lnTo>
                  <a:pt x="53114" y="40410"/>
                </a:lnTo>
                <a:lnTo>
                  <a:pt x="65360" y="22244"/>
                </a:lnTo>
                <a:lnTo>
                  <a:pt x="69850" y="0"/>
                </a:lnTo>
              </a:path>
            </a:pathLst>
          </a:custGeom>
          <a:ln w="11112">
            <a:solidFill>
              <a:srgbClr val="868C86"/>
            </a:solidFill>
          </a:ln>
        </p:spPr>
        <p:txBody>
          <a:bodyPr wrap="square" lIns="0" tIns="0" rIns="0" bIns="0" rtlCol="0"/>
          <a:lstStyle/>
          <a:p>
            <a:endParaRPr/>
          </a:p>
        </p:txBody>
      </p:sp>
      <p:sp>
        <p:nvSpPr>
          <p:cNvPr id="216" name="object 311"/>
          <p:cNvSpPr/>
          <p:nvPr/>
        </p:nvSpPr>
        <p:spPr>
          <a:xfrm>
            <a:off x="8803999" y="5783572"/>
            <a:ext cx="7365" cy="27754"/>
          </a:xfrm>
          <a:custGeom>
            <a:avLst/>
            <a:gdLst/>
            <a:ahLst/>
            <a:cxnLst/>
            <a:rect l="l" t="t" r="r" b="b"/>
            <a:pathLst>
              <a:path w="3175" h="12700">
                <a:moveTo>
                  <a:pt x="2564" y="12699"/>
                </a:moveTo>
                <a:lnTo>
                  <a:pt x="0" y="0"/>
                </a:lnTo>
              </a:path>
            </a:pathLst>
          </a:custGeom>
          <a:ln w="11112">
            <a:solidFill>
              <a:srgbClr val="808580"/>
            </a:solidFill>
          </a:ln>
        </p:spPr>
        <p:txBody>
          <a:bodyPr wrap="square" lIns="0" tIns="0" rIns="0" bIns="0" rtlCol="0"/>
          <a:lstStyle/>
          <a:p>
            <a:endParaRPr/>
          </a:p>
        </p:txBody>
      </p:sp>
      <p:sp>
        <p:nvSpPr>
          <p:cNvPr id="217" name="object 312"/>
          <p:cNvSpPr/>
          <p:nvPr/>
        </p:nvSpPr>
        <p:spPr>
          <a:xfrm>
            <a:off x="8655290" y="5811327"/>
            <a:ext cx="154657" cy="117953"/>
          </a:xfrm>
          <a:custGeom>
            <a:avLst/>
            <a:gdLst/>
            <a:ahLst/>
            <a:cxnLst/>
            <a:rect l="l" t="t" r="r" b="b"/>
            <a:pathLst>
              <a:path w="66675" h="53975">
                <a:moveTo>
                  <a:pt x="0" y="51409"/>
                </a:moveTo>
                <a:lnTo>
                  <a:pt x="12700" y="53975"/>
                </a:lnTo>
                <a:lnTo>
                  <a:pt x="33708" y="49732"/>
                </a:lnTo>
                <a:lnTo>
                  <a:pt x="50865" y="38164"/>
                </a:lnTo>
                <a:lnTo>
                  <a:pt x="62433" y="21007"/>
                </a:lnTo>
                <a:lnTo>
                  <a:pt x="66675" y="0"/>
                </a:lnTo>
              </a:path>
            </a:pathLst>
          </a:custGeom>
          <a:ln w="11112">
            <a:solidFill>
              <a:srgbClr val="808580"/>
            </a:solidFill>
          </a:ln>
        </p:spPr>
        <p:txBody>
          <a:bodyPr wrap="square" lIns="0" tIns="0" rIns="0" bIns="0" rtlCol="0"/>
          <a:lstStyle/>
          <a:p>
            <a:endParaRPr/>
          </a:p>
        </p:txBody>
      </p:sp>
      <p:sp>
        <p:nvSpPr>
          <p:cNvPr id="218" name="object 313"/>
          <p:cNvSpPr/>
          <p:nvPr/>
        </p:nvSpPr>
        <p:spPr>
          <a:xfrm>
            <a:off x="8796635" y="5783572"/>
            <a:ext cx="7365" cy="27754"/>
          </a:xfrm>
          <a:custGeom>
            <a:avLst/>
            <a:gdLst/>
            <a:ahLst/>
            <a:cxnLst/>
            <a:rect l="l" t="t" r="r" b="b"/>
            <a:pathLst>
              <a:path w="3175" h="12700">
                <a:moveTo>
                  <a:pt x="2564" y="12699"/>
                </a:moveTo>
                <a:lnTo>
                  <a:pt x="0" y="0"/>
                </a:lnTo>
              </a:path>
            </a:pathLst>
          </a:custGeom>
          <a:ln w="11112">
            <a:solidFill>
              <a:srgbClr val="797E79"/>
            </a:solidFill>
          </a:ln>
        </p:spPr>
        <p:txBody>
          <a:bodyPr wrap="square" lIns="0" tIns="0" rIns="0" bIns="0" rtlCol="0"/>
          <a:lstStyle/>
          <a:p>
            <a:endParaRPr/>
          </a:p>
        </p:txBody>
      </p:sp>
      <p:sp>
        <p:nvSpPr>
          <p:cNvPr id="219" name="object 314"/>
          <p:cNvSpPr/>
          <p:nvPr/>
        </p:nvSpPr>
        <p:spPr>
          <a:xfrm>
            <a:off x="8655289" y="5811326"/>
            <a:ext cx="147292" cy="111014"/>
          </a:xfrm>
          <a:custGeom>
            <a:avLst/>
            <a:gdLst/>
            <a:ahLst/>
            <a:cxnLst/>
            <a:rect l="l" t="t" r="r" b="b"/>
            <a:pathLst>
              <a:path w="63500" h="50800">
                <a:moveTo>
                  <a:pt x="0" y="48235"/>
                </a:moveTo>
                <a:lnTo>
                  <a:pt x="12700" y="50800"/>
                </a:lnTo>
                <a:lnTo>
                  <a:pt x="32473" y="46807"/>
                </a:lnTo>
                <a:lnTo>
                  <a:pt x="48620" y="35919"/>
                </a:lnTo>
                <a:lnTo>
                  <a:pt x="59507" y="19772"/>
                </a:lnTo>
                <a:lnTo>
                  <a:pt x="63500" y="0"/>
                </a:lnTo>
              </a:path>
            </a:pathLst>
          </a:custGeom>
          <a:ln w="11112">
            <a:solidFill>
              <a:srgbClr val="797E79"/>
            </a:solidFill>
          </a:ln>
        </p:spPr>
        <p:txBody>
          <a:bodyPr wrap="square" lIns="0" tIns="0" rIns="0" bIns="0" rtlCol="0"/>
          <a:lstStyle/>
          <a:p>
            <a:endParaRPr/>
          </a:p>
        </p:txBody>
      </p:sp>
      <p:sp>
        <p:nvSpPr>
          <p:cNvPr id="220" name="object 315"/>
          <p:cNvSpPr/>
          <p:nvPr/>
        </p:nvSpPr>
        <p:spPr>
          <a:xfrm>
            <a:off x="8796635" y="5783572"/>
            <a:ext cx="7365" cy="27754"/>
          </a:xfrm>
          <a:custGeom>
            <a:avLst/>
            <a:gdLst/>
            <a:ahLst/>
            <a:cxnLst/>
            <a:rect l="l" t="t" r="r" b="b"/>
            <a:pathLst>
              <a:path w="3175" h="12700">
                <a:moveTo>
                  <a:pt x="2564" y="12699"/>
                </a:moveTo>
                <a:lnTo>
                  <a:pt x="0" y="0"/>
                </a:lnTo>
              </a:path>
            </a:pathLst>
          </a:custGeom>
          <a:ln w="11112">
            <a:solidFill>
              <a:srgbClr val="727772"/>
            </a:solidFill>
          </a:ln>
        </p:spPr>
        <p:txBody>
          <a:bodyPr wrap="square" lIns="0" tIns="0" rIns="0" bIns="0" rtlCol="0"/>
          <a:lstStyle/>
          <a:p>
            <a:endParaRPr/>
          </a:p>
        </p:txBody>
      </p:sp>
      <p:sp>
        <p:nvSpPr>
          <p:cNvPr id="221" name="object 316"/>
          <p:cNvSpPr/>
          <p:nvPr/>
        </p:nvSpPr>
        <p:spPr>
          <a:xfrm>
            <a:off x="8655289" y="5811326"/>
            <a:ext cx="147292" cy="111014"/>
          </a:xfrm>
          <a:custGeom>
            <a:avLst/>
            <a:gdLst/>
            <a:ahLst/>
            <a:cxnLst/>
            <a:rect l="l" t="t" r="r" b="b"/>
            <a:pathLst>
              <a:path w="63500" h="50800">
                <a:moveTo>
                  <a:pt x="0" y="48235"/>
                </a:moveTo>
                <a:lnTo>
                  <a:pt x="12700" y="50800"/>
                </a:lnTo>
                <a:lnTo>
                  <a:pt x="32473" y="46807"/>
                </a:lnTo>
                <a:lnTo>
                  <a:pt x="48620" y="35919"/>
                </a:lnTo>
                <a:lnTo>
                  <a:pt x="59507" y="19772"/>
                </a:lnTo>
                <a:lnTo>
                  <a:pt x="63500" y="0"/>
                </a:lnTo>
              </a:path>
            </a:pathLst>
          </a:custGeom>
          <a:ln w="11112">
            <a:solidFill>
              <a:srgbClr val="727772"/>
            </a:solidFill>
          </a:ln>
        </p:spPr>
        <p:txBody>
          <a:bodyPr wrap="square" lIns="0" tIns="0" rIns="0" bIns="0" rtlCol="0"/>
          <a:lstStyle/>
          <a:p>
            <a:endParaRPr/>
          </a:p>
        </p:txBody>
      </p:sp>
      <p:sp>
        <p:nvSpPr>
          <p:cNvPr id="222" name="object 317"/>
          <p:cNvSpPr/>
          <p:nvPr/>
        </p:nvSpPr>
        <p:spPr>
          <a:xfrm>
            <a:off x="8789275" y="5783572"/>
            <a:ext cx="7365" cy="27754"/>
          </a:xfrm>
          <a:custGeom>
            <a:avLst/>
            <a:gdLst/>
            <a:ahLst/>
            <a:cxnLst/>
            <a:rect l="l" t="t" r="r" b="b"/>
            <a:pathLst>
              <a:path w="3175" h="12700">
                <a:moveTo>
                  <a:pt x="2562" y="12699"/>
                </a:moveTo>
                <a:lnTo>
                  <a:pt x="0" y="0"/>
                </a:lnTo>
              </a:path>
            </a:pathLst>
          </a:custGeom>
          <a:ln w="11112">
            <a:solidFill>
              <a:srgbClr val="727772"/>
            </a:solidFill>
          </a:ln>
        </p:spPr>
        <p:txBody>
          <a:bodyPr wrap="square" lIns="0" tIns="0" rIns="0" bIns="0" rtlCol="0"/>
          <a:lstStyle/>
          <a:p>
            <a:endParaRPr/>
          </a:p>
        </p:txBody>
      </p:sp>
      <p:sp>
        <p:nvSpPr>
          <p:cNvPr id="223" name="object 318"/>
          <p:cNvSpPr/>
          <p:nvPr/>
        </p:nvSpPr>
        <p:spPr>
          <a:xfrm>
            <a:off x="8655290" y="5811327"/>
            <a:ext cx="139927" cy="104076"/>
          </a:xfrm>
          <a:custGeom>
            <a:avLst/>
            <a:gdLst/>
            <a:ahLst/>
            <a:cxnLst/>
            <a:rect l="l" t="t" r="r" b="b"/>
            <a:pathLst>
              <a:path w="60325" h="47625">
                <a:moveTo>
                  <a:pt x="0" y="45060"/>
                </a:moveTo>
                <a:lnTo>
                  <a:pt x="12700" y="47625"/>
                </a:lnTo>
                <a:lnTo>
                  <a:pt x="31243" y="43882"/>
                </a:lnTo>
                <a:lnTo>
                  <a:pt x="46380" y="33675"/>
                </a:lnTo>
                <a:lnTo>
                  <a:pt x="56584" y="18537"/>
                </a:lnTo>
                <a:lnTo>
                  <a:pt x="60325" y="0"/>
                </a:lnTo>
              </a:path>
            </a:pathLst>
          </a:custGeom>
          <a:ln w="11112">
            <a:solidFill>
              <a:srgbClr val="727772"/>
            </a:solidFill>
          </a:ln>
        </p:spPr>
        <p:txBody>
          <a:bodyPr wrap="square" lIns="0" tIns="0" rIns="0" bIns="0" rtlCol="0"/>
          <a:lstStyle/>
          <a:p>
            <a:endParaRPr/>
          </a:p>
        </p:txBody>
      </p:sp>
      <p:sp>
        <p:nvSpPr>
          <p:cNvPr id="224" name="object 319"/>
          <p:cNvSpPr/>
          <p:nvPr/>
        </p:nvSpPr>
        <p:spPr>
          <a:xfrm>
            <a:off x="8781906" y="5783572"/>
            <a:ext cx="7365" cy="27754"/>
          </a:xfrm>
          <a:custGeom>
            <a:avLst/>
            <a:gdLst/>
            <a:ahLst/>
            <a:cxnLst/>
            <a:rect l="l" t="t" r="r" b="b"/>
            <a:pathLst>
              <a:path w="3175" h="12700">
                <a:moveTo>
                  <a:pt x="2563" y="12699"/>
                </a:moveTo>
                <a:lnTo>
                  <a:pt x="0" y="0"/>
                </a:lnTo>
              </a:path>
            </a:pathLst>
          </a:custGeom>
          <a:ln w="11112">
            <a:solidFill>
              <a:srgbClr val="727772"/>
            </a:solidFill>
          </a:ln>
        </p:spPr>
        <p:txBody>
          <a:bodyPr wrap="square" lIns="0" tIns="0" rIns="0" bIns="0" rtlCol="0"/>
          <a:lstStyle/>
          <a:p>
            <a:endParaRPr/>
          </a:p>
        </p:txBody>
      </p:sp>
      <p:sp>
        <p:nvSpPr>
          <p:cNvPr id="225" name="object 320"/>
          <p:cNvSpPr/>
          <p:nvPr/>
        </p:nvSpPr>
        <p:spPr>
          <a:xfrm>
            <a:off x="8655289" y="5811326"/>
            <a:ext cx="132563" cy="97138"/>
          </a:xfrm>
          <a:custGeom>
            <a:avLst/>
            <a:gdLst/>
            <a:ahLst/>
            <a:cxnLst/>
            <a:rect l="l" t="t" r="r" b="b"/>
            <a:pathLst>
              <a:path w="57150" h="44450">
                <a:moveTo>
                  <a:pt x="0" y="41884"/>
                </a:moveTo>
                <a:lnTo>
                  <a:pt x="12700" y="44450"/>
                </a:lnTo>
                <a:lnTo>
                  <a:pt x="30002" y="40956"/>
                </a:lnTo>
                <a:lnTo>
                  <a:pt x="44131" y="31429"/>
                </a:lnTo>
                <a:lnTo>
                  <a:pt x="53657" y="17300"/>
                </a:lnTo>
                <a:lnTo>
                  <a:pt x="57150" y="0"/>
                </a:lnTo>
              </a:path>
            </a:pathLst>
          </a:custGeom>
          <a:ln w="11112">
            <a:solidFill>
              <a:srgbClr val="727772"/>
            </a:solidFill>
          </a:ln>
        </p:spPr>
        <p:txBody>
          <a:bodyPr wrap="square" lIns="0" tIns="0" rIns="0" bIns="0" rtlCol="0"/>
          <a:lstStyle/>
          <a:p>
            <a:endParaRPr/>
          </a:p>
        </p:txBody>
      </p:sp>
      <p:sp>
        <p:nvSpPr>
          <p:cNvPr id="226" name="object 321"/>
          <p:cNvSpPr/>
          <p:nvPr/>
        </p:nvSpPr>
        <p:spPr>
          <a:xfrm>
            <a:off x="8774543" y="5783572"/>
            <a:ext cx="7365" cy="27754"/>
          </a:xfrm>
          <a:custGeom>
            <a:avLst/>
            <a:gdLst/>
            <a:ahLst/>
            <a:cxnLst/>
            <a:rect l="l" t="t" r="r" b="b"/>
            <a:pathLst>
              <a:path w="3175" h="12700">
                <a:moveTo>
                  <a:pt x="2563" y="12699"/>
                </a:moveTo>
                <a:lnTo>
                  <a:pt x="0" y="0"/>
                </a:lnTo>
              </a:path>
            </a:pathLst>
          </a:custGeom>
          <a:ln w="11112">
            <a:solidFill>
              <a:srgbClr val="727772"/>
            </a:solidFill>
          </a:ln>
        </p:spPr>
        <p:txBody>
          <a:bodyPr wrap="square" lIns="0" tIns="0" rIns="0" bIns="0" rtlCol="0"/>
          <a:lstStyle/>
          <a:p>
            <a:endParaRPr/>
          </a:p>
        </p:txBody>
      </p:sp>
      <p:sp>
        <p:nvSpPr>
          <p:cNvPr id="227" name="object 322"/>
          <p:cNvSpPr/>
          <p:nvPr/>
        </p:nvSpPr>
        <p:spPr>
          <a:xfrm>
            <a:off x="8655290" y="5811327"/>
            <a:ext cx="125198" cy="90199"/>
          </a:xfrm>
          <a:custGeom>
            <a:avLst/>
            <a:gdLst/>
            <a:ahLst/>
            <a:cxnLst/>
            <a:rect l="l" t="t" r="r" b="b"/>
            <a:pathLst>
              <a:path w="53975" h="41275">
                <a:moveTo>
                  <a:pt x="0" y="38710"/>
                </a:moveTo>
                <a:lnTo>
                  <a:pt x="12700" y="41275"/>
                </a:lnTo>
                <a:lnTo>
                  <a:pt x="28766" y="38031"/>
                </a:lnTo>
                <a:lnTo>
                  <a:pt x="41886" y="29185"/>
                </a:lnTo>
                <a:lnTo>
                  <a:pt x="50731" y="16065"/>
                </a:lnTo>
                <a:lnTo>
                  <a:pt x="53975" y="0"/>
                </a:lnTo>
              </a:path>
            </a:pathLst>
          </a:custGeom>
          <a:ln w="11112">
            <a:solidFill>
              <a:srgbClr val="727772"/>
            </a:solidFill>
          </a:ln>
        </p:spPr>
        <p:txBody>
          <a:bodyPr wrap="square" lIns="0" tIns="0" rIns="0" bIns="0" rtlCol="0"/>
          <a:lstStyle/>
          <a:p>
            <a:endParaRPr/>
          </a:p>
        </p:txBody>
      </p:sp>
      <p:sp>
        <p:nvSpPr>
          <p:cNvPr id="228" name="object 323"/>
          <p:cNvSpPr/>
          <p:nvPr/>
        </p:nvSpPr>
        <p:spPr>
          <a:xfrm>
            <a:off x="8767176" y="5783572"/>
            <a:ext cx="7365" cy="27754"/>
          </a:xfrm>
          <a:custGeom>
            <a:avLst/>
            <a:gdLst/>
            <a:ahLst/>
            <a:cxnLst/>
            <a:rect l="l" t="t" r="r" b="b"/>
            <a:pathLst>
              <a:path w="3175" h="12700">
                <a:moveTo>
                  <a:pt x="2563" y="12699"/>
                </a:moveTo>
                <a:lnTo>
                  <a:pt x="0" y="0"/>
                </a:lnTo>
              </a:path>
            </a:pathLst>
          </a:custGeom>
          <a:ln w="11112">
            <a:solidFill>
              <a:srgbClr val="727772"/>
            </a:solidFill>
          </a:ln>
        </p:spPr>
        <p:txBody>
          <a:bodyPr wrap="square" lIns="0" tIns="0" rIns="0" bIns="0" rtlCol="0"/>
          <a:lstStyle/>
          <a:p>
            <a:endParaRPr/>
          </a:p>
        </p:txBody>
      </p:sp>
      <p:sp>
        <p:nvSpPr>
          <p:cNvPr id="229" name="object 324"/>
          <p:cNvSpPr/>
          <p:nvPr/>
        </p:nvSpPr>
        <p:spPr>
          <a:xfrm>
            <a:off x="8655289" y="5811326"/>
            <a:ext cx="117834" cy="83261"/>
          </a:xfrm>
          <a:custGeom>
            <a:avLst/>
            <a:gdLst/>
            <a:ahLst/>
            <a:cxnLst/>
            <a:rect l="l" t="t" r="r" b="b"/>
            <a:pathLst>
              <a:path w="50800" h="38100">
                <a:moveTo>
                  <a:pt x="0" y="35534"/>
                </a:moveTo>
                <a:lnTo>
                  <a:pt x="12700" y="38100"/>
                </a:lnTo>
                <a:lnTo>
                  <a:pt x="27531" y="35105"/>
                </a:lnTo>
                <a:lnTo>
                  <a:pt x="39641" y="26939"/>
                </a:lnTo>
                <a:lnTo>
                  <a:pt x="47806" y="14828"/>
                </a:lnTo>
                <a:lnTo>
                  <a:pt x="50800" y="0"/>
                </a:lnTo>
              </a:path>
            </a:pathLst>
          </a:custGeom>
          <a:ln w="11112">
            <a:solidFill>
              <a:srgbClr val="727772"/>
            </a:solidFill>
          </a:ln>
        </p:spPr>
        <p:txBody>
          <a:bodyPr wrap="square" lIns="0" tIns="0" rIns="0" bIns="0" rtlCol="0"/>
          <a:lstStyle/>
          <a:p>
            <a:endParaRPr/>
          </a:p>
        </p:txBody>
      </p:sp>
      <p:sp>
        <p:nvSpPr>
          <p:cNvPr id="230" name="object 325"/>
          <p:cNvSpPr/>
          <p:nvPr/>
        </p:nvSpPr>
        <p:spPr>
          <a:xfrm>
            <a:off x="8759814" y="5783572"/>
            <a:ext cx="7365" cy="27754"/>
          </a:xfrm>
          <a:custGeom>
            <a:avLst/>
            <a:gdLst/>
            <a:ahLst/>
            <a:cxnLst/>
            <a:rect l="l" t="t" r="r" b="b"/>
            <a:pathLst>
              <a:path w="3175" h="12700">
                <a:moveTo>
                  <a:pt x="2563" y="12699"/>
                </a:moveTo>
                <a:lnTo>
                  <a:pt x="0" y="0"/>
                </a:lnTo>
              </a:path>
            </a:pathLst>
          </a:custGeom>
          <a:ln w="11112">
            <a:solidFill>
              <a:srgbClr val="727772"/>
            </a:solidFill>
          </a:ln>
        </p:spPr>
        <p:txBody>
          <a:bodyPr wrap="square" lIns="0" tIns="0" rIns="0" bIns="0" rtlCol="0"/>
          <a:lstStyle/>
          <a:p>
            <a:endParaRPr/>
          </a:p>
        </p:txBody>
      </p:sp>
      <p:sp>
        <p:nvSpPr>
          <p:cNvPr id="231" name="object 326"/>
          <p:cNvSpPr/>
          <p:nvPr/>
        </p:nvSpPr>
        <p:spPr>
          <a:xfrm>
            <a:off x="8655290" y="5811327"/>
            <a:ext cx="110469" cy="76322"/>
          </a:xfrm>
          <a:custGeom>
            <a:avLst/>
            <a:gdLst/>
            <a:ahLst/>
            <a:cxnLst/>
            <a:rect l="l" t="t" r="r" b="b"/>
            <a:pathLst>
              <a:path w="47625" h="34925">
                <a:moveTo>
                  <a:pt x="0" y="32359"/>
                </a:moveTo>
                <a:lnTo>
                  <a:pt x="12700" y="34925"/>
                </a:lnTo>
                <a:lnTo>
                  <a:pt x="26295" y="32180"/>
                </a:lnTo>
                <a:lnTo>
                  <a:pt x="37397" y="24695"/>
                </a:lnTo>
                <a:lnTo>
                  <a:pt x="44881" y="13593"/>
                </a:lnTo>
                <a:lnTo>
                  <a:pt x="47625" y="0"/>
                </a:lnTo>
              </a:path>
            </a:pathLst>
          </a:custGeom>
          <a:ln w="11112">
            <a:solidFill>
              <a:srgbClr val="727772"/>
            </a:solidFill>
          </a:ln>
        </p:spPr>
        <p:txBody>
          <a:bodyPr wrap="square" lIns="0" tIns="0" rIns="0" bIns="0" rtlCol="0"/>
          <a:lstStyle/>
          <a:p>
            <a:endParaRPr/>
          </a:p>
        </p:txBody>
      </p:sp>
      <p:sp>
        <p:nvSpPr>
          <p:cNvPr id="232" name="object 327"/>
          <p:cNvSpPr/>
          <p:nvPr/>
        </p:nvSpPr>
        <p:spPr>
          <a:xfrm>
            <a:off x="8752076" y="5783572"/>
            <a:ext cx="7365" cy="27754"/>
          </a:xfrm>
          <a:custGeom>
            <a:avLst/>
            <a:gdLst/>
            <a:ahLst/>
            <a:cxnLst/>
            <a:rect l="l" t="t" r="r" b="b"/>
            <a:pathLst>
              <a:path w="3175" h="12700">
                <a:moveTo>
                  <a:pt x="2724" y="12699"/>
                </a:moveTo>
                <a:lnTo>
                  <a:pt x="230" y="341"/>
                </a:lnTo>
                <a:lnTo>
                  <a:pt x="0" y="0"/>
                </a:lnTo>
              </a:path>
            </a:pathLst>
          </a:custGeom>
          <a:ln w="11112">
            <a:solidFill>
              <a:srgbClr val="727772"/>
            </a:solidFill>
          </a:ln>
        </p:spPr>
        <p:txBody>
          <a:bodyPr wrap="square" lIns="0" tIns="0" rIns="0" bIns="0" rtlCol="0"/>
          <a:lstStyle/>
          <a:p>
            <a:endParaRPr/>
          </a:p>
        </p:txBody>
      </p:sp>
      <p:sp>
        <p:nvSpPr>
          <p:cNvPr id="233" name="object 328"/>
          <p:cNvSpPr/>
          <p:nvPr/>
        </p:nvSpPr>
        <p:spPr>
          <a:xfrm>
            <a:off x="8655289" y="5811326"/>
            <a:ext cx="103104" cy="69384"/>
          </a:xfrm>
          <a:custGeom>
            <a:avLst/>
            <a:gdLst/>
            <a:ahLst/>
            <a:cxnLst/>
            <a:rect l="l" t="t" r="r" b="b"/>
            <a:pathLst>
              <a:path w="44450" h="31750">
                <a:moveTo>
                  <a:pt x="0" y="29021"/>
                </a:moveTo>
                <a:lnTo>
                  <a:pt x="345" y="29254"/>
                </a:lnTo>
                <a:lnTo>
                  <a:pt x="12700" y="31750"/>
                </a:lnTo>
                <a:lnTo>
                  <a:pt x="25060" y="29254"/>
                </a:lnTo>
                <a:lnTo>
                  <a:pt x="35152" y="22449"/>
                </a:lnTo>
                <a:lnTo>
                  <a:pt x="41955" y="12356"/>
                </a:lnTo>
                <a:lnTo>
                  <a:pt x="44450" y="0"/>
                </a:lnTo>
              </a:path>
            </a:pathLst>
          </a:custGeom>
          <a:ln w="11112">
            <a:solidFill>
              <a:srgbClr val="727772"/>
            </a:solidFill>
          </a:ln>
        </p:spPr>
        <p:txBody>
          <a:bodyPr wrap="square" lIns="0" tIns="0" rIns="0" bIns="0" rtlCol="0"/>
          <a:lstStyle/>
          <a:p>
            <a:endParaRPr/>
          </a:p>
        </p:txBody>
      </p:sp>
      <p:sp>
        <p:nvSpPr>
          <p:cNvPr id="234" name="object 329"/>
          <p:cNvSpPr/>
          <p:nvPr/>
        </p:nvSpPr>
        <p:spPr>
          <a:xfrm>
            <a:off x="8743358" y="5783572"/>
            <a:ext cx="8838" cy="27754"/>
          </a:xfrm>
          <a:custGeom>
            <a:avLst/>
            <a:gdLst/>
            <a:ahLst/>
            <a:cxnLst/>
            <a:rect l="l" t="t" r="r" b="b"/>
            <a:pathLst>
              <a:path w="3810" h="12700">
                <a:moveTo>
                  <a:pt x="3307" y="12699"/>
                </a:moveTo>
                <a:lnTo>
                  <a:pt x="1062" y="1576"/>
                </a:lnTo>
                <a:lnTo>
                  <a:pt x="0" y="0"/>
                </a:lnTo>
              </a:path>
            </a:pathLst>
          </a:custGeom>
          <a:ln w="11112">
            <a:solidFill>
              <a:srgbClr val="727772"/>
            </a:solidFill>
          </a:ln>
        </p:spPr>
        <p:txBody>
          <a:bodyPr wrap="square" lIns="0" tIns="0" rIns="0" bIns="0" rtlCol="0"/>
          <a:lstStyle/>
          <a:p>
            <a:endParaRPr/>
          </a:p>
        </p:txBody>
      </p:sp>
      <p:sp>
        <p:nvSpPr>
          <p:cNvPr id="235" name="object 330"/>
          <p:cNvSpPr/>
          <p:nvPr/>
        </p:nvSpPr>
        <p:spPr>
          <a:xfrm>
            <a:off x="8655290" y="5811327"/>
            <a:ext cx="95740" cy="62446"/>
          </a:xfrm>
          <a:custGeom>
            <a:avLst/>
            <a:gdLst/>
            <a:ahLst/>
            <a:cxnLst/>
            <a:rect l="l" t="t" r="r" b="b"/>
            <a:pathLst>
              <a:path w="41275" h="28575">
                <a:moveTo>
                  <a:pt x="0" y="25263"/>
                </a:moveTo>
                <a:lnTo>
                  <a:pt x="1581" y="26329"/>
                </a:lnTo>
                <a:lnTo>
                  <a:pt x="12700" y="28575"/>
                </a:lnTo>
                <a:lnTo>
                  <a:pt x="23824" y="26329"/>
                </a:lnTo>
                <a:lnTo>
                  <a:pt x="32907" y="20204"/>
                </a:lnTo>
                <a:lnTo>
                  <a:pt x="39030" y="11121"/>
                </a:lnTo>
                <a:lnTo>
                  <a:pt x="41275" y="0"/>
                </a:lnTo>
              </a:path>
            </a:pathLst>
          </a:custGeom>
          <a:ln w="11112">
            <a:solidFill>
              <a:srgbClr val="727772"/>
            </a:solidFill>
          </a:ln>
        </p:spPr>
        <p:txBody>
          <a:bodyPr wrap="square" lIns="0" tIns="0" rIns="0" bIns="0" rtlCol="0"/>
          <a:lstStyle/>
          <a:p>
            <a:endParaRPr/>
          </a:p>
        </p:txBody>
      </p:sp>
      <p:sp>
        <p:nvSpPr>
          <p:cNvPr id="236" name="object 331"/>
          <p:cNvSpPr/>
          <p:nvPr/>
        </p:nvSpPr>
        <p:spPr>
          <a:xfrm>
            <a:off x="8734640" y="5783572"/>
            <a:ext cx="10310" cy="27754"/>
          </a:xfrm>
          <a:custGeom>
            <a:avLst/>
            <a:gdLst/>
            <a:ahLst/>
            <a:cxnLst/>
            <a:rect l="l" t="t" r="r" b="b"/>
            <a:pathLst>
              <a:path w="4445" h="12700">
                <a:moveTo>
                  <a:pt x="3891" y="12699"/>
                </a:moveTo>
                <a:lnTo>
                  <a:pt x="1896" y="2813"/>
                </a:lnTo>
                <a:lnTo>
                  <a:pt x="0" y="0"/>
                </a:lnTo>
              </a:path>
            </a:pathLst>
          </a:custGeom>
          <a:ln w="11112">
            <a:solidFill>
              <a:srgbClr val="727772"/>
            </a:solidFill>
          </a:ln>
        </p:spPr>
        <p:txBody>
          <a:bodyPr wrap="square" lIns="0" tIns="0" rIns="0" bIns="0" rtlCol="0"/>
          <a:lstStyle/>
          <a:p>
            <a:endParaRPr/>
          </a:p>
        </p:txBody>
      </p:sp>
      <p:sp>
        <p:nvSpPr>
          <p:cNvPr id="237" name="object 332"/>
          <p:cNvSpPr/>
          <p:nvPr/>
        </p:nvSpPr>
        <p:spPr>
          <a:xfrm>
            <a:off x="8655289" y="5811326"/>
            <a:ext cx="88375" cy="55507"/>
          </a:xfrm>
          <a:custGeom>
            <a:avLst/>
            <a:gdLst/>
            <a:ahLst/>
            <a:cxnLst/>
            <a:rect l="l" t="t" r="r" b="b"/>
            <a:pathLst>
              <a:path w="38100" h="25400">
                <a:moveTo>
                  <a:pt x="0" y="21504"/>
                </a:moveTo>
                <a:lnTo>
                  <a:pt x="2816" y="23403"/>
                </a:lnTo>
                <a:lnTo>
                  <a:pt x="12700" y="25400"/>
                </a:lnTo>
                <a:lnTo>
                  <a:pt x="22589" y="23403"/>
                </a:lnTo>
                <a:lnTo>
                  <a:pt x="30662" y="17959"/>
                </a:lnTo>
                <a:lnTo>
                  <a:pt x="36105" y="9885"/>
                </a:lnTo>
                <a:lnTo>
                  <a:pt x="38100" y="0"/>
                </a:lnTo>
              </a:path>
            </a:pathLst>
          </a:custGeom>
          <a:ln w="11112">
            <a:solidFill>
              <a:srgbClr val="727772"/>
            </a:solidFill>
          </a:ln>
        </p:spPr>
        <p:txBody>
          <a:bodyPr wrap="square" lIns="0" tIns="0" rIns="0" bIns="0" rtlCol="0"/>
          <a:lstStyle/>
          <a:p>
            <a:endParaRPr/>
          </a:p>
        </p:txBody>
      </p:sp>
      <p:sp>
        <p:nvSpPr>
          <p:cNvPr id="238" name="object 333"/>
          <p:cNvSpPr/>
          <p:nvPr/>
        </p:nvSpPr>
        <p:spPr>
          <a:xfrm>
            <a:off x="8725925" y="5783572"/>
            <a:ext cx="11783" cy="27754"/>
          </a:xfrm>
          <a:custGeom>
            <a:avLst/>
            <a:gdLst/>
            <a:ahLst/>
            <a:cxnLst/>
            <a:rect l="l" t="t" r="r" b="b"/>
            <a:pathLst>
              <a:path w="5079" h="12700">
                <a:moveTo>
                  <a:pt x="4473" y="12699"/>
                </a:moveTo>
                <a:lnTo>
                  <a:pt x="2727" y="4048"/>
                </a:lnTo>
                <a:lnTo>
                  <a:pt x="0" y="0"/>
                </a:lnTo>
              </a:path>
            </a:pathLst>
          </a:custGeom>
          <a:ln w="11112">
            <a:solidFill>
              <a:srgbClr val="727772"/>
            </a:solidFill>
          </a:ln>
        </p:spPr>
        <p:txBody>
          <a:bodyPr wrap="square" lIns="0" tIns="0" rIns="0" bIns="0" rtlCol="0"/>
          <a:lstStyle/>
          <a:p>
            <a:endParaRPr/>
          </a:p>
        </p:txBody>
      </p:sp>
      <p:sp>
        <p:nvSpPr>
          <p:cNvPr id="239" name="object 334"/>
          <p:cNvSpPr/>
          <p:nvPr/>
        </p:nvSpPr>
        <p:spPr>
          <a:xfrm>
            <a:off x="8655290" y="5811327"/>
            <a:ext cx="81011" cy="48569"/>
          </a:xfrm>
          <a:custGeom>
            <a:avLst/>
            <a:gdLst/>
            <a:ahLst/>
            <a:cxnLst/>
            <a:rect l="l" t="t" r="r" b="b"/>
            <a:pathLst>
              <a:path w="34925" h="22225">
                <a:moveTo>
                  <a:pt x="0" y="17746"/>
                </a:moveTo>
                <a:lnTo>
                  <a:pt x="4051" y="20478"/>
                </a:lnTo>
                <a:lnTo>
                  <a:pt x="12700" y="22225"/>
                </a:lnTo>
                <a:lnTo>
                  <a:pt x="21353" y="20478"/>
                </a:lnTo>
                <a:lnTo>
                  <a:pt x="28418" y="15714"/>
                </a:lnTo>
                <a:lnTo>
                  <a:pt x="33179" y="8650"/>
                </a:lnTo>
                <a:lnTo>
                  <a:pt x="34925" y="0"/>
                </a:lnTo>
              </a:path>
            </a:pathLst>
          </a:custGeom>
          <a:ln w="11112">
            <a:solidFill>
              <a:srgbClr val="727772"/>
            </a:solidFill>
          </a:ln>
        </p:spPr>
        <p:txBody>
          <a:bodyPr wrap="square" lIns="0" tIns="0" rIns="0" bIns="0" rtlCol="0"/>
          <a:lstStyle/>
          <a:p>
            <a:endParaRPr/>
          </a:p>
        </p:txBody>
      </p:sp>
      <p:sp>
        <p:nvSpPr>
          <p:cNvPr id="240" name="object 335"/>
          <p:cNvSpPr/>
          <p:nvPr/>
        </p:nvSpPr>
        <p:spPr>
          <a:xfrm>
            <a:off x="8717208" y="5783572"/>
            <a:ext cx="11783" cy="27754"/>
          </a:xfrm>
          <a:custGeom>
            <a:avLst/>
            <a:gdLst/>
            <a:ahLst/>
            <a:cxnLst/>
            <a:rect l="l" t="t" r="r" b="b"/>
            <a:pathLst>
              <a:path w="5079" h="12700">
                <a:moveTo>
                  <a:pt x="5056" y="12699"/>
                </a:moveTo>
                <a:lnTo>
                  <a:pt x="3560" y="5285"/>
                </a:lnTo>
                <a:lnTo>
                  <a:pt x="0" y="0"/>
                </a:lnTo>
              </a:path>
            </a:pathLst>
          </a:custGeom>
          <a:ln w="11112">
            <a:solidFill>
              <a:srgbClr val="727772"/>
            </a:solidFill>
          </a:ln>
        </p:spPr>
        <p:txBody>
          <a:bodyPr wrap="square" lIns="0" tIns="0" rIns="0" bIns="0" rtlCol="0"/>
          <a:lstStyle/>
          <a:p>
            <a:endParaRPr/>
          </a:p>
        </p:txBody>
      </p:sp>
      <p:sp>
        <p:nvSpPr>
          <p:cNvPr id="241" name="object 336"/>
          <p:cNvSpPr/>
          <p:nvPr/>
        </p:nvSpPr>
        <p:spPr>
          <a:xfrm>
            <a:off x="8655289" y="5811326"/>
            <a:ext cx="73646" cy="41630"/>
          </a:xfrm>
          <a:custGeom>
            <a:avLst/>
            <a:gdLst/>
            <a:ahLst/>
            <a:cxnLst/>
            <a:rect l="l" t="t" r="r" b="b"/>
            <a:pathLst>
              <a:path w="31750" h="19050">
                <a:moveTo>
                  <a:pt x="0" y="13986"/>
                </a:moveTo>
                <a:lnTo>
                  <a:pt x="5287" y="17552"/>
                </a:lnTo>
                <a:lnTo>
                  <a:pt x="12700" y="19050"/>
                </a:lnTo>
                <a:lnTo>
                  <a:pt x="20118" y="17552"/>
                </a:lnTo>
                <a:lnTo>
                  <a:pt x="26173" y="13468"/>
                </a:lnTo>
                <a:lnTo>
                  <a:pt x="30254" y="7413"/>
                </a:lnTo>
                <a:lnTo>
                  <a:pt x="31750" y="0"/>
                </a:lnTo>
              </a:path>
            </a:pathLst>
          </a:custGeom>
          <a:ln w="11112">
            <a:solidFill>
              <a:srgbClr val="727772"/>
            </a:solidFill>
          </a:ln>
        </p:spPr>
        <p:txBody>
          <a:bodyPr wrap="square" lIns="0" tIns="0" rIns="0" bIns="0" rtlCol="0"/>
          <a:lstStyle/>
          <a:p>
            <a:endParaRPr/>
          </a:p>
        </p:txBody>
      </p:sp>
      <p:sp>
        <p:nvSpPr>
          <p:cNvPr id="242" name="object 337"/>
          <p:cNvSpPr/>
          <p:nvPr/>
        </p:nvSpPr>
        <p:spPr>
          <a:xfrm>
            <a:off x="8712468" y="5783572"/>
            <a:ext cx="10310" cy="27754"/>
          </a:xfrm>
          <a:custGeom>
            <a:avLst/>
            <a:gdLst/>
            <a:ahLst/>
            <a:cxnLst/>
            <a:rect l="l" t="t" r="r" b="b"/>
            <a:pathLst>
              <a:path w="4445" h="12700">
                <a:moveTo>
                  <a:pt x="3925" y="12699"/>
                </a:moveTo>
                <a:lnTo>
                  <a:pt x="3925" y="3933"/>
                </a:lnTo>
                <a:lnTo>
                  <a:pt x="0" y="0"/>
                </a:lnTo>
              </a:path>
            </a:pathLst>
          </a:custGeom>
          <a:ln w="11112">
            <a:solidFill>
              <a:srgbClr val="727772"/>
            </a:solidFill>
          </a:ln>
        </p:spPr>
        <p:txBody>
          <a:bodyPr wrap="square" lIns="0" tIns="0" rIns="0" bIns="0" rtlCol="0"/>
          <a:lstStyle/>
          <a:p>
            <a:endParaRPr/>
          </a:p>
        </p:txBody>
      </p:sp>
      <p:sp>
        <p:nvSpPr>
          <p:cNvPr id="243" name="object 338"/>
          <p:cNvSpPr/>
          <p:nvPr/>
        </p:nvSpPr>
        <p:spPr>
          <a:xfrm>
            <a:off x="8655289" y="5783573"/>
            <a:ext cx="2946" cy="2775"/>
          </a:xfrm>
          <a:custGeom>
            <a:avLst/>
            <a:gdLst/>
            <a:ahLst/>
            <a:cxnLst/>
            <a:rect l="l" t="t" r="r" b="b"/>
            <a:pathLst>
              <a:path w="1270" h="1269">
                <a:moveTo>
                  <a:pt x="757" y="0"/>
                </a:moveTo>
                <a:lnTo>
                  <a:pt x="0" y="757"/>
                </a:lnTo>
              </a:path>
            </a:pathLst>
          </a:custGeom>
          <a:ln w="11112">
            <a:solidFill>
              <a:srgbClr val="727772"/>
            </a:solidFill>
          </a:ln>
        </p:spPr>
        <p:txBody>
          <a:bodyPr wrap="square" lIns="0" tIns="0" rIns="0" bIns="0" rtlCol="0"/>
          <a:lstStyle/>
          <a:p>
            <a:endParaRPr/>
          </a:p>
        </p:txBody>
      </p:sp>
      <p:sp>
        <p:nvSpPr>
          <p:cNvPr id="244" name="object 339"/>
          <p:cNvSpPr/>
          <p:nvPr/>
        </p:nvSpPr>
        <p:spPr>
          <a:xfrm>
            <a:off x="8655290" y="5811327"/>
            <a:ext cx="66281" cy="34692"/>
          </a:xfrm>
          <a:custGeom>
            <a:avLst/>
            <a:gdLst/>
            <a:ahLst/>
            <a:cxnLst/>
            <a:rect l="l" t="t" r="r" b="b"/>
            <a:pathLst>
              <a:path w="28575" h="15875">
                <a:moveTo>
                  <a:pt x="0" y="11939"/>
                </a:moveTo>
                <a:lnTo>
                  <a:pt x="3937" y="15875"/>
                </a:lnTo>
                <a:lnTo>
                  <a:pt x="12700" y="15875"/>
                </a:lnTo>
                <a:lnTo>
                  <a:pt x="21476" y="15875"/>
                </a:lnTo>
                <a:lnTo>
                  <a:pt x="28575" y="8765"/>
                </a:lnTo>
                <a:lnTo>
                  <a:pt x="28575" y="0"/>
                </a:lnTo>
              </a:path>
            </a:pathLst>
          </a:custGeom>
          <a:ln w="11112">
            <a:solidFill>
              <a:srgbClr val="727772"/>
            </a:solidFill>
          </a:ln>
        </p:spPr>
        <p:txBody>
          <a:bodyPr wrap="square" lIns="0" tIns="0" rIns="0" bIns="0" rtlCol="0"/>
          <a:lstStyle/>
          <a:p>
            <a:endParaRPr/>
          </a:p>
        </p:txBody>
      </p:sp>
      <p:sp>
        <p:nvSpPr>
          <p:cNvPr id="245" name="object 340"/>
          <p:cNvSpPr/>
          <p:nvPr/>
        </p:nvSpPr>
        <p:spPr>
          <a:xfrm>
            <a:off x="8701023" y="5783572"/>
            <a:ext cx="13256" cy="27754"/>
          </a:xfrm>
          <a:custGeom>
            <a:avLst/>
            <a:gdLst/>
            <a:ahLst/>
            <a:cxnLst/>
            <a:rect l="l" t="t" r="r" b="b"/>
            <a:pathLst>
              <a:path w="5714" h="12700">
                <a:moveTo>
                  <a:pt x="5684" y="12699"/>
                </a:moveTo>
                <a:lnTo>
                  <a:pt x="5684" y="5689"/>
                </a:lnTo>
                <a:lnTo>
                  <a:pt x="0" y="0"/>
                </a:lnTo>
              </a:path>
            </a:pathLst>
          </a:custGeom>
          <a:ln w="11112">
            <a:solidFill>
              <a:srgbClr val="727772"/>
            </a:solidFill>
          </a:ln>
        </p:spPr>
        <p:txBody>
          <a:bodyPr wrap="square" lIns="0" tIns="0" rIns="0" bIns="0" rtlCol="0"/>
          <a:lstStyle/>
          <a:p>
            <a:endParaRPr/>
          </a:p>
        </p:txBody>
      </p:sp>
      <p:sp>
        <p:nvSpPr>
          <p:cNvPr id="246" name="object 341"/>
          <p:cNvSpPr/>
          <p:nvPr/>
        </p:nvSpPr>
        <p:spPr>
          <a:xfrm>
            <a:off x="8655289" y="5783573"/>
            <a:ext cx="58917" cy="55507"/>
          </a:xfrm>
          <a:custGeom>
            <a:avLst/>
            <a:gdLst/>
            <a:ahLst/>
            <a:cxnLst/>
            <a:rect l="l" t="t" r="r" b="b"/>
            <a:pathLst>
              <a:path w="25400" h="25400">
                <a:moveTo>
                  <a:pt x="5697" y="0"/>
                </a:moveTo>
                <a:lnTo>
                  <a:pt x="0" y="5689"/>
                </a:lnTo>
                <a:lnTo>
                  <a:pt x="0" y="12699"/>
                </a:lnTo>
                <a:lnTo>
                  <a:pt x="0" y="19709"/>
                </a:lnTo>
                <a:lnTo>
                  <a:pt x="5702" y="25399"/>
                </a:lnTo>
                <a:lnTo>
                  <a:pt x="12700" y="25399"/>
                </a:lnTo>
                <a:lnTo>
                  <a:pt x="19710" y="25399"/>
                </a:lnTo>
                <a:lnTo>
                  <a:pt x="25400" y="19709"/>
                </a:lnTo>
                <a:lnTo>
                  <a:pt x="25400" y="12699"/>
                </a:lnTo>
              </a:path>
            </a:pathLst>
          </a:custGeom>
          <a:ln w="11112">
            <a:solidFill>
              <a:srgbClr val="727772"/>
            </a:solidFill>
          </a:ln>
        </p:spPr>
        <p:txBody>
          <a:bodyPr wrap="square" lIns="0" tIns="0" rIns="0" bIns="0" rtlCol="0"/>
          <a:lstStyle/>
          <a:p>
            <a:endParaRPr/>
          </a:p>
        </p:txBody>
      </p:sp>
      <p:sp>
        <p:nvSpPr>
          <p:cNvPr id="247" name="object 342"/>
          <p:cNvSpPr/>
          <p:nvPr/>
        </p:nvSpPr>
        <p:spPr>
          <a:xfrm>
            <a:off x="8662654" y="5790500"/>
            <a:ext cx="44188" cy="41630"/>
          </a:xfrm>
          <a:custGeom>
            <a:avLst/>
            <a:gdLst/>
            <a:ahLst/>
            <a:cxnLst/>
            <a:rect l="l" t="t" r="r" b="b"/>
            <a:pathLst>
              <a:path w="19050" h="19050">
                <a:moveTo>
                  <a:pt x="19050" y="9530"/>
                </a:moveTo>
                <a:lnTo>
                  <a:pt x="19050" y="4271"/>
                </a:lnTo>
                <a:lnTo>
                  <a:pt x="14795" y="0"/>
                </a:lnTo>
                <a:lnTo>
                  <a:pt x="9525" y="0"/>
                </a:lnTo>
                <a:lnTo>
                  <a:pt x="4267" y="0"/>
                </a:lnTo>
                <a:lnTo>
                  <a:pt x="0" y="4271"/>
                </a:lnTo>
                <a:lnTo>
                  <a:pt x="0" y="9530"/>
                </a:lnTo>
                <a:lnTo>
                  <a:pt x="0" y="14787"/>
                </a:lnTo>
                <a:lnTo>
                  <a:pt x="4267" y="19055"/>
                </a:lnTo>
                <a:lnTo>
                  <a:pt x="9525" y="19055"/>
                </a:lnTo>
                <a:lnTo>
                  <a:pt x="14795" y="19055"/>
                </a:lnTo>
                <a:lnTo>
                  <a:pt x="19050" y="14787"/>
                </a:lnTo>
                <a:lnTo>
                  <a:pt x="19050" y="9530"/>
                </a:lnTo>
              </a:path>
            </a:pathLst>
          </a:custGeom>
          <a:ln w="11112">
            <a:solidFill>
              <a:srgbClr val="727772"/>
            </a:solidFill>
          </a:ln>
        </p:spPr>
        <p:txBody>
          <a:bodyPr wrap="square" lIns="0" tIns="0" rIns="0" bIns="0" rtlCol="0"/>
          <a:lstStyle/>
          <a:p>
            <a:endParaRPr/>
          </a:p>
        </p:txBody>
      </p:sp>
      <p:sp>
        <p:nvSpPr>
          <p:cNvPr id="248" name="object 343"/>
          <p:cNvSpPr/>
          <p:nvPr/>
        </p:nvSpPr>
        <p:spPr>
          <a:xfrm>
            <a:off x="8670019" y="5797438"/>
            <a:ext cx="29458" cy="27754"/>
          </a:xfrm>
          <a:custGeom>
            <a:avLst/>
            <a:gdLst/>
            <a:ahLst/>
            <a:cxnLst/>
            <a:rect l="l" t="t" r="r" b="b"/>
            <a:pathLst>
              <a:path w="12700" h="12700">
                <a:moveTo>
                  <a:pt x="12700" y="6355"/>
                </a:moveTo>
                <a:lnTo>
                  <a:pt x="12700" y="2852"/>
                </a:lnTo>
                <a:lnTo>
                  <a:pt x="9855" y="0"/>
                </a:lnTo>
                <a:lnTo>
                  <a:pt x="6350" y="0"/>
                </a:lnTo>
                <a:lnTo>
                  <a:pt x="2857" y="0"/>
                </a:lnTo>
                <a:lnTo>
                  <a:pt x="0" y="2852"/>
                </a:lnTo>
                <a:lnTo>
                  <a:pt x="0" y="6355"/>
                </a:lnTo>
                <a:lnTo>
                  <a:pt x="0" y="9856"/>
                </a:lnTo>
                <a:lnTo>
                  <a:pt x="2857" y="12705"/>
                </a:lnTo>
                <a:lnTo>
                  <a:pt x="6350" y="12705"/>
                </a:lnTo>
                <a:lnTo>
                  <a:pt x="9855" y="12705"/>
                </a:lnTo>
                <a:lnTo>
                  <a:pt x="12700" y="9856"/>
                </a:lnTo>
                <a:lnTo>
                  <a:pt x="12700" y="6355"/>
                </a:lnTo>
              </a:path>
            </a:pathLst>
          </a:custGeom>
          <a:ln w="11112">
            <a:solidFill>
              <a:srgbClr val="727772"/>
            </a:solidFill>
          </a:ln>
        </p:spPr>
        <p:txBody>
          <a:bodyPr wrap="square" lIns="0" tIns="0" rIns="0" bIns="0" rtlCol="0"/>
          <a:lstStyle/>
          <a:p>
            <a:endParaRPr/>
          </a:p>
        </p:txBody>
      </p:sp>
      <p:sp>
        <p:nvSpPr>
          <p:cNvPr id="249" name="object 344"/>
          <p:cNvSpPr/>
          <p:nvPr/>
        </p:nvSpPr>
        <p:spPr>
          <a:xfrm>
            <a:off x="8677383" y="5804377"/>
            <a:ext cx="14729" cy="13877"/>
          </a:xfrm>
          <a:custGeom>
            <a:avLst/>
            <a:gdLst/>
            <a:ahLst/>
            <a:cxnLst/>
            <a:rect l="l" t="t" r="r" b="b"/>
            <a:pathLst>
              <a:path w="6350" h="6350">
                <a:moveTo>
                  <a:pt x="6350" y="3180"/>
                </a:moveTo>
                <a:lnTo>
                  <a:pt x="6350" y="1428"/>
                </a:lnTo>
                <a:lnTo>
                  <a:pt x="4927" y="0"/>
                </a:lnTo>
                <a:lnTo>
                  <a:pt x="3175" y="0"/>
                </a:lnTo>
                <a:lnTo>
                  <a:pt x="1435" y="0"/>
                </a:lnTo>
                <a:lnTo>
                  <a:pt x="0" y="1428"/>
                </a:lnTo>
                <a:lnTo>
                  <a:pt x="0" y="3180"/>
                </a:lnTo>
                <a:lnTo>
                  <a:pt x="0" y="4930"/>
                </a:lnTo>
                <a:lnTo>
                  <a:pt x="1435" y="6355"/>
                </a:lnTo>
                <a:lnTo>
                  <a:pt x="3175" y="6355"/>
                </a:lnTo>
                <a:lnTo>
                  <a:pt x="4927" y="6355"/>
                </a:lnTo>
                <a:lnTo>
                  <a:pt x="6350" y="4930"/>
                </a:lnTo>
                <a:lnTo>
                  <a:pt x="6350" y="3180"/>
                </a:lnTo>
              </a:path>
            </a:pathLst>
          </a:custGeom>
          <a:ln w="11112">
            <a:solidFill>
              <a:srgbClr val="727772"/>
            </a:solidFill>
          </a:ln>
        </p:spPr>
        <p:txBody>
          <a:bodyPr wrap="square" lIns="0" tIns="0" rIns="0" bIns="0" rtlCol="0"/>
          <a:lstStyle/>
          <a:p>
            <a:endParaRPr/>
          </a:p>
        </p:txBody>
      </p:sp>
      <p:sp>
        <p:nvSpPr>
          <p:cNvPr id="250" name="object 345"/>
          <p:cNvSpPr/>
          <p:nvPr/>
        </p:nvSpPr>
        <p:spPr>
          <a:xfrm>
            <a:off x="8684748" y="5811315"/>
            <a:ext cx="0" cy="0"/>
          </a:xfrm>
          <a:custGeom>
            <a:avLst/>
            <a:gdLst/>
            <a:ahLst/>
            <a:cxnLst/>
            <a:rect l="l" t="t" r="r" b="b"/>
            <a:pathLst>
              <a:path>
                <a:moveTo>
                  <a:pt x="0" y="2"/>
                </a:moveTo>
                <a:lnTo>
                  <a:pt x="0" y="2"/>
                </a:lnTo>
              </a:path>
            </a:pathLst>
          </a:custGeom>
          <a:ln w="11112">
            <a:solidFill>
              <a:srgbClr val="727772"/>
            </a:solidFill>
          </a:ln>
        </p:spPr>
        <p:txBody>
          <a:bodyPr wrap="square" lIns="0" tIns="0" rIns="0" bIns="0" rtlCol="0"/>
          <a:lstStyle/>
          <a:p>
            <a:endParaRPr/>
          </a:p>
        </p:txBody>
      </p:sp>
      <p:sp>
        <p:nvSpPr>
          <p:cNvPr id="251" name="object 346"/>
          <p:cNvSpPr/>
          <p:nvPr/>
        </p:nvSpPr>
        <p:spPr>
          <a:xfrm>
            <a:off x="8670019" y="5797449"/>
            <a:ext cx="29458" cy="27754"/>
          </a:xfrm>
          <a:custGeom>
            <a:avLst/>
            <a:gdLst/>
            <a:ahLst/>
            <a:cxnLst/>
            <a:rect l="l" t="t" r="r" b="b"/>
            <a:pathLst>
              <a:path w="12700" h="12700">
                <a:moveTo>
                  <a:pt x="9855" y="0"/>
                </a:moveTo>
                <a:lnTo>
                  <a:pt x="2857" y="0"/>
                </a:lnTo>
                <a:lnTo>
                  <a:pt x="0" y="2847"/>
                </a:lnTo>
                <a:lnTo>
                  <a:pt x="0" y="9851"/>
                </a:lnTo>
                <a:lnTo>
                  <a:pt x="2857" y="12700"/>
                </a:lnTo>
                <a:lnTo>
                  <a:pt x="9855" y="12700"/>
                </a:lnTo>
                <a:lnTo>
                  <a:pt x="12700" y="9851"/>
                </a:lnTo>
                <a:lnTo>
                  <a:pt x="12700" y="2847"/>
                </a:lnTo>
                <a:lnTo>
                  <a:pt x="9855" y="0"/>
                </a:lnTo>
                <a:close/>
              </a:path>
            </a:pathLst>
          </a:custGeom>
          <a:solidFill>
            <a:srgbClr val="727772"/>
          </a:solidFill>
        </p:spPr>
        <p:txBody>
          <a:bodyPr wrap="square" lIns="0" tIns="0" rIns="0" bIns="0" rtlCol="0"/>
          <a:lstStyle/>
          <a:p>
            <a:endParaRPr/>
          </a:p>
        </p:txBody>
      </p:sp>
      <p:sp>
        <p:nvSpPr>
          <p:cNvPr id="252" name="object 347"/>
          <p:cNvSpPr/>
          <p:nvPr/>
        </p:nvSpPr>
        <p:spPr>
          <a:xfrm>
            <a:off x="2122188" y="5899790"/>
            <a:ext cx="6563332" cy="0"/>
          </a:xfrm>
          <a:custGeom>
            <a:avLst/>
            <a:gdLst/>
            <a:ahLst/>
            <a:cxnLst/>
            <a:rect l="l" t="t" r="r" b="b"/>
            <a:pathLst>
              <a:path w="2829560">
                <a:moveTo>
                  <a:pt x="0" y="0"/>
                </a:moveTo>
                <a:lnTo>
                  <a:pt x="2829229" y="0"/>
                </a:lnTo>
              </a:path>
            </a:pathLst>
          </a:custGeom>
          <a:ln w="4762">
            <a:solidFill>
              <a:srgbClr val="727772"/>
            </a:solidFill>
          </a:ln>
        </p:spPr>
        <p:txBody>
          <a:bodyPr wrap="square" lIns="0" tIns="0" rIns="0" bIns="0" rtlCol="0"/>
          <a:lstStyle/>
          <a:p>
            <a:endParaRPr/>
          </a:p>
        </p:txBody>
      </p:sp>
      <p:sp>
        <p:nvSpPr>
          <p:cNvPr id="253" name="object 348"/>
          <p:cNvSpPr/>
          <p:nvPr/>
        </p:nvSpPr>
        <p:spPr>
          <a:xfrm>
            <a:off x="2122188" y="5908459"/>
            <a:ext cx="6563332" cy="0"/>
          </a:xfrm>
          <a:custGeom>
            <a:avLst/>
            <a:gdLst/>
            <a:ahLst/>
            <a:cxnLst/>
            <a:rect l="l" t="t" r="r" b="b"/>
            <a:pathLst>
              <a:path w="2829560">
                <a:moveTo>
                  <a:pt x="0" y="0"/>
                </a:moveTo>
                <a:lnTo>
                  <a:pt x="2829229" y="0"/>
                </a:lnTo>
              </a:path>
            </a:pathLst>
          </a:custGeom>
          <a:ln w="9524">
            <a:solidFill>
              <a:srgbClr val="727772"/>
            </a:solidFill>
          </a:ln>
        </p:spPr>
        <p:txBody>
          <a:bodyPr wrap="square" lIns="0" tIns="0" rIns="0" bIns="0" rtlCol="0"/>
          <a:lstStyle/>
          <a:p>
            <a:endParaRPr/>
          </a:p>
        </p:txBody>
      </p:sp>
      <p:sp>
        <p:nvSpPr>
          <p:cNvPr id="254" name="object 349"/>
          <p:cNvSpPr/>
          <p:nvPr/>
        </p:nvSpPr>
        <p:spPr>
          <a:xfrm>
            <a:off x="2122188" y="5922340"/>
            <a:ext cx="6563332" cy="0"/>
          </a:xfrm>
          <a:custGeom>
            <a:avLst/>
            <a:gdLst/>
            <a:ahLst/>
            <a:cxnLst/>
            <a:rect l="l" t="t" r="r" b="b"/>
            <a:pathLst>
              <a:path w="2829560">
                <a:moveTo>
                  <a:pt x="0" y="0"/>
                </a:moveTo>
                <a:lnTo>
                  <a:pt x="2829229" y="0"/>
                </a:lnTo>
              </a:path>
            </a:pathLst>
          </a:custGeom>
          <a:ln w="9524">
            <a:solidFill>
              <a:srgbClr val="727772"/>
            </a:solidFill>
          </a:ln>
        </p:spPr>
        <p:txBody>
          <a:bodyPr wrap="square" lIns="0" tIns="0" rIns="0" bIns="0" rtlCol="0"/>
          <a:lstStyle/>
          <a:p>
            <a:endParaRPr/>
          </a:p>
        </p:txBody>
      </p:sp>
      <p:sp>
        <p:nvSpPr>
          <p:cNvPr id="255" name="object 350"/>
          <p:cNvSpPr/>
          <p:nvPr/>
        </p:nvSpPr>
        <p:spPr>
          <a:xfrm>
            <a:off x="2122188" y="5922340"/>
            <a:ext cx="6563332" cy="0"/>
          </a:xfrm>
          <a:custGeom>
            <a:avLst/>
            <a:gdLst/>
            <a:ahLst/>
            <a:cxnLst/>
            <a:rect l="l" t="t" r="r" b="b"/>
            <a:pathLst>
              <a:path w="2829560">
                <a:moveTo>
                  <a:pt x="0" y="0"/>
                </a:moveTo>
                <a:lnTo>
                  <a:pt x="2829229" y="0"/>
                </a:lnTo>
              </a:path>
            </a:pathLst>
          </a:custGeom>
          <a:ln w="9524">
            <a:solidFill>
              <a:srgbClr val="727772"/>
            </a:solidFill>
          </a:ln>
        </p:spPr>
        <p:txBody>
          <a:bodyPr wrap="square" lIns="0" tIns="0" rIns="0" bIns="0" rtlCol="0"/>
          <a:lstStyle/>
          <a:p>
            <a:endParaRPr/>
          </a:p>
        </p:txBody>
      </p:sp>
      <p:sp>
        <p:nvSpPr>
          <p:cNvPr id="256" name="object 351"/>
          <p:cNvSpPr/>
          <p:nvPr/>
        </p:nvSpPr>
        <p:spPr>
          <a:xfrm>
            <a:off x="2122188" y="5936224"/>
            <a:ext cx="6563332" cy="0"/>
          </a:xfrm>
          <a:custGeom>
            <a:avLst/>
            <a:gdLst/>
            <a:ahLst/>
            <a:cxnLst/>
            <a:rect l="l" t="t" r="r" b="b"/>
            <a:pathLst>
              <a:path w="2829560">
                <a:moveTo>
                  <a:pt x="0" y="0"/>
                </a:moveTo>
                <a:lnTo>
                  <a:pt x="2829229" y="0"/>
                </a:lnTo>
              </a:path>
            </a:pathLst>
          </a:custGeom>
          <a:ln w="9524">
            <a:solidFill>
              <a:srgbClr val="7F847F"/>
            </a:solidFill>
          </a:ln>
        </p:spPr>
        <p:txBody>
          <a:bodyPr wrap="square" lIns="0" tIns="0" rIns="0" bIns="0" rtlCol="0"/>
          <a:lstStyle/>
          <a:p>
            <a:endParaRPr/>
          </a:p>
        </p:txBody>
      </p:sp>
      <p:sp>
        <p:nvSpPr>
          <p:cNvPr id="257" name="object 352"/>
          <p:cNvSpPr/>
          <p:nvPr/>
        </p:nvSpPr>
        <p:spPr>
          <a:xfrm>
            <a:off x="2122188" y="5950094"/>
            <a:ext cx="6563332" cy="0"/>
          </a:xfrm>
          <a:custGeom>
            <a:avLst/>
            <a:gdLst/>
            <a:ahLst/>
            <a:cxnLst/>
            <a:rect l="l" t="t" r="r" b="b"/>
            <a:pathLst>
              <a:path w="2829560">
                <a:moveTo>
                  <a:pt x="0" y="0"/>
                </a:moveTo>
                <a:lnTo>
                  <a:pt x="2829229" y="0"/>
                </a:lnTo>
              </a:path>
            </a:pathLst>
          </a:custGeom>
          <a:ln w="9524">
            <a:solidFill>
              <a:srgbClr val="8C918C"/>
            </a:solidFill>
          </a:ln>
        </p:spPr>
        <p:txBody>
          <a:bodyPr wrap="square" lIns="0" tIns="0" rIns="0" bIns="0" rtlCol="0"/>
          <a:lstStyle/>
          <a:p>
            <a:endParaRPr/>
          </a:p>
        </p:txBody>
      </p:sp>
      <p:sp>
        <p:nvSpPr>
          <p:cNvPr id="258" name="object 353"/>
          <p:cNvSpPr/>
          <p:nvPr/>
        </p:nvSpPr>
        <p:spPr>
          <a:xfrm>
            <a:off x="2122188" y="5963975"/>
            <a:ext cx="6563332" cy="0"/>
          </a:xfrm>
          <a:custGeom>
            <a:avLst/>
            <a:gdLst/>
            <a:ahLst/>
            <a:cxnLst/>
            <a:rect l="l" t="t" r="r" b="b"/>
            <a:pathLst>
              <a:path w="2829560">
                <a:moveTo>
                  <a:pt x="0" y="0"/>
                </a:moveTo>
                <a:lnTo>
                  <a:pt x="2829229" y="0"/>
                </a:lnTo>
              </a:path>
            </a:pathLst>
          </a:custGeom>
          <a:ln w="9524">
            <a:solidFill>
              <a:srgbClr val="989F98"/>
            </a:solidFill>
          </a:ln>
        </p:spPr>
        <p:txBody>
          <a:bodyPr wrap="square" lIns="0" tIns="0" rIns="0" bIns="0" rtlCol="0"/>
          <a:lstStyle/>
          <a:p>
            <a:endParaRPr/>
          </a:p>
        </p:txBody>
      </p:sp>
      <p:sp>
        <p:nvSpPr>
          <p:cNvPr id="259" name="object 354"/>
          <p:cNvSpPr/>
          <p:nvPr/>
        </p:nvSpPr>
        <p:spPr>
          <a:xfrm>
            <a:off x="2122188" y="5977848"/>
            <a:ext cx="6563332" cy="0"/>
          </a:xfrm>
          <a:custGeom>
            <a:avLst/>
            <a:gdLst/>
            <a:ahLst/>
            <a:cxnLst/>
            <a:rect l="l" t="t" r="r" b="b"/>
            <a:pathLst>
              <a:path w="2829560">
                <a:moveTo>
                  <a:pt x="0" y="0"/>
                </a:moveTo>
                <a:lnTo>
                  <a:pt x="2829229" y="0"/>
                </a:lnTo>
              </a:path>
            </a:pathLst>
          </a:custGeom>
          <a:ln w="9524">
            <a:solidFill>
              <a:srgbClr val="A5ACA5"/>
            </a:solidFill>
          </a:ln>
        </p:spPr>
        <p:txBody>
          <a:bodyPr wrap="square" lIns="0" tIns="0" rIns="0" bIns="0" rtlCol="0"/>
          <a:lstStyle/>
          <a:p>
            <a:endParaRPr/>
          </a:p>
        </p:txBody>
      </p:sp>
      <p:sp>
        <p:nvSpPr>
          <p:cNvPr id="260" name="object 355"/>
          <p:cNvSpPr/>
          <p:nvPr/>
        </p:nvSpPr>
        <p:spPr>
          <a:xfrm>
            <a:off x="2122188" y="5991729"/>
            <a:ext cx="6563332" cy="0"/>
          </a:xfrm>
          <a:custGeom>
            <a:avLst/>
            <a:gdLst/>
            <a:ahLst/>
            <a:cxnLst/>
            <a:rect l="l" t="t" r="r" b="b"/>
            <a:pathLst>
              <a:path w="2829560">
                <a:moveTo>
                  <a:pt x="0" y="0"/>
                </a:moveTo>
                <a:lnTo>
                  <a:pt x="2829229" y="0"/>
                </a:lnTo>
              </a:path>
            </a:pathLst>
          </a:custGeom>
          <a:ln w="9524">
            <a:solidFill>
              <a:srgbClr val="B2B9B2"/>
            </a:solidFill>
          </a:ln>
        </p:spPr>
        <p:txBody>
          <a:bodyPr wrap="square" lIns="0" tIns="0" rIns="0" bIns="0" rtlCol="0"/>
          <a:lstStyle/>
          <a:p>
            <a:endParaRPr/>
          </a:p>
        </p:txBody>
      </p:sp>
      <p:sp>
        <p:nvSpPr>
          <p:cNvPr id="261" name="object 356"/>
          <p:cNvSpPr/>
          <p:nvPr/>
        </p:nvSpPr>
        <p:spPr>
          <a:xfrm>
            <a:off x="2122188" y="6005601"/>
            <a:ext cx="6563332" cy="0"/>
          </a:xfrm>
          <a:custGeom>
            <a:avLst/>
            <a:gdLst/>
            <a:ahLst/>
            <a:cxnLst/>
            <a:rect l="l" t="t" r="r" b="b"/>
            <a:pathLst>
              <a:path w="2829560">
                <a:moveTo>
                  <a:pt x="0" y="0"/>
                </a:moveTo>
                <a:lnTo>
                  <a:pt x="2829229" y="0"/>
                </a:lnTo>
              </a:path>
            </a:pathLst>
          </a:custGeom>
          <a:ln w="9524">
            <a:solidFill>
              <a:srgbClr val="BFC7BF"/>
            </a:solidFill>
          </a:ln>
        </p:spPr>
        <p:txBody>
          <a:bodyPr wrap="square" lIns="0" tIns="0" rIns="0" bIns="0" rtlCol="0"/>
          <a:lstStyle/>
          <a:p>
            <a:endParaRPr/>
          </a:p>
        </p:txBody>
      </p:sp>
      <p:sp>
        <p:nvSpPr>
          <p:cNvPr id="262" name="object 357"/>
          <p:cNvSpPr/>
          <p:nvPr/>
        </p:nvSpPr>
        <p:spPr>
          <a:xfrm>
            <a:off x="2122188" y="6019482"/>
            <a:ext cx="6563332" cy="0"/>
          </a:xfrm>
          <a:custGeom>
            <a:avLst/>
            <a:gdLst/>
            <a:ahLst/>
            <a:cxnLst/>
            <a:rect l="l" t="t" r="r" b="b"/>
            <a:pathLst>
              <a:path w="2829560">
                <a:moveTo>
                  <a:pt x="0" y="0"/>
                </a:moveTo>
                <a:lnTo>
                  <a:pt x="2829229" y="0"/>
                </a:lnTo>
              </a:path>
            </a:pathLst>
          </a:custGeom>
          <a:ln w="9524">
            <a:solidFill>
              <a:srgbClr val="CCD4CC"/>
            </a:solidFill>
          </a:ln>
        </p:spPr>
        <p:txBody>
          <a:bodyPr wrap="square" lIns="0" tIns="0" rIns="0" bIns="0" rtlCol="0"/>
          <a:lstStyle/>
          <a:p>
            <a:endParaRPr/>
          </a:p>
        </p:txBody>
      </p:sp>
      <p:sp>
        <p:nvSpPr>
          <p:cNvPr id="263" name="object 358"/>
          <p:cNvSpPr/>
          <p:nvPr/>
        </p:nvSpPr>
        <p:spPr>
          <a:xfrm>
            <a:off x="2122188" y="6028151"/>
            <a:ext cx="6563332" cy="0"/>
          </a:xfrm>
          <a:custGeom>
            <a:avLst/>
            <a:gdLst/>
            <a:ahLst/>
            <a:cxnLst/>
            <a:rect l="l" t="t" r="r" b="b"/>
            <a:pathLst>
              <a:path w="2829560">
                <a:moveTo>
                  <a:pt x="0" y="0"/>
                </a:moveTo>
                <a:lnTo>
                  <a:pt x="2829229" y="0"/>
                </a:lnTo>
              </a:path>
            </a:pathLst>
          </a:custGeom>
          <a:ln w="4762">
            <a:solidFill>
              <a:srgbClr val="D8E1D8"/>
            </a:solidFill>
          </a:ln>
        </p:spPr>
        <p:txBody>
          <a:bodyPr wrap="square" lIns="0" tIns="0" rIns="0" bIns="0" rtlCol="0"/>
          <a:lstStyle/>
          <a:p>
            <a:endParaRPr/>
          </a:p>
        </p:txBody>
      </p:sp>
      <p:sp>
        <p:nvSpPr>
          <p:cNvPr id="264" name="object 359"/>
          <p:cNvSpPr/>
          <p:nvPr/>
        </p:nvSpPr>
        <p:spPr>
          <a:xfrm>
            <a:off x="8802581" y="3437520"/>
            <a:ext cx="47133" cy="9714"/>
          </a:xfrm>
          <a:custGeom>
            <a:avLst/>
            <a:gdLst/>
            <a:ahLst/>
            <a:cxnLst/>
            <a:rect l="l" t="t" r="r" b="b"/>
            <a:pathLst>
              <a:path w="20320" h="4444">
                <a:moveTo>
                  <a:pt x="0" y="3992"/>
                </a:moveTo>
                <a:lnTo>
                  <a:pt x="0" y="3992"/>
                </a:lnTo>
                <a:lnTo>
                  <a:pt x="19775" y="0"/>
                </a:lnTo>
              </a:path>
            </a:pathLst>
          </a:custGeom>
          <a:ln w="11112">
            <a:solidFill>
              <a:srgbClr val="E5EFE5"/>
            </a:solidFill>
          </a:ln>
        </p:spPr>
        <p:txBody>
          <a:bodyPr wrap="square" lIns="0" tIns="0" rIns="0" bIns="0" rtlCol="0"/>
          <a:lstStyle/>
          <a:p>
            <a:endParaRPr/>
          </a:p>
        </p:txBody>
      </p:sp>
      <p:sp>
        <p:nvSpPr>
          <p:cNvPr id="265" name="object 360"/>
          <p:cNvSpPr/>
          <p:nvPr/>
        </p:nvSpPr>
        <p:spPr>
          <a:xfrm>
            <a:off x="8802581" y="3231156"/>
            <a:ext cx="111942" cy="104076"/>
          </a:xfrm>
          <a:custGeom>
            <a:avLst/>
            <a:gdLst/>
            <a:ahLst/>
            <a:cxnLst/>
            <a:rect l="l" t="t" r="r" b="b"/>
            <a:pathLst>
              <a:path w="48260" h="47625">
                <a:moveTo>
                  <a:pt x="47638" y="47625"/>
                </a:moveTo>
                <a:lnTo>
                  <a:pt x="43895" y="29087"/>
                </a:lnTo>
                <a:lnTo>
                  <a:pt x="33687" y="13949"/>
                </a:lnTo>
                <a:lnTo>
                  <a:pt x="18545" y="3742"/>
                </a:lnTo>
                <a:lnTo>
                  <a:pt x="0" y="0"/>
                </a:lnTo>
              </a:path>
            </a:pathLst>
          </a:custGeom>
          <a:ln w="11112">
            <a:solidFill>
              <a:srgbClr val="DEE8DE"/>
            </a:solidFill>
          </a:ln>
        </p:spPr>
        <p:txBody>
          <a:bodyPr wrap="square" lIns="0" tIns="0" rIns="0" bIns="0" rtlCol="0"/>
          <a:lstStyle/>
          <a:p>
            <a:endParaRPr/>
          </a:p>
        </p:txBody>
      </p:sp>
      <p:sp>
        <p:nvSpPr>
          <p:cNvPr id="266" name="object 361"/>
          <p:cNvSpPr/>
          <p:nvPr/>
        </p:nvSpPr>
        <p:spPr>
          <a:xfrm>
            <a:off x="8802581" y="3335232"/>
            <a:ext cx="111942" cy="104076"/>
          </a:xfrm>
          <a:custGeom>
            <a:avLst/>
            <a:gdLst/>
            <a:ahLst/>
            <a:cxnLst/>
            <a:rect l="l" t="t" r="r" b="b"/>
            <a:pathLst>
              <a:path w="48260" h="47625">
                <a:moveTo>
                  <a:pt x="0" y="47624"/>
                </a:moveTo>
                <a:lnTo>
                  <a:pt x="18545" y="43882"/>
                </a:lnTo>
                <a:lnTo>
                  <a:pt x="33687" y="33675"/>
                </a:lnTo>
                <a:lnTo>
                  <a:pt x="43895" y="18537"/>
                </a:lnTo>
                <a:lnTo>
                  <a:pt x="47638" y="0"/>
                </a:lnTo>
              </a:path>
            </a:pathLst>
          </a:custGeom>
          <a:ln w="11112">
            <a:solidFill>
              <a:srgbClr val="DEE8DE"/>
            </a:solidFill>
          </a:ln>
        </p:spPr>
        <p:txBody>
          <a:bodyPr wrap="square" lIns="0" tIns="0" rIns="0" bIns="0" rtlCol="0"/>
          <a:lstStyle/>
          <a:p>
            <a:endParaRPr/>
          </a:p>
        </p:txBody>
      </p:sp>
      <p:sp>
        <p:nvSpPr>
          <p:cNvPr id="267" name="object 362"/>
          <p:cNvSpPr/>
          <p:nvPr/>
        </p:nvSpPr>
        <p:spPr>
          <a:xfrm>
            <a:off x="8802582" y="3238093"/>
            <a:ext cx="104577" cy="97138"/>
          </a:xfrm>
          <a:custGeom>
            <a:avLst/>
            <a:gdLst/>
            <a:ahLst/>
            <a:cxnLst/>
            <a:rect l="l" t="t" r="r" b="b"/>
            <a:pathLst>
              <a:path w="45085" h="44450">
                <a:moveTo>
                  <a:pt x="44463" y="44450"/>
                </a:moveTo>
                <a:lnTo>
                  <a:pt x="40967" y="27148"/>
                </a:lnTo>
                <a:lnTo>
                  <a:pt x="31437" y="13019"/>
                </a:lnTo>
                <a:lnTo>
                  <a:pt x="17304" y="3493"/>
                </a:lnTo>
                <a:lnTo>
                  <a:pt x="0" y="0"/>
                </a:lnTo>
              </a:path>
            </a:pathLst>
          </a:custGeom>
          <a:ln w="11112">
            <a:solidFill>
              <a:srgbClr val="D8E1D8"/>
            </a:solidFill>
          </a:ln>
        </p:spPr>
        <p:txBody>
          <a:bodyPr wrap="square" lIns="0" tIns="0" rIns="0" bIns="0" rtlCol="0"/>
          <a:lstStyle/>
          <a:p>
            <a:endParaRPr/>
          </a:p>
        </p:txBody>
      </p:sp>
      <p:sp>
        <p:nvSpPr>
          <p:cNvPr id="268" name="object 363"/>
          <p:cNvSpPr/>
          <p:nvPr/>
        </p:nvSpPr>
        <p:spPr>
          <a:xfrm>
            <a:off x="8802582" y="3335230"/>
            <a:ext cx="104577" cy="97138"/>
          </a:xfrm>
          <a:custGeom>
            <a:avLst/>
            <a:gdLst/>
            <a:ahLst/>
            <a:cxnLst/>
            <a:rect l="l" t="t" r="r" b="b"/>
            <a:pathLst>
              <a:path w="45085" h="44450">
                <a:moveTo>
                  <a:pt x="0" y="44449"/>
                </a:moveTo>
                <a:lnTo>
                  <a:pt x="17304" y="40956"/>
                </a:lnTo>
                <a:lnTo>
                  <a:pt x="31437" y="31430"/>
                </a:lnTo>
                <a:lnTo>
                  <a:pt x="40967" y="17301"/>
                </a:lnTo>
                <a:lnTo>
                  <a:pt x="44463" y="0"/>
                </a:lnTo>
              </a:path>
            </a:pathLst>
          </a:custGeom>
          <a:ln w="11112">
            <a:solidFill>
              <a:srgbClr val="D8E1D8"/>
            </a:solidFill>
          </a:ln>
        </p:spPr>
        <p:txBody>
          <a:bodyPr wrap="square" lIns="0" tIns="0" rIns="0" bIns="0" rtlCol="0"/>
          <a:lstStyle/>
          <a:p>
            <a:endParaRPr/>
          </a:p>
        </p:txBody>
      </p:sp>
      <p:sp>
        <p:nvSpPr>
          <p:cNvPr id="269" name="object 364"/>
          <p:cNvSpPr/>
          <p:nvPr/>
        </p:nvSpPr>
        <p:spPr>
          <a:xfrm>
            <a:off x="8802581" y="3245033"/>
            <a:ext cx="97213" cy="90199"/>
          </a:xfrm>
          <a:custGeom>
            <a:avLst/>
            <a:gdLst/>
            <a:ahLst/>
            <a:cxnLst/>
            <a:rect l="l" t="t" r="r" b="b"/>
            <a:pathLst>
              <a:path w="41910" h="41275">
                <a:moveTo>
                  <a:pt x="41288" y="41275"/>
                </a:moveTo>
                <a:lnTo>
                  <a:pt x="38042" y="25208"/>
                </a:lnTo>
                <a:lnTo>
                  <a:pt x="29192" y="12088"/>
                </a:lnTo>
                <a:lnTo>
                  <a:pt x="16068" y="3243"/>
                </a:lnTo>
                <a:lnTo>
                  <a:pt x="0" y="0"/>
                </a:lnTo>
              </a:path>
            </a:pathLst>
          </a:custGeom>
          <a:ln w="11112">
            <a:solidFill>
              <a:srgbClr val="D1DAD1"/>
            </a:solidFill>
          </a:ln>
        </p:spPr>
        <p:txBody>
          <a:bodyPr wrap="square" lIns="0" tIns="0" rIns="0" bIns="0" rtlCol="0"/>
          <a:lstStyle/>
          <a:p>
            <a:endParaRPr/>
          </a:p>
        </p:txBody>
      </p:sp>
      <p:sp>
        <p:nvSpPr>
          <p:cNvPr id="270" name="object 365"/>
          <p:cNvSpPr/>
          <p:nvPr/>
        </p:nvSpPr>
        <p:spPr>
          <a:xfrm>
            <a:off x="8802581" y="3335232"/>
            <a:ext cx="97213" cy="90199"/>
          </a:xfrm>
          <a:custGeom>
            <a:avLst/>
            <a:gdLst/>
            <a:ahLst/>
            <a:cxnLst/>
            <a:rect l="l" t="t" r="r" b="b"/>
            <a:pathLst>
              <a:path w="41910" h="41275">
                <a:moveTo>
                  <a:pt x="0" y="41274"/>
                </a:moveTo>
                <a:lnTo>
                  <a:pt x="16068" y="38031"/>
                </a:lnTo>
                <a:lnTo>
                  <a:pt x="29192" y="29186"/>
                </a:lnTo>
                <a:lnTo>
                  <a:pt x="38042" y="16066"/>
                </a:lnTo>
                <a:lnTo>
                  <a:pt x="41288" y="0"/>
                </a:lnTo>
              </a:path>
            </a:pathLst>
          </a:custGeom>
          <a:ln w="11112">
            <a:solidFill>
              <a:srgbClr val="D1DAD1"/>
            </a:solidFill>
          </a:ln>
        </p:spPr>
        <p:txBody>
          <a:bodyPr wrap="square" lIns="0" tIns="0" rIns="0" bIns="0" rtlCol="0"/>
          <a:lstStyle/>
          <a:p>
            <a:endParaRPr/>
          </a:p>
        </p:txBody>
      </p:sp>
      <p:sp>
        <p:nvSpPr>
          <p:cNvPr id="271" name="object 366"/>
          <p:cNvSpPr/>
          <p:nvPr/>
        </p:nvSpPr>
        <p:spPr>
          <a:xfrm>
            <a:off x="8802582" y="3251970"/>
            <a:ext cx="89848" cy="83261"/>
          </a:xfrm>
          <a:custGeom>
            <a:avLst/>
            <a:gdLst/>
            <a:ahLst/>
            <a:cxnLst/>
            <a:rect l="l" t="t" r="r" b="b"/>
            <a:pathLst>
              <a:path w="38735" h="38100">
                <a:moveTo>
                  <a:pt x="38113" y="38100"/>
                </a:moveTo>
                <a:lnTo>
                  <a:pt x="35117" y="23268"/>
                </a:lnTo>
                <a:lnTo>
                  <a:pt x="26948" y="11158"/>
                </a:lnTo>
                <a:lnTo>
                  <a:pt x="14833" y="2993"/>
                </a:lnTo>
                <a:lnTo>
                  <a:pt x="0" y="0"/>
                </a:lnTo>
              </a:path>
            </a:pathLst>
          </a:custGeom>
          <a:ln w="11112">
            <a:solidFill>
              <a:srgbClr val="CAD3CA"/>
            </a:solidFill>
          </a:ln>
        </p:spPr>
        <p:txBody>
          <a:bodyPr wrap="square" lIns="0" tIns="0" rIns="0" bIns="0" rtlCol="0"/>
          <a:lstStyle/>
          <a:p>
            <a:endParaRPr/>
          </a:p>
        </p:txBody>
      </p:sp>
      <p:sp>
        <p:nvSpPr>
          <p:cNvPr id="272" name="object 367"/>
          <p:cNvSpPr/>
          <p:nvPr/>
        </p:nvSpPr>
        <p:spPr>
          <a:xfrm>
            <a:off x="8802582" y="3335230"/>
            <a:ext cx="89848" cy="83261"/>
          </a:xfrm>
          <a:custGeom>
            <a:avLst/>
            <a:gdLst/>
            <a:ahLst/>
            <a:cxnLst/>
            <a:rect l="l" t="t" r="r" b="b"/>
            <a:pathLst>
              <a:path w="38735" h="38100">
                <a:moveTo>
                  <a:pt x="0" y="38099"/>
                </a:moveTo>
                <a:lnTo>
                  <a:pt x="14833" y="35106"/>
                </a:lnTo>
                <a:lnTo>
                  <a:pt x="26948" y="26941"/>
                </a:lnTo>
                <a:lnTo>
                  <a:pt x="35117" y="14831"/>
                </a:lnTo>
                <a:lnTo>
                  <a:pt x="38113" y="0"/>
                </a:lnTo>
              </a:path>
            </a:pathLst>
          </a:custGeom>
          <a:ln w="11112">
            <a:solidFill>
              <a:srgbClr val="CAD3CA"/>
            </a:solidFill>
          </a:ln>
        </p:spPr>
        <p:txBody>
          <a:bodyPr wrap="square" lIns="0" tIns="0" rIns="0" bIns="0" rtlCol="0"/>
          <a:lstStyle/>
          <a:p>
            <a:endParaRPr/>
          </a:p>
        </p:txBody>
      </p:sp>
      <p:sp>
        <p:nvSpPr>
          <p:cNvPr id="273" name="object 368"/>
          <p:cNvSpPr/>
          <p:nvPr/>
        </p:nvSpPr>
        <p:spPr>
          <a:xfrm>
            <a:off x="8802581" y="3258909"/>
            <a:ext cx="82484" cy="76322"/>
          </a:xfrm>
          <a:custGeom>
            <a:avLst/>
            <a:gdLst/>
            <a:ahLst/>
            <a:cxnLst/>
            <a:rect l="l" t="t" r="r" b="b"/>
            <a:pathLst>
              <a:path w="35560" h="34925">
                <a:moveTo>
                  <a:pt x="34938" y="34925"/>
                </a:moveTo>
                <a:lnTo>
                  <a:pt x="32191" y="21329"/>
                </a:lnTo>
                <a:lnTo>
                  <a:pt x="24703" y="10228"/>
                </a:lnTo>
                <a:lnTo>
                  <a:pt x="13597" y="2744"/>
                </a:lnTo>
                <a:lnTo>
                  <a:pt x="0" y="0"/>
                </a:lnTo>
              </a:path>
            </a:pathLst>
          </a:custGeom>
          <a:ln w="11112">
            <a:solidFill>
              <a:srgbClr val="C3CBC3"/>
            </a:solidFill>
          </a:ln>
        </p:spPr>
        <p:txBody>
          <a:bodyPr wrap="square" lIns="0" tIns="0" rIns="0" bIns="0" rtlCol="0"/>
          <a:lstStyle/>
          <a:p>
            <a:endParaRPr/>
          </a:p>
        </p:txBody>
      </p:sp>
      <p:sp>
        <p:nvSpPr>
          <p:cNvPr id="274" name="object 369"/>
          <p:cNvSpPr/>
          <p:nvPr/>
        </p:nvSpPr>
        <p:spPr>
          <a:xfrm>
            <a:off x="8802581" y="3335232"/>
            <a:ext cx="82484" cy="76322"/>
          </a:xfrm>
          <a:custGeom>
            <a:avLst/>
            <a:gdLst/>
            <a:ahLst/>
            <a:cxnLst/>
            <a:rect l="l" t="t" r="r" b="b"/>
            <a:pathLst>
              <a:path w="35560" h="34925">
                <a:moveTo>
                  <a:pt x="0" y="34924"/>
                </a:moveTo>
                <a:lnTo>
                  <a:pt x="13597" y="32180"/>
                </a:lnTo>
                <a:lnTo>
                  <a:pt x="24703" y="24696"/>
                </a:lnTo>
                <a:lnTo>
                  <a:pt x="32191" y="13595"/>
                </a:lnTo>
                <a:lnTo>
                  <a:pt x="34938" y="0"/>
                </a:lnTo>
              </a:path>
            </a:pathLst>
          </a:custGeom>
          <a:ln w="11112">
            <a:solidFill>
              <a:srgbClr val="C3CBC3"/>
            </a:solidFill>
          </a:ln>
        </p:spPr>
        <p:txBody>
          <a:bodyPr wrap="square" lIns="0" tIns="0" rIns="0" bIns="0" rtlCol="0"/>
          <a:lstStyle/>
          <a:p>
            <a:endParaRPr/>
          </a:p>
        </p:txBody>
      </p:sp>
      <p:sp>
        <p:nvSpPr>
          <p:cNvPr id="275" name="object 370"/>
          <p:cNvSpPr/>
          <p:nvPr/>
        </p:nvSpPr>
        <p:spPr>
          <a:xfrm>
            <a:off x="8802581" y="3265847"/>
            <a:ext cx="75117" cy="69384"/>
          </a:xfrm>
          <a:custGeom>
            <a:avLst/>
            <a:gdLst/>
            <a:ahLst/>
            <a:cxnLst/>
            <a:rect l="l" t="t" r="r" b="b"/>
            <a:pathLst>
              <a:path w="32385" h="31750">
                <a:moveTo>
                  <a:pt x="31763" y="31750"/>
                </a:moveTo>
                <a:lnTo>
                  <a:pt x="29266" y="19389"/>
                </a:lnTo>
                <a:lnTo>
                  <a:pt x="22458" y="9297"/>
                </a:lnTo>
                <a:lnTo>
                  <a:pt x="12362" y="2494"/>
                </a:lnTo>
                <a:lnTo>
                  <a:pt x="0" y="0"/>
                </a:lnTo>
              </a:path>
            </a:pathLst>
          </a:custGeom>
          <a:ln w="11112">
            <a:solidFill>
              <a:srgbClr val="BCC4BC"/>
            </a:solidFill>
          </a:ln>
        </p:spPr>
        <p:txBody>
          <a:bodyPr wrap="square" lIns="0" tIns="0" rIns="0" bIns="0" rtlCol="0"/>
          <a:lstStyle/>
          <a:p>
            <a:endParaRPr/>
          </a:p>
        </p:txBody>
      </p:sp>
      <p:sp>
        <p:nvSpPr>
          <p:cNvPr id="276" name="object 371"/>
          <p:cNvSpPr/>
          <p:nvPr/>
        </p:nvSpPr>
        <p:spPr>
          <a:xfrm>
            <a:off x="8802581" y="3335230"/>
            <a:ext cx="75117" cy="69384"/>
          </a:xfrm>
          <a:custGeom>
            <a:avLst/>
            <a:gdLst/>
            <a:ahLst/>
            <a:cxnLst/>
            <a:rect l="l" t="t" r="r" b="b"/>
            <a:pathLst>
              <a:path w="32385" h="31750">
                <a:moveTo>
                  <a:pt x="0" y="31749"/>
                </a:moveTo>
                <a:lnTo>
                  <a:pt x="12362" y="29253"/>
                </a:lnTo>
                <a:lnTo>
                  <a:pt x="22458" y="22447"/>
                </a:lnTo>
                <a:lnTo>
                  <a:pt x="29266" y="12354"/>
                </a:lnTo>
                <a:lnTo>
                  <a:pt x="31763" y="0"/>
                </a:lnTo>
              </a:path>
            </a:pathLst>
          </a:custGeom>
          <a:ln w="11112">
            <a:solidFill>
              <a:srgbClr val="BCC4BC"/>
            </a:solidFill>
          </a:ln>
        </p:spPr>
        <p:txBody>
          <a:bodyPr wrap="square" lIns="0" tIns="0" rIns="0" bIns="0" rtlCol="0"/>
          <a:lstStyle/>
          <a:p>
            <a:endParaRPr/>
          </a:p>
        </p:txBody>
      </p:sp>
      <p:sp>
        <p:nvSpPr>
          <p:cNvPr id="277" name="object 372"/>
          <p:cNvSpPr/>
          <p:nvPr/>
        </p:nvSpPr>
        <p:spPr>
          <a:xfrm>
            <a:off x="8802582" y="3272786"/>
            <a:ext cx="67752" cy="62446"/>
          </a:xfrm>
          <a:custGeom>
            <a:avLst/>
            <a:gdLst/>
            <a:ahLst/>
            <a:cxnLst/>
            <a:rect l="l" t="t" r="r" b="b"/>
            <a:pathLst>
              <a:path w="29210" h="28575">
                <a:moveTo>
                  <a:pt x="28588" y="28575"/>
                </a:moveTo>
                <a:lnTo>
                  <a:pt x="26341" y="17450"/>
                </a:lnTo>
                <a:lnTo>
                  <a:pt x="20213" y="8367"/>
                </a:lnTo>
                <a:lnTo>
                  <a:pt x="11126" y="2244"/>
                </a:lnTo>
                <a:lnTo>
                  <a:pt x="0" y="0"/>
                </a:lnTo>
              </a:path>
            </a:pathLst>
          </a:custGeom>
          <a:ln w="11112">
            <a:solidFill>
              <a:srgbClr val="B6BDB6"/>
            </a:solidFill>
          </a:ln>
        </p:spPr>
        <p:txBody>
          <a:bodyPr wrap="square" lIns="0" tIns="0" rIns="0" bIns="0" rtlCol="0"/>
          <a:lstStyle/>
          <a:p>
            <a:endParaRPr/>
          </a:p>
        </p:txBody>
      </p:sp>
      <p:sp>
        <p:nvSpPr>
          <p:cNvPr id="278" name="object 373"/>
          <p:cNvSpPr/>
          <p:nvPr/>
        </p:nvSpPr>
        <p:spPr>
          <a:xfrm>
            <a:off x="8802582" y="3335231"/>
            <a:ext cx="67752" cy="62446"/>
          </a:xfrm>
          <a:custGeom>
            <a:avLst/>
            <a:gdLst/>
            <a:ahLst/>
            <a:cxnLst/>
            <a:rect l="l" t="t" r="r" b="b"/>
            <a:pathLst>
              <a:path w="29210" h="28575">
                <a:moveTo>
                  <a:pt x="0" y="28574"/>
                </a:moveTo>
                <a:lnTo>
                  <a:pt x="11126" y="26330"/>
                </a:lnTo>
                <a:lnTo>
                  <a:pt x="20213" y="20207"/>
                </a:lnTo>
                <a:lnTo>
                  <a:pt x="26341" y="11124"/>
                </a:lnTo>
                <a:lnTo>
                  <a:pt x="28588" y="0"/>
                </a:lnTo>
              </a:path>
            </a:pathLst>
          </a:custGeom>
          <a:ln w="11112">
            <a:solidFill>
              <a:srgbClr val="B6BDB6"/>
            </a:solidFill>
          </a:ln>
        </p:spPr>
        <p:txBody>
          <a:bodyPr wrap="square" lIns="0" tIns="0" rIns="0" bIns="0" rtlCol="0"/>
          <a:lstStyle/>
          <a:p>
            <a:endParaRPr/>
          </a:p>
        </p:txBody>
      </p:sp>
      <p:sp>
        <p:nvSpPr>
          <p:cNvPr id="279" name="object 374"/>
          <p:cNvSpPr/>
          <p:nvPr/>
        </p:nvSpPr>
        <p:spPr>
          <a:xfrm>
            <a:off x="8802581" y="3279723"/>
            <a:ext cx="60387" cy="55507"/>
          </a:xfrm>
          <a:custGeom>
            <a:avLst/>
            <a:gdLst/>
            <a:ahLst/>
            <a:cxnLst/>
            <a:rect l="l" t="t" r="r" b="b"/>
            <a:pathLst>
              <a:path w="26035" h="25400">
                <a:moveTo>
                  <a:pt x="25413" y="25400"/>
                </a:moveTo>
                <a:lnTo>
                  <a:pt x="23415" y="15516"/>
                </a:lnTo>
                <a:lnTo>
                  <a:pt x="17969" y="7442"/>
                </a:lnTo>
                <a:lnTo>
                  <a:pt x="9891" y="1997"/>
                </a:lnTo>
                <a:lnTo>
                  <a:pt x="0" y="0"/>
                </a:lnTo>
              </a:path>
            </a:pathLst>
          </a:custGeom>
          <a:ln w="11112">
            <a:solidFill>
              <a:srgbClr val="AFB6AF"/>
            </a:solidFill>
          </a:ln>
        </p:spPr>
        <p:txBody>
          <a:bodyPr wrap="square" lIns="0" tIns="0" rIns="0" bIns="0" rtlCol="0"/>
          <a:lstStyle/>
          <a:p>
            <a:endParaRPr/>
          </a:p>
        </p:txBody>
      </p:sp>
      <p:sp>
        <p:nvSpPr>
          <p:cNvPr id="280" name="object 375"/>
          <p:cNvSpPr/>
          <p:nvPr/>
        </p:nvSpPr>
        <p:spPr>
          <a:xfrm>
            <a:off x="8802581" y="3335231"/>
            <a:ext cx="60387" cy="55507"/>
          </a:xfrm>
          <a:custGeom>
            <a:avLst/>
            <a:gdLst/>
            <a:ahLst/>
            <a:cxnLst/>
            <a:rect l="l" t="t" r="r" b="b"/>
            <a:pathLst>
              <a:path w="26035" h="25400">
                <a:moveTo>
                  <a:pt x="0" y="25399"/>
                </a:moveTo>
                <a:lnTo>
                  <a:pt x="9891" y="23402"/>
                </a:lnTo>
                <a:lnTo>
                  <a:pt x="17969" y="17957"/>
                </a:lnTo>
                <a:lnTo>
                  <a:pt x="23415" y="9883"/>
                </a:lnTo>
                <a:lnTo>
                  <a:pt x="25413" y="0"/>
                </a:lnTo>
              </a:path>
            </a:pathLst>
          </a:custGeom>
          <a:ln w="11112">
            <a:solidFill>
              <a:srgbClr val="AFB6AF"/>
            </a:solidFill>
          </a:ln>
        </p:spPr>
        <p:txBody>
          <a:bodyPr wrap="square" lIns="0" tIns="0" rIns="0" bIns="0" rtlCol="0"/>
          <a:lstStyle/>
          <a:p>
            <a:endParaRPr/>
          </a:p>
        </p:txBody>
      </p:sp>
      <p:sp>
        <p:nvSpPr>
          <p:cNvPr id="281" name="object 376"/>
          <p:cNvSpPr/>
          <p:nvPr/>
        </p:nvSpPr>
        <p:spPr>
          <a:xfrm>
            <a:off x="8802581" y="3286663"/>
            <a:ext cx="53025" cy="48569"/>
          </a:xfrm>
          <a:custGeom>
            <a:avLst/>
            <a:gdLst/>
            <a:ahLst/>
            <a:cxnLst/>
            <a:rect l="l" t="t" r="r" b="b"/>
            <a:pathLst>
              <a:path w="22860" h="22225">
                <a:moveTo>
                  <a:pt x="22238" y="22225"/>
                </a:moveTo>
                <a:lnTo>
                  <a:pt x="20490" y="13576"/>
                </a:lnTo>
                <a:lnTo>
                  <a:pt x="15724" y="6511"/>
                </a:lnTo>
                <a:lnTo>
                  <a:pt x="8655" y="1747"/>
                </a:lnTo>
                <a:lnTo>
                  <a:pt x="0" y="0"/>
                </a:lnTo>
              </a:path>
            </a:pathLst>
          </a:custGeom>
          <a:ln w="11112">
            <a:solidFill>
              <a:srgbClr val="A8AFA8"/>
            </a:solidFill>
          </a:ln>
        </p:spPr>
        <p:txBody>
          <a:bodyPr wrap="square" lIns="0" tIns="0" rIns="0" bIns="0" rtlCol="0"/>
          <a:lstStyle/>
          <a:p>
            <a:endParaRPr/>
          </a:p>
        </p:txBody>
      </p:sp>
      <p:sp>
        <p:nvSpPr>
          <p:cNvPr id="282" name="object 377"/>
          <p:cNvSpPr/>
          <p:nvPr/>
        </p:nvSpPr>
        <p:spPr>
          <a:xfrm>
            <a:off x="8802581" y="3335231"/>
            <a:ext cx="53025" cy="48569"/>
          </a:xfrm>
          <a:custGeom>
            <a:avLst/>
            <a:gdLst/>
            <a:ahLst/>
            <a:cxnLst/>
            <a:rect l="l" t="t" r="r" b="b"/>
            <a:pathLst>
              <a:path w="22860" h="22225">
                <a:moveTo>
                  <a:pt x="0" y="22224"/>
                </a:moveTo>
                <a:lnTo>
                  <a:pt x="8655" y="20477"/>
                </a:lnTo>
                <a:lnTo>
                  <a:pt x="15724" y="15713"/>
                </a:lnTo>
                <a:lnTo>
                  <a:pt x="20490" y="8648"/>
                </a:lnTo>
                <a:lnTo>
                  <a:pt x="22238" y="0"/>
                </a:lnTo>
              </a:path>
            </a:pathLst>
          </a:custGeom>
          <a:ln w="11112">
            <a:solidFill>
              <a:srgbClr val="A8AFA8"/>
            </a:solidFill>
          </a:ln>
        </p:spPr>
        <p:txBody>
          <a:bodyPr wrap="square" lIns="0" tIns="0" rIns="0" bIns="0" rtlCol="0"/>
          <a:lstStyle/>
          <a:p>
            <a:endParaRPr/>
          </a:p>
        </p:txBody>
      </p:sp>
      <p:sp>
        <p:nvSpPr>
          <p:cNvPr id="283" name="object 378"/>
          <p:cNvSpPr/>
          <p:nvPr/>
        </p:nvSpPr>
        <p:spPr>
          <a:xfrm>
            <a:off x="8802582" y="3293600"/>
            <a:ext cx="45661" cy="41630"/>
          </a:xfrm>
          <a:custGeom>
            <a:avLst/>
            <a:gdLst/>
            <a:ahLst/>
            <a:cxnLst/>
            <a:rect l="l" t="t" r="r" b="b"/>
            <a:pathLst>
              <a:path w="19685" h="19050">
                <a:moveTo>
                  <a:pt x="19063" y="19050"/>
                </a:moveTo>
                <a:lnTo>
                  <a:pt x="17565" y="11637"/>
                </a:lnTo>
                <a:lnTo>
                  <a:pt x="13479" y="5581"/>
                </a:lnTo>
                <a:lnTo>
                  <a:pt x="7420" y="1497"/>
                </a:lnTo>
                <a:lnTo>
                  <a:pt x="0" y="0"/>
                </a:lnTo>
              </a:path>
            </a:pathLst>
          </a:custGeom>
          <a:ln w="11112">
            <a:solidFill>
              <a:srgbClr val="A1A8A1"/>
            </a:solidFill>
          </a:ln>
        </p:spPr>
        <p:txBody>
          <a:bodyPr wrap="square" lIns="0" tIns="0" rIns="0" bIns="0" rtlCol="0"/>
          <a:lstStyle/>
          <a:p>
            <a:endParaRPr/>
          </a:p>
        </p:txBody>
      </p:sp>
      <p:sp>
        <p:nvSpPr>
          <p:cNvPr id="284" name="object 379"/>
          <p:cNvSpPr/>
          <p:nvPr/>
        </p:nvSpPr>
        <p:spPr>
          <a:xfrm>
            <a:off x="8802582" y="3335231"/>
            <a:ext cx="45661" cy="41630"/>
          </a:xfrm>
          <a:custGeom>
            <a:avLst/>
            <a:gdLst/>
            <a:ahLst/>
            <a:cxnLst/>
            <a:rect l="l" t="t" r="r" b="b"/>
            <a:pathLst>
              <a:path w="19685" h="19050">
                <a:moveTo>
                  <a:pt x="0" y="19049"/>
                </a:moveTo>
                <a:lnTo>
                  <a:pt x="7420" y="17552"/>
                </a:lnTo>
                <a:lnTo>
                  <a:pt x="13479" y="13468"/>
                </a:lnTo>
                <a:lnTo>
                  <a:pt x="17565" y="7412"/>
                </a:lnTo>
                <a:lnTo>
                  <a:pt x="19063" y="0"/>
                </a:lnTo>
              </a:path>
            </a:pathLst>
          </a:custGeom>
          <a:ln w="11112">
            <a:solidFill>
              <a:srgbClr val="A1A8A1"/>
            </a:solidFill>
          </a:ln>
        </p:spPr>
        <p:txBody>
          <a:bodyPr wrap="square" lIns="0" tIns="0" rIns="0" bIns="0" rtlCol="0"/>
          <a:lstStyle/>
          <a:p>
            <a:endParaRPr/>
          </a:p>
        </p:txBody>
      </p:sp>
      <p:sp>
        <p:nvSpPr>
          <p:cNvPr id="285" name="object 380"/>
          <p:cNvSpPr/>
          <p:nvPr/>
        </p:nvSpPr>
        <p:spPr>
          <a:xfrm>
            <a:off x="8802581" y="3300540"/>
            <a:ext cx="38296" cy="34692"/>
          </a:xfrm>
          <a:custGeom>
            <a:avLst/>
            <a:gdLst/>
            <a:ahLst/>
            <a:cxnLst/>
            <a:rect l="l" t="t" r="r" b="b"/>
            <a:pathLst>
              <a:path w="16510" h="15875">
                <a:moveTo>
                  <a:pt x="15888" y="15875"/>
                </a:moveTo>
                <a:lnTo>
                  <a:pt x="15888" y="7112"/>
                </a:lnTo>
                <a:lnTo>
                  <a:pt x="8776" y="0"/>
                </a:lnTo>
                <a:lnTo>
                  <a:pt x="0" y="0"/>
                </a:lnTo>
              </a:path>
            </a:pathLst>
          </a:custGeom>
          <a:ln w="11112">
            <a:solidFill>
              <a:srgbClr val="9BA19B"/>
            </a:solidFill>
          </a:ln>
        </p:spPr>
        <p:txBody>
          <a:bodyPr wrap="square" lIns="0" tIns="0" rIns="0" bIns="0" rtlCol="0"/>
          <a:lstStyle/>
          <a:p>
            <a:endParaRPr/>
          </a:p>
        </p:txBody>
      </p:sp>
      <p:sp>
        <p:nvSpPr>
          <p:cNvPr id="286" name="object 381"/>
          <p:cNvSpPr/>
          <p:nvPr/>
        </p:nvSpPr>
        <p:spPr>
          <a:xfrm>
            <a:off x="8802581" y="3335232"/>
            <a:ext cx="38296" cy="34692"/>
          </a:xfrm>
          <a:custGeom>
            <a:avLst/>
            <a:gdLst/>
            <a:ahLst/>
            <a:cxnLst/>
            <a:rect l="l" t="t" r="r" b="b"/>
            <a:pathLst>
              <a:path w="16510" h="15875">
                <a:moveTo>
                  <a:pt x="0" y="15875"/>
                </a:moveTo>
                <a:lnTo>
                  <a:pt x="8776" y="15875"/>
                </a:lnTo>
                <a:lnTo>
                  <a:pt x="15888" y="8763"/>
                </a:lnTo>
                <a:lnTo>
                  <a:pt x="15888" y="0"/>
                </a:lnTo>
              </a:path>
            </a:pathLst>
          </a:custGeom>
          <a:ln w="11112">
            <a:solidFill>
              <a:srgbClr val="9BA19B"/>
            </a:solidFill>
          </a:ln>
        </p:spPr>
        <p:txBody>
          <a:bodyPr wrap="square" lIns="0" tIns="0" rIns="0" bIns="0" rtlCol="0"/>
          <a:lstStyle/>
          <a:p>
            <a:endParaRPr/>
          </a:p>
        </p:txBody>
      </p:sp>
      <p:sp>
        <p:nvSpPr>
          <p:cNvPr id="287" name="object 382"/>
          <p:cNvSpPr/>
          <p:nvPr/>
        </p:nvSpPr>
        <p:spPr>
          <a:xfrm>
            <a:off x="8802582" y="3307477"/>
            <a:ext cx="30931" cy="27754"/>
          </a:xfrm>
          <a:custGeom>
            <a:avLst/>
            <a:gdLst/>
            <a:ahLst/>
            <a:cxnLst/>
            <a:rect l="l" t="t" r="r" b="b"/>
            <a:pathLst>
              <a:path w="13335" h="12700">
                <a:moveTo>
                  <a:pt x="12713" y="12700"/>
                </a:moveTo>
                <a:lnTo>
                  <a:pt x="12713" y="5689"/>
                </a:lnTo>
                <a:lnTo>
                  <a:pt x="7010" y="0"/>
                </a:lnTo>
                <a:lnTo>
                  <a:pt x="0" y="0"/>
                </a:lnTo>
              </a:path>
            </a:pathLst>
          </a:custGeom>
          <a:ln w="11112">
            <a:solidFill>
              <a:srgbClr val="949A94"/>
            </a:solidFill>
          </a:ln>
        </p:spPr>
        <p:txBody>
          <a:bodyPr wrap="square" lIns="0" tIns="0" rIns="0" bIns="0" rtlCol="0"/>
          <a:lstStyle/>
          <a:p>
            <a:endParaRPr/>
          </a:p>
        </p:txBody>
      </p:sp>
      <p:sp>
        <p:nvSpPr>
          <p:cNvPr id="288" name="object 383"/>
          <p:cNvSpPr/>
          <p:nvPr/>
        </p:nvSpPr>
        <p:spPr>
          <a:xfrm>
            <a:off x="8802582" y="3335230"/>
            <a:ext cx="30931" cy="27754"/>
          </a:xfrm>
          <a:custGeom>
            <a:avLst/>
            <a:gdLst/>
            <a:ahLst/>
            <a:cxnLst/>
            <a:rect l="l" t="t" r="r" b="b"/>
            <a:pathLst>
              <a:path w="13335" h="12700">
                <a:moveTo>
                  <a:pt x="0" y="12700"/>
                </a:moveTo>
                <a:lnTo>
                  <a:pt x="7010" y="12700"/>
                </a:lnTo>
                <a:lnTo>
                  <a:pt x="12713" y="7010"/>
                </a:lnTo>
                <a:lnTo>
                  <a:pt x="12713" y="0"/>
                </a:lnTo>
              </a:path>
            </a:pathLst>
          </a:custGeom>
          <a:ln w="11112">
            <a:solidFill>
              <a:srgbClr val="949A94"/>
            </a:solidFill>
          </a:ln>
        </p:spPr>
        <p:txBody>
          <a:bodyPr wrap="square" lIns="0" tIns="0" rIns="0" bIns="0" rtlCol="0"/>
          <a:lstStyle/>
          <a:p>
            <a:endParaRPr/>
          </a:p>
        </p:txBody>
      </p:sp>
      <p:sp>
        <p:nvSpPr>
          <p:cNvPr id="289" name="object 384"/>
          <p:cNvSpPr/>
          <p:nvPr/>
        </p:nvSpPr>
        <p:spPr>
          <a:xfrm>
            <a:off x="8802581" y="3314417"/>
            <a:ext cx="23567" cy="20815"/>
          </a:xfrm>
          <a:custGeom>
            <a:avLst/>
            <a:gdLst/>
            <a:ahLst/>
            <a:cxnLst/>
            <a:rect l="l" t="t" r="r" b="b"/>
            <a:pathLst>
              <a:path w="10160" h="9525">
                <a:moveTo>
                  <a:pt x="9538" y="9525"/>
                </a:moveTo>
                <a:lnTo>
                  <a:pt x="9538" y="4267"/>
                </a:lnTo>
                <a:lnTo>
                  <a:pt x="5270" y="0"/>
                </a:lnTo>
                <a:lnTo>
                  <a:pt x="0" y="0"/>
                </a:lnTo>
              </a:path>
            </a:pathLst>
          </a:custGeom>
          <a:ln w="11112">
            <a:solidFill>
              <a:srgbClr val="8D938D"/>
            </a:solidFill>
          </a:ln>
        </p:spPr>
        <p:txBody>
          <a:bodyPr wrap="square" lIns="0" tIns="0" rIns="0" bIns="0" rtlCol="0"/>
          <a:lstStyle/>
          <a:p>
            <a:endParaRPr/>
          </a:p>
        </p:txBody>
      </p:sp>
      <p:sp>
        <p:nvSpPr>
          <p:cNvPr id="290" name="object 385"/>
          <p:cNvSpPr/>
          <p:nvPr/>
        </p:nvSpPr>
        <p:spPr>
          <a:xfrm>
            <a:off x="8802581" y="3335232"/>
            <a:ext cx="23567" cy="20815"/>
          </a:xfrm>
          <a:custGeom>
            <a:avLst/>
            <a:gdLst/>
            <a:ahLst/>
            <a:cxnLst/>
            <a:rect l="l" t="t" r="r" b="b"/>
            <a:pathLst>
              <a:path w="10160" h="9525">
                <a:moveTo>
                  <a:pt x="0" y="9525"/>
                </a:moveTo>
                <a:lnTo>
                  <a:pt x="5270" y="9525"/>
                </a:lnTo>
                <a:lnTo>
                  <a:pt x="9538" y="5257"/>
                </a:lnTo>
                <a:lnTo>
                  <a:pt x="9538" y="0"/>
                </a:lnTo>
              </a:path>
            </a:pathLst>
          </a:custGeom>
          <a:ln w="11112">
            <a:solidFill>
              <a:srgbClr val="8D938D"/>
            </a:solidFill>
          </a:ln>
        </p:spPr>
        <p:txBody>
          <a:bodyPr wrap="square" lIns="0" tIns="0" rIns="0" bIns="0" rtlCol="0"/>
          <a:lstStyle/>
          <a:p>
            <a:endParaRPr/>
          </a:p>
        </p:txBody>
      </p:sp>
      <p:sp>
        <p:nvSpPr>
          <p:cNvPr id="291" name="object 386"/>
          <p:cNvSpPr/>
          <p:nvPr/>
        </p:nvSpPr>
        <p:spPr>
          <a:xfrm>
            <a:off x="8802582" y="3321354"/>
            <a:ext cx="16202" cy="13877"/>
          </a:xfrm>
          <a:custGeom>
            <a:avLst/>
            <a:gdLst/>
            <a:ahLst/>
            <a:cxnLst/>
            <a:rect l="l" t="t" r="r" b="b"/>
            <a:pathLst>
              <a:path w="6985" h="6350">
                <a:moveTo>
                  <a:pt x="6363" y="6350"/>
                </a:moveTo>
                <a:lnTo>
                  <a:pt x="6363" y="2844"/>
                </a:lnTo>
                <a:lnTo>
                  <a:pt x="3505" y="0"/>
                </a:lnTo>
                <a:lnTo>
                  <a:pt x="0" y="0"/>
                </a:lnTo>
              </a:path>
            </a:pathLst>
          </a:custGeom>
          <a:ln w="11112">
            <a:solidFill>
              <a:srgbClr val="868C86"/>
            </a:solidFill>
          </a:ln>
        </p:spPr>
        <p:txBody>
          <a:bodyPr wrap="square" lIns="0" tIns="0" rIns="0" bIns="0" rtlCol="0"/>
          <a:lstStyle/>
          <a:p>
            <a:endParaRPr/>
          </a:p>
        </p:txBody>
      </p:sp>
      <p:sp>
        <p:nvSpPr>
          <p:cNvPr id="292" name="object 387"/>
          <p:cNvSpPr/>
          <p:nvPr/>
        </p:nvSpPr>
        <p:spPr>
          <a:xfrm>
            <a:off x="8802582" y="3335230"/>
            <a:ext cx="16202" cy="13877"/>
          </a:xfrm>
          <a:custGeom>
            <a:avLst/>
            <a:gdLst/>
            <a:ahLst/>
            <a:cxnLst/>
            <a:rect l="l" t="t" r="r" b="b"/>
            <a:pathLst>
              <a:path w="6985" h="6350">
                <a:moveTo>
                  <a:pt x="0" y="6350"/>
                </a:moveTo>
                <a:lnTo>
                  <a:pt x="3505" y="6350"/>
                </a:lnTo>
                <a:lnTo>
                  <a:pt x="6363" y="3505"/>
                </a:lnTo>
                <a:lnTo>
                  <a:pt x="6363" y="0"/>
                </a:lnTo>
              </a:path>
            </a:pathLst>
          </a:custGeom>
          <a:ln w="11112">
            <a:solidFill>
              <a:srgbClr val="868C86"/>
            </a:solidFill>
          </a:ln>
        </p:spPr>
        <p:txBody>
          <a:bodyPr wrap="square" lIns="0" tIns="0" rIns="0" bIns="0" rtlCol="0"/>
          <a:lstStyle/>
          <a:p>
            <a:endParaRPr/>
          </a:p>
        </p:txBody>
      </p:sp>
      <p:sp>
        <p:nvSpPr>
          <p:cNvPr id="293" name="object 388"/>
          <p:cNvSpPr/>
          <p:nvPr/>
        </p:nvSpPr>
        <p:spPr>
          <a:xfrm>
            <a:off x="8802581" y="3328293"/>
            <a:ext cx="8838" cy="6938"/>
          </a:xfrm>
          <a:custGeom>
            <a:avLst/>
            <a:gdLst/>
            <a:ahLst/>
            <a:cxnLst/>
            <a:rect l="l" t="t" r="r" b="b"/>
            <a:pathLst>
              <a:path w="3810" h="3175">
                <a:moveTo>
                  <a:pt x="3188" y="3175"/>
                </a:moveTo>
                <a:lnTo>
                  <a:pt x="3188" y="1422"/>
                </a:lnTo>
                <a:lnTo>
                  <a:pt x="1752" y="0"/>
                </a:lnTo>
                <a:lnTo>
                  <a:pt x="0" y="0"/>
                </a:lnTo>
              </a:path>
            </a:pathLst>
          </a:custGeom>
          <a:ln w="11112">
            <a:solidFill>
              <a:srgbClr val="808580"/>
            </a:solidFill>
          </a:ln>
        </p:spPr>
        <p:txBody>
          <a:bodyPr wrap="square" lIns="0" tIns="0" rIns="0" bIns="0" rtlCol="0"/>
          <a:lstStyle/>
          <a:p>
            <a:endParaRPr/>
          </a:p>
        </p:txBody>
      </p:sp>
      <p:sp>
        <p:nvSpPr>
          <p:cNvPr id="294" name="object 389"/>
          <p:cNvSpPr/>
          <p:nvPr/>
        </p:nvSpPr>
        <p:spPr>
          <a:xfrm>
            <a:off x="8802581" y="3335232"/>
            <a:ext cx="8838" cy="6938"/>
          </a:xfrm>
          <a:custGeom>
            <a:avLst/>
            <a:gdLst/>
            <a:ahLst/>
            <a:cxnLst/>
            <a:rect l="l" t="t" r="r" b="b"/>
            <a:pathLst>
              <a:path w="3810" h="3175">
                <a:moveTo>
                  <a:pt x="0" y="3175"/>
                </a:moveTo>
                <a:lnTo>
                  <a:pt x="1752" y="3175"/>
                </a:lnTo>
                <a:lnTo>
                  <a:pt x="3188" y="1752"/>
                </a:lnTo>
                <a:lnTo>
                  <a:pt x="3188" y="0"/>
                </a:lnTo>
              </a:path>
            </a:pathLst>
          </a:custGeom>
          <a:ln w="11112">
            <a:solidFill>
              <a:srgbClr val="808580"/>
            </a:solidFill>
          </a:ln>
        </p:spPr>
        <p:txBody>
          <a:bodyPr wrap="square" lIns="0" tIns="0" rIns="0" bIns="0" rtlCol="0"/>
          <a:lstStyle/>
          <a:p>
            <a:endParaRPr/>
          </a:p>
        </p:txBody>
      </p:sp>
      <p:sp>
        <p:nvSpPr>
          <p:cNvPr id="295" name="object 390"/>
          <p:cNvSpPr/>
          <p:nvPr/>
        </p:nvSpPr>
        <p:spPr>
          <a:xfrm>
            <a:off x="8802582" y="3335231"/>
            <a:ext cx="1473" cy="0"/>
          </a:xfrm>
          <a:custGeom>
            <a:avLst/>
            <a:gdLst/>
            <a:ahLst/>
            <a:cxnLst/>
            <a:rect l="l" t="t" r="r" b="b"/>
            <a:pathLst>
              <a:path w="635">
                <a:moveTo>
                  <a:pt x="12" y="0"/>
                </a:moveTo>
                <a:lnTo>
                  <a:pt x="0" y="0"/>
                </a:lnTo>
                <a:lnTo>
                  <a:pt x="12" y="0"/>
                </a:lnTo>
              </a:path>
            </a:pathLst>
          </a:custGeom>
          <a:ln w="11112">
            <a:solidFill>
              <a:srgbClr val="797E79"/>
            </a:solidFill>
          </a:ln>
        </p:spPr>
        <p:txBody>
          <a:bodyPr wrap="square" lIns="0" tIns="0" rIns="0" bIns="0" rtlCol="0"/>
          <a:lstStyle/>
          <a:p>
            <a:endParaRPr/>
          </a:p>
        </p:txBody>
      </p:sp>
      <p:sp>
        <p:nvSpPr>
          <p:cNvPr id="296" name="object 391"/>
          <p:cNvSpPr/>
          <p:nvPr/>
        </p:nvSpPr>
        <p:spPr>
          <a:xfrm>
            <a:off x="8802581" y="3321354"/>
            <a:ext cx="14729" cy="27754"/>
          </a:xfrm>
          <a:custGeom>
            <a:avLst/>
            <a:gdLst/>
            <a:ahLst/>
            <a:cxnLst/>
            <a:rect l="l" t="t" r="r" b="b"/>
            <a:pathLst>
              <a:path w="6350" h="12700">
                <a:moveTo>
                  <a:pt x="3505" y="0"/>
                </a:moveTo>
                <a:lnTo>
                  <a:pt x="0" y="0"/>
                </a:lnTo>
                <a:lnTo>
                  <a:pt x="0" y="12700"/>
                </a:lnTo>
                <a:lnTo>
                  <a:pt x="3505" y="12700"/>
                </a:lnTo>
                <a:lnTo>
                  <a:pt x="6350" y="9855"/>
                </a:lnTo>
                <a:lnTo>
                  <a:pt x="6350" y="2844"/>
                </a:lnTo>
                <a:lnTo>
                  <a:pt x="3505" y="0"/>
                </a:lnTo>
                <a:close/>
              </a:path>
            </a:pathLst>
          </a:custGeom>
          <a:solidFill>
            <a:srgbClr val="727772"/>
          </a:solidFill>
        </p:spPr>
        <p:txBody>
          <a:bodyPr wrap="square" lIns="0" tIns="0" rIns="0" bIns="0" rtlCol="0"/>
          <a:lstStyle/>
          <a:p>
            <a:endParaRPr/>
          </a:p>
        </p:txBody>
      </p:sp>
      <p:sp>
        <p:nvSpPr>
          <p:cNvPr id="297" name="object 392"/>
          <p:cNvSpPr/>
          <p:nvPr/>
        </p:nvSpPr>
        <p:spPr>
          <a:xfrm>
            <a:off x="8808106" y="3335232"/>
            <a:ext cx="0" cy="2477007"/>
          </a:xfrm>
          <a:custGeom>
            <a:avLst/>
            <a:gdLst/>
            <a:ahLst/>
            <a:cxnLst/>
            <a:rect l="l" t="t" r="r" b="b"/>
            <a:pathLst>
              <a:path h="1133475">
                <a:moveTo>
                  <a:pt x="0" y="0"/>
                </a:moveTo>
                <a:lnTo>
                  <a:pt x="0" y="1133058"/>
                </a:lnTo>
              </a:path>
            </a:pathLst>
          </a:custGeom>
          <a:ln w="4763">
            <a:solidFill>
              <a:srgbClr val="727772"/>
            </a:solidFill>
          </a:ln>
        </p:spPr>
        <p:txBody>
          <a:bodyPr wrap="square" lIns="0" tIns="0" rIns="0" bIns="0" rtlCol="0"/>
          <a:lstStyle/>
          <a:p>
            <a:endParaRPr/>
          </a:p>
        </p:txBody>
      </p:sp>
      <p:sp>
        <p:nvSpPr>
          <p:cNvPr id="298" name="object 393"/>
          <p:cNvSpPr/>
          <p:nvPr/>
        </p:nvSpPr>
        <p:spPr>
          <a:xfrm>
            <a:off x="8808106" y="3335232"/>
            <a:ext cx="0" cy="2477007"/>
          </a:xfrm>
          <a:custGeom>
            <a:avLst/>
            <a:gdLst/>
            <a:ahLst/>
            <a:cxnLst/>
            <a:rect l="l" t="t" r="r" b="b"/>
            <a:pathLst>
              <a:path h="1133475">
                <a:moveTo>
                  <a:pt x="0" y="0"/>
                </a:moveTo>
                <a:lnTo>
                  <a:pt x="0" y="1133058"/>
                </a:lnTo>
              </a:path>
            </a:pathLst>
          </a:custGeom>
          <a:ln w="4763">
            <a:solidFill>
              <a:srgbClr val="727772"/>
            </a:solidFill>
          </a:ln>
        </p:spPr>
        <p:txBody>
          <a:bodyPr wrap="square" lIns="0" tIns="0" rIns="0" bIns="0" rtlCol="0"/>
          <a:lstStyle/>
          <a:p>
            <a:endParaRPr/>
          </a:p>
        </p:txBody>
      </p:sp>
      <p:sp>
        <p:nvSpPr>
          <p:cNvPr id="299" name="object 394"/>
          <p:cNvSpPr/>
          <p:nvPr/>
        </p:nvSpPr>
        <p:spPr>
          <a:xfrm>
            <a:off x="8817315" y="3335232"/>
            <a:ext cx="0" cy="2477007"/>
          </a:xfrm>
          <a:custGeom>
            <a:avLst/>
            <a:gdLst/>
            <a:ahLst/>
            <a:cxnLst/>
            <a:rect l="l" t="t" r="r" b="b"/>
            <a:pathLst>
              <a:path h="1133475">
                <a:moveTo>
                  <a:pt x="0" y="0"/>
                </a:moveTo>
                <a:lnTo>
                  <a:pt x="0" y="1133058"/>
                </a:lnTo>
              </a:path>
            </a:pathLst>
          </a:custGeom>
          <a:ln w="9524">
            <a:solidFill>
              <a:srgbClr val="7F847F"/>
            </a:solidFill>
          </a:ln>
        </p:spPr>
        <p:txBody>
          <a:bodyPr wrap="square" lIns="0" tIns="0" rIns="0" bIns="0" rtlCol="0"/>
          <a:lstStyle/>
          <a:p>
            <a:endParaRPr/>
          </a:p>
        </p:txBody>
      </p:sp>
      <p:sp>
        <p:nvSpPr>
          <p:cNvPr id="300" name="object 395"/>
          <p:cNvSpPr/>
          <p:nvPr/>
        </p:nvSpPr>
        <p:spPr>
          <a:xfrm>
            <a:off x="8832047" y="3335232"/>
            <a:ext cx="0" cy="2477007"/>
          </a:xfrm>
          <a:custGeom>
            <a:avLst/>
            <a:gdLst/>
            <a:ahLst/>
            <a:cxnLst/>
            <a:rect l="l" t="t" r="r" b="b"/>
            <a:pathLst>
              <a:path h="1133475">
                <a:moveTo>
                  <a:pt x="0" y="0"/>
                </a:moveTo>
                <a:lnTo>
                  <a:pt x="0" y="1133058"/>
                </a:lnTo>
              </a:path>
            </a:pathLst>
          </a:custGeom>
          <a:ln w="9524">
            <a:solidFill>
              <a:srgbClr val="8C918C"/>
            </a:solidFill>
          </a:ln>
        </p:spPr>
        <p:txBody>
          <a:bodyPr wrap="square" lIns="0" tIns="0" rIns="0" bIns="0" rtlCol="0"/>
          <a:lstStyle/>
          <a:p>
            <a:endParaRPr/>
          </a:p>
        </p:txBody>
      </p:sp>
      <p:sp>
        <p:nvSpPr>
          <p:cNvPr id="301" name="object 396"/>
          <p:cNvSpPr/>
          <p:nvPr/>
        </p:nvSpPr>
        <p:spPr>
          <a:xfrm>
            <a:off x="8846778" y="3335232"/>
            <a:ext cx="0" cy="2477007"/>
          </a:xfrm>
          <a:custGeom>
            <a:avLst/>
            <a:gdLst/>
            <a:ahLst/>
            <a:cxnLst/>
            <a:rect l="l" t="t" r="r" b="b"/>
            <a:pathLst>
              <a:path h="1133475">
                <a:moveTo>
                  <a:pt x="0" y="0"/>
                </a:moveTo>
                <a:lnTo>
                  <a:pt x="0" y="1133058"/>
                </a:lnTo>
              </a:path>
            </a:pathLst>
          </a:custGeom>
          <a:ln w="9524">
            <a:solidFill>
              <a:srgbClr val="989F98"/>
            </a:solidFill>
          </a:ln>
        </p:spPr>
        <p:txBody>
          <a:bodyPr wrap="square" lIns="0" tIns="0" rIns="0" bIns="0" rtlCol="0"/>
          <a:lstStyle/>
          <a:p>
            <a:endParaRPr/>
          </a:p>
        </p:txBody>
      </p:sp>
      <p:sp>
        <p:nvSpPr>
          <p:cNvPr id="302" name="object 397"/>
          <p:cNvSpPr/>
          <p:nvPr/>
        </p:nvSpPr>
        <p:spPr>
          <a:xfrm>
            <a:off x="8861498" y="3335232"/>
            <a:ext cx="0" cy="2477007"/>
          </a:xfrm>
          <a:custGeom>
            <a:avLst/>
            <a:gdLst/>
            <a:ahLst/>
            <a:cxnLst/>
            <a:rect l="l" t="t" r="r" b="b"/>
            <a:pathLst>
              <a:path h="1133475">
                <a:moveTo>
                  <a:pt x="0" y="0"/>
                </a:moveTo>
                <a:lnTo>
                  <a:pt x="0" y="1133058"/>
                </a:lnTo>
              </a:path>
            </a:pathLst>
          </a:custGeom>
          <a:ln w="9524">
            <a:solidFill>
              <a:srgbClr val="A5ACA5"/>
            </a:solidFill>
          </a:ln>
        </p:spPr>
        <p:txBody>
          <a:bodyPr wrap="square" lIns="0" tIns="0" rIns="0" bIns="0" rtlCol="0"/>
          <a:lstStyle/>
          <a:p>
            <a:endParaRPr/>
          </a:p>
        </p:txBody>
      </p:sp>
      <p:sp>
        <p:nvSpPr>
          <p:cNvPr id="303" name="object 398"/>
          <p:cNvSpPr/>
          <p:nvPr/>
        </p:nvSpPr>
        <p:spPr>
          <a:xfrm>
            <a:off x="8876229" y="3335232"/>
            <a:ext cx="0" cy="2477007"/>
          </a:xfrm>
          <a:custGeom>
            <a:avLst/>
            <a:gdLst/>
            <a:ahLst/>
            <a:cxnLst/>
            <a:rect l="l" t="t" r="r" b="b"/>
            <a:pathLst>
              <a:path h="1133475">
                <a:moveTo>
                  <a:pt x="0" y="0"/>
                </a:moveTo>
                <a:lnTo>
                  <a:pt x="0" y="1133058"/>
                </a:lnTo>
              </a:path>
            </a:pathLst>
          </a:custGeom>
          <a:ln w="9524">
            <a:solidFill>
              <a:srgbClr val="B2B9B2"/>
            </a:solidFill>
          </a:ln>
        </p:spPr>
        <p:txBody>
          <a:bodyPr wrap="square" lIns="0" tIns="0" rIns="0" bIns="0" rtlCol="0"/>
          <a:lstStyle/>
          <a:p>
            <a:endParaRPr/>
          </a:p>
        </p:txBody>
      </p:sp>
      <p:sp>
        <p:nvSpPr>
          <p:cNvPr id="304" name="object 399"/>
          <p:cNvSpPr/>
          <p:nvPr/>
        </p:nvSpPr>
        <p:spPr>
          <a:xfrm>
            <a:off x="8890961" y="3335232"/>
            <a:ext cx="0" cy="2477007"/>
          </a:xfrm>
          <a:custGeom>
            <a:avLst/>
            <a:gdLst/>
            <a:ahLst/>
            <a:cxnLst/>
            <a:rect l="l" t="t" r="r" b="b"/>
            <a:pathLst>
              <a:path h="1133475">
                <a:moveTo>
                  <a:pt x="0" y="0"/>
                </a:moveTo>
                <a:lnTo>
                  <a:pt x="0" y="1133058"/>
                </a:lnTo>
              </a:path>
            </a:pathLst>
          </a:custGeom>
          <a:ln w="9524">
            <a:solidFill>
              <a:srgbClr val="BFC7BF"/>
            </a:solidFill>
          </a:ln>
        </p:spPr>
        <p:txBody>
          <a:bodyPr wrap="square" lIns="0" tIns="0" rIns="0" bIns="0" rtlCol="0"/>
          <a:lstStyle/>
          <a:p>
            <a:endParaRPr/>
          </a:p>
        </p:txBody>
      </p:sp>
      <p:sp>
        <p:nvSpPr>
          <p:cNvPr id="305" name="object 400"/>
          <p:cNvSpPr/>
          <p:nvPr/>
        </p:nvSpPr>
        <p:spPr>
          <a:xfrm>
            <a:off x="8905693" y="3335232"/>
            <a:ext cx="0" cy="2477007"/>
          </a:xfrm>
          <a:custGeom>
            <a:avLst/>
            <a:gdLst/>
            <a:ahLst/>
            <a:cxnLst/>
            <a:rect l="l" t="t" r="r" b="b"/>
            <a:pathLst>
              <a:path h="1133475">
                <a:moveTo>
                  <a:pt x="0" y="0"/>
                </a:moveTo>
                <a:lnTo>
                  <a:pt x="0" y="1133058"/>
                </a:lnTo>
              </a:path>
            </a:pathLst>
          </a:custGeom>
          <a:ln w="9524">
            <a:solidFill>
              <a:srgbClr val="CCD4CC"/>
            </a:solidFill>
          </a:ln>
        </p:spPr>
        <p:txBody>
          <a:bodyPr wrap="square" lIns="0" tIns="0" rIns="0" bIns="0" rtlCol="0"/>
          <a:lstStyle/>
          <a:p>
            <a:endParaRPr/>
          </a:p>
        </p:txBody>
      </p:sp>
      <p:sp>
        <p:nvSpPr>
          <p:cNvPr id="306" name="object 401"/>
          <p:cNvSpPr/>
          <p:nvPr/>
        </p:nvSpPr>
        <p:spPr>
          <a:xfrm>
            <a:off x="8914897" y="3335232"/>
            <a:ext cx="0" cy="2477007"/>
          </a:xfrm>
          <a:custGeom>
            <a:avLst/>
            <a:gdLst/>
            <a:ahLst/>
            <a:cxnLst/>
            <a:rect l="l" t="t" r="r" b="b"/>
            <a:pathLst>
              <a:path h="1133475">
                <a:moveTo>
                  <a:pt x="0" y="0"/>
                </a:moveTo>
                <a:lnTo>
                  <a:pt x="0" y="1133058"/>
                </a:lnTo>
              </a:path>
            </a:pathLst>
          </a:custGeom>
          <a:ln w="4758">
            <a:solidFill>
              <a:srgbClr val="D8E1D8"/>
            </a:solidFill>
          </a:ln>
        </p:spPr>
        <p:txBody>
          <a:bodyPr wrap="square" lIns="0" tIns="0" rIns="0" bIns="0" rtlCol="0"/>
          <a:lstStyle/>
          <a:p>
            <a:endParaRPr/>
          </a:p>
        </p:txBody>
      </p:sp>
      <p:sp>
        <p:nvSpPr>
          <p:cNvPr id="308" name="object 403"/>
          <p:cNvSpPr/>
          <p:nvPr/>
        </p:nvSpPr>
        <p:spPr>
          <a:xfrm>
            <a:off x="8802581" y="3307478"/>
            <a:ext cx="0" cy="2546391"/>
          </a:xfrm>
          <a:custGeom>
            <a:avLst/>
            <a:gdLst/>
            <a:ahLst/>
            <a:cxnLst/>
            <a:rect l="l" t="t" r="r" b="b"/>
            <a:pathLst>
              <a:path h="1165225">
                <a:moveTo>
                  <a:pt x="0" y="1164808"/>
                </a:moveTo>
                <a:lnTo>
                  <a:pt x="0" y="0"/>
                </a:lnTo>
              </a:path>
            </a:pathLst>
          </a:custGeom>
          <a:ln w="3175">
            <a:solidFill>
              <a:srgbClr val="727772"/>
            </a:solidFill>
          </a:ln>
        </p:spPr>
        <p:txBody>
          <a:bodyPr wrap="square" lIns="0" tIns="0" rIns="0" bIns="0" rtlCol="0"/>
          <a:lstStyle/>
          <a:p>
            <a:endParaRPr/>
          </a:p>
        </p:txBody>
      </p:sp>
      <p:sp>
        <p:nvSpPr>
          <p:cNvPr id="309" name="object 404"/>
          <p:cNvSpPr/>
          <p:nvPr/>
        </p:nvSpPr>
        <p:spPr>
          <a:xfrm>
            <a:off x="8802581" y="3279723"/>
            <a:ext cx="0" cy="27754"/>
          </a:xfrm>
          <a:custGeom>
            <a:avLst/>
            <a:gdLst/>
            <a:ahLst/>
            <a:cxnLst/>
            <a:rect l="l" t="t" r="r" b="b"/>
            <a:pathLst>
              <a:path h="12700">
                <a:moveTo>
                  <a:pt x="0" y="12700"/>
                </a:moveTo>
                <a:lnTo>
                  <a:pt x="0" y="0"/>
                </a:lnTo>
              </a:path>
            </a:pathLst>
          </a:custGeom>
          <a:ln w="3175">
            <a:solidFill>
              <a:srgbClr val="9EA49E"/>
            </a:solidFill>
          </a:ln>
        </p:spPr>
        <p:txBody>
          <a:bodyPr wrap="square" lIns="0" tIns="0" rIns="0" bIns="0" rtlCol="0"/>
          <a:lstStyle/>
          <a:p>
            <a:endParaRPr/>
          </a:p>
        </p:txBody>
      </p:sp>
      <p:sp>
        <p:nvSpPr>
          <p:cNvPr id="310" name="object 405"/>
          <p:cNvSpPr/>
          <p:nvPr/>
        </p:nvSpPr>
        <p:spPr>
          <a:xfrm>
            <a:off x="8802581" y="3251970"/>
            <a:ext cx="0" cy="27754"/>
          </a:xfrm>
          <a:custGeom>
            <a:avLst/>
            <a:gdLst/>
            <a:ahLst/>
            <a:cxnLst/>
            <a:rect l="l" t="t" r="r" b="b"/>
            <a:pathLst>
              <a:path h="12700">
                <a:moveTo>
                  <a:pt x="0" y="12700"/>
                </a:moveTo>
                <a:lnTo>
                  <a:pt x="0" y="0"/>
                </a:lnTo>
              </a:path>
            </a:pathLst>
          </a:custGeom>
          <a:ln w="3175">
            <a:solidFill>
              <a:srgbClr val="B9C1B9"/>
            </a:solidFill>
          </a:ln>
        </p:spPr>
        <p:txBody>
          <a:bodyPr wrap="square" lIns="0" tIns="0" rIns="0" bIns="0" rtlCol="0"/>
          <a:lstStyle/>
          <a:p>
            <a:endParaRPr/>
          </a:p>
        </p:txBody>
      </p:sp>
      <p:sp>
        <p:nvSpPr>
          <p:cNvPr id="311" name="object 406"/>
          <p:cNvSpPr/>
          <p:nvPr/>
        </p:nvSpPr>
        <p:spPr>
          <a:xfrm>
            <a:off x="8802581" y="3224216"/>
            <a:ext cx="0" cy="27754"/>
          </a:xfrm>
          <a:custGeom>
            <a:avLst/>
            <a:gdLst/>
            <a:ahLst/>
            <a:cxnLst/>
            <a:rect l="l" t="t" r="r" b="b"/>
            <a:pathLst>
              <a:path h="12700">
                <a:moveTo>
                  <a:pt x="0" y="12700"/>
                </a:moveTo>
                <a:lnTo>
                  <a:pt x="0" y="0"/>
                </a:lnTo>
              </a:path>
            </a:pathLst>
          </a:custGeom>
          <a:ln w="3175">
            <a:solidFill>
              <a:srgbClr val="D7E0D7"/>
            </a:solidFill>
          </a:ln>
        </p:spPr>
        <p:txBody>
          <a:bodyPr wrap="square" lIns="0" tIns="0" rIns="0" bIns="0" rtlCol="0"/>
          <a:lstStyle/>
          <a:p>
            <a:endParaRPr/>
          </a:p>
        </p:txBody>
      </p:sp>
      <p:sp>
        <p:nvSpPr>
          <p:cNvPr id="312" name="object 407"/>
          <p:cNvSpPr/>
          <p:nvPr/>
        </p:nvSpPr>
        <p:spPr>
          <a:xfrm>
            <a:off x="8802581" y="3182586"/>
            <a:ext cx="0" cy="41630"/>
          </a:xfrm>
          <a:custGeom>
            <a:avLst/>
            <a:gdLst/>
            <a:ahLst/>
            <a:cxnLst/>
            <a:rect l="l" t="t" r="r" b="b"/>
            <a:pathLst>
              <a:path h="19050">
                <a:moveTo>
                  <a:pt x="0" y="19050"/>
                </a:moveTo>
                <a:lnTo>
                  <a:pt x="0" y="0"/>
                </a:lnTo>
              </a:path>
            </a:pathLst>
          </a:custGeom>
          <a:ln w="3175">
            <a:solidFill>
              <a:srgbClr val="E5EFE5"/>
            </a:solidFill>
          </a:ln>
        </p:spPr>
        <p:txBody>
          <a:bodyPr wrap="square" lIns="0" tIns="0" rIns="0" bIns="0" rtlCol="0"/>
          <a:lstStyle/>
          <a:p>
            <a:endParaRPr/>
          </a:p>
        </p:txBody>
      </p:sp>
      <p:sp>
        <p:nvSpPr>
          <p:cNvPr id="313" name="object 408"/>
          <p:cNvSpPr txBox="1"/>
          <p:nvPr/>
        </p:nvSpPr>
        <p:spPr>
          <a:xfrm>
            <a:off x="804800" y="2013522"/>
            <a:ext cx="7993537" cy="4555093"/>
          </a:xfrm>
          <a:prstGeom prst="rect">
            <a:avLst/>
          </a:prstGeom>
        </p:spPr>
        <p:txBody>
          <a:bodyPr vert="horz" wrap="square" lIns="0" tIns="0" rIns="0" bIns="0" rtlCol="0">
            <a:spAutoFit/>
          </a:bodyPr>
          <a:lstStyle/>
          <a:p>
            <a:pPr marL="28575"/>
            <a:r>
              <a:rPr sz="2400" spc="-90" dirty="0">
                <a:solidFill>
                  <a:srgbClr val="FFFFFF"/>
                </a:solidFill>
                <a:latin typeface="Tahoma" panose="020B0604030504040204"/>
                <a:cs typeface="Tahoma" panose="020B0604030504040204"/>
              </a:rPr>
              <a:t>Example</a:t>
            </a:r>
            <a:r>
              <a:rPr sz="2400" spc="-11" dirty="0">
                <a:solidFill>
                  <a:srgbClr val="FFFFFF"/>
                </a:solidFill>
                <a:latin typeface="Tahoma" panose="020B0604030504040204"/>
                <a:cs typeface="Tahoma" panose="020B0604030504040204"/>
              </a:rPr>
              <a:t> </a:t>
            </a:r>
            <a:r>
              <a:rPr sz="2400" spc="-57" dirty="0">
                <a:solidFill>
                  <a:srgbClr val="FFFFFF"/>
                </a:solidFill>
                <a:latin typeface="Tahoma" panose="020B0604030504040204"/>
                <a:cs typeface="Tahoma" panose="020B0604030504040204"/>
              </a:rPr>
              <a:t>(cont.)</a:t>
            </a:r>
            <a:endParaRPr sz="2400" dirty="0">
              <a:latin typeface="Tahoma" panose="020B0604030504040204"/>
              <a:cs typeface="Tahoma" panose="020B0604030504040204"/>
            </a:endParaRPr>
          </a:p>
          <a:p>
            <a:pPr marL="28575">
              <a:spcBef>
                <a:spcPts val="950"/>
              </a:spcBef>
            </a:pPr>
            <a:r>
              <a:rPr sz="2400" spc="-79" dirty="0">
                <a:latin typeface="Tahoma" panose="020B0604030504040204"/>
                <a:cs typeface="Tahoma" panose="020B0604030504040204"/>
              </a:rPr>
              <a:t>From </a:t>
            </a:r>
            <a:r>
              <a:rPr sz="2400" spc="-90" dirty="0">
                <a:latin typeface="Tahoma" panose="020B0604030504040204"/>
                <a:cs typeface="Tahoma" panose="020B0604030504040204"/>
              </a:rPr>
              <a:t>the </a:t>
            </a:r>
            <a:r>
              <a:rPr sz="2400" spc="-124" dirty="0">
                <a:latin typeface="Tahoma" panose="020B0604030504040204"/>
                <a:cs typeface="Tahoma" panose="020B0604030504040204"/>
              </a:rPr>
              <a:t>previous </a:t>
            </a:r>
            <a:r>
              <a:rPr sz="2400" spc="-147" dirty="0">
                <a:latin typeface="Tahoma" panose="020B0604030504040204"/>
                <a:cs typeface="Tahoma" panose="020B0604030504040204"/>
              </a:rPr>
              <a:t>pass: </a:t>
            </a:r>
            <a:r>
              <a:rPr sz="2400" i="1" spc="192" dirty="0">
                <a:latin typeface="Calibri" panose="020F0502020204030204"/>
                <a:cs typeface="Calibri" panose="020F0502020204030204"/>
              </a:rPr>
              <a:t>A </a:t>
            </a:r>
            <a:r>
              <a:rPr sz="2400" spc="102" dirty="0">
                <a:latin typeface="Tahoma" panose="020B0604030504040204"/>
                <a:cs typeface="Tahoma" panose="020B0604030504040204"/>
              </a:rPr>
              <a:t>=</a:t>
            </a:r>
            <a:r>
              <a:rPr sz="2400" spc="-498" dirty="0">
                <a:latin typeface="Tahoma" panose="020B0604030504040204"/>
                <a:cs typeface="Tahoma" panose="020B0604030504040204"/>
              </a:rPr>
              <a:t> </a:t>
            </a:r>
            <a:r>
              <a:rPr sz="2400" spc="-102" dirty="0">
                <a:latin typeface="Tahoma" panose="020B0604030504040204"/>
                <a:cs typeface="Tahoma" panose="020B0604030504040204"/>
              </a:rPr>
              <a:t>{30</a:t>
            </a:r>
            <a:r>
              <a:rPr sz="2400" spc="-102" dirty="0">
                <a:latin typeface="Lucida Sans Unicode" panose="020B0602030504020204"/>
                <a:cs typeface="Lucida Sans Unicode" panose="020B0602030504020204"/>
              </a:rPr>
              <a:t>, </a:t>
            </a:r>
            <a:r>
              <a:rPr sz="2400" spc="-136" dirty="0">
                <a:latin typeface="Tahoma" panose="020B0604030504040204"/>
                <a:cs typeface="Tahoma" panose="020B0604030504040204"/>
              </a:rPr>
              <a:t>40</a:t>
            </a:r>
            <a:r>
              <a:rPr sz="2400" spc="-136" dirty="0">
                <a:latin typeface="Lucida Sans Unicode" panose="020B0602030504020204"/>
                <a:cs typeface="Lucida Sans Unicode" panose="020B0602030504020204"/>
              </a:rPr>
              <a:t>, </a:t>
            </a:r>
            <a:r>
              <a:rPr sz="2400" spc="-136" dirty="0">
                <a:latin typeface="Tahoma" panose="020B0604030504040204"/>
                <a:cs typeface="Tahoma" panose="020B0604030504040204"/>
              </a:rPr>
              <a:t>50</a:t>
            </a:r>
            <a:r>
              <a:rPr sz="2400" spc="-136" dirty="0">
                <a:latin typeface="Lucida Sans Unicode" panose="020B0602030504020204"/>
                <a:cs typeface="Lucida Sans Unicode" panose="020B0602030504020204"/>
              </a:rPr>
              <a:t>, </a:t>
            </a:r>
            <a:r>
              <a:rPr sz="2400" spc="-136" dirty="0">
                <a:latin typeface="Tahoma" panose="020B0604030504040204"/>
                <a:cs typeface="Tahoma" panose="020B0604030504040204"/>
              </a:rPr>
              <a:t>70</a:t>
            </a:r>
            <a:r>
              <a:rPr sz="2400" spc="-136" dirty="0">
                <a:latin typeface="Lucida Sans Unicode" panose="020B0602030504020204"/>
                <a:cs typeface="Lucida Sans Unicode" panose="020B0602030504020204"/>
              </a:rPr>
              <a:t>, </a:t>
            </a:r>
            <a:r>
              <a:rPr sz="2400" spc="-124" dirty="0">
                <a:latin typeface="Tahoma" panose="020B0604030504040204"/>
                <a:cs typeface="Tahoma" panose="020B0604030504040204"/>
              </a:rPr>
              <a:t>10</a:t>
            </a:r>
            <a:r>
              <a:rPr sz="2400" spc="-124" dirty="0">
                <a:latin typeface="Lucida Sans Unicode" panose="020B0602030504020204"/>
                <a:cs typeface="Lucida Sans Unicode" panose="020B0602030504020204"/>
              </a:rPr>
              <a:t>, </a:t>
            </a:r>
            <a:r>
              <a:rPr sz="2400" spc="-124" dirty="0">
                <a:latin typeface="Tahoma" panose="020B0604030504040204"/>
                <a:cs typeface="Tahoma" panose="020B0604030504040204"/>
              </a:rPr>
              <a:t>80</a:t>
            </a:r>
            <a:r>
              <a:rPr sz="2400" spc="-124" dirty="0">
                <a:latin typeface="Lucida Sans Unicode" panose="020B0602030504020204"/>
                <a:cs typeface="Lucida Sans Unicode" panose="020B0602030504020204"/>
              </a:rPr>
              <a:t>, </a:t>
            </a:r>
            <a:r>
              <a:rPr sz="2400" spc="-124" dirty="0">
                <a:latin typeface="Tahoma" panose="020B0604030504040204"/>
                <a:cs typeface="Tahoma" panose="020B0604030504040204"/>
              </a:rPr>
              <a:t>60</a:t>
            </a:r>
            <a:r>
              <a:rPr sz="2400" spc="-124" dirty="0">
                <a:latin typeface="Lucida Sans Unicode" panose="020B0602030504020204"/>
                <a:cs typeface="Lucida Sans Unicode" panose="020B0602030504020204"/>
              </a:rPr>
              <a:t>, </a:t>
            </a:r>
            <a:r>
              <a:rPr sz="2400" spc="-79" dirty="0">
                <a:latin typeface="Tahoma" panose="020B0604030504040204"/>
                <a:cs typeface="Tahoma" panose="020B0604030504040204"/>
              </a:rPr>
              <a:t>90}.</a:t>
            </a:r>
            <a:endParaRPr sz="2400" dirty="0">
              <a:latin typeface="Tahoma" panose="020B0604030504040204"/>
              <a:cs typeface="Tahoma" panose="020B0604030504040204"/>
            </a:endParaRPr>
          </a:p>
          <a:p>
            <a:pPr marL="1169035">
              <a:spcBef>
                <a:spcPts val="2060"/>
              </a:spcBef>
            </a:pPr>
            <a:r>
              <a:rPr sz="2400" spc="-90" dirty="0">
                <a:solidFill>
                  <a:srgbClr val="FFFFFF"/>
                </a:solidFill>
                <a:latin typeface="Tahoma" panose="020B0604030504040204"/>
                <a:cs typeface="Tahoma" panose="020B0604030504040204"/>
              </a:rPr>
              <a:t>Pass</a:t>
            </a:r>
            <a:r>
              <a:rPr sz="2400" spc="-124" dirty="0">
                <a:solidFill>
                  <a:srgbClr val="FFFFFF"/>
                </a:solidFill>
                <a:latin typeface="Tahoma" panose="020B0604030504040204"/>
                <a:cs typeface="Tahoma" panose="020B0604030504040204"/>
              </a:rPr>
              <a:t> 2</a:t>
            </a:r>
            <a:endParaRPr sz="2400" dirty="0">
              <a:latin typeface="Tahoma" panose="020B0604030504040204"/>
              <a:cs typeface="Tahoma" panose="020B0604030504040204"/>
            </a:endParaRPr>
          </a:p>
          <a:p>
            <a:pPr marL="2343785">
              <a:spcBef>
                <a:spcPts val="645"/>
              </a:spcBef>
            </a:pPr>
            <a:r>
              <a:rPr sz="2400" spc="-90" dirty="0" smtClean="0">
                <a:latin typeface="Tahoma" panose="020B0604030504040204"/>
                <a:cs typeface="Tahoma" panose="020B0604030504040204"/>
              </a:rPr>
              <a:t>{</a:t>
            </a:r>
            <a:r>
              <a:rPr sz="2400" spc="-90" dirty="0" smtClean="0">
                <a:solidFill>
                  <a:srgbClr val="FF0000"/>
                </a:solidFill>
                <a:latin typeface="Tahoma" panose="020B0604030504040204"/>
                <a:cs typeface="Tahoma" panose="020B0604030504040204"/>
              </a:rPr>
              <a:t>30</a:t>
            </a:r>
            <a:r>
              <a:rPr sz="2400" spc="-90" dirty="0">
                <a:solidFill>
                  <a:srgbClr val="FF0000"/>
                </a:solidFill>
                <a:latin typeface="Tahoma" panose="020B0604030504040204"/>
                <a:cs typeface="Tahoma" panose="020B0604030504040204"/>
              </a:rPr>
              <a:t>, </a:t>
            </a:r>
            <a:r>
              <a:rPr sz="2400" spc="-124" dirty="0">
                <a:solidFill>
                  <a:srgbClr val="FF0000"/>
                </a:solidFill>
                <a:latin typeface="Tahoma" panose="020B0604030504040204"/>
                <a:cs typeface="Tahoma" panose="020B0604030504040204"/>
              </a:rPr>
              <a:t>40</a:t>
            </a:r>
            <a:r>
              <a:rPr sz="2400" spc="-124" dirty="0">
                <a:latin typeface="Tahoma" panose="020B0604030504040204"/>
                <a:cs typeface="Tahoma" panose="020B0604030504040204"/>
              </a:rPr>
              <a:t>, 50, 70, 10, 80, 60,  </a:t>
            </a:r>
            <a:r>
              <a:rPr sz="2400" spc="170" dirty="0">
                <a:latin typeface="Tahoma" panose="020B0604030504040204"/>
                <a:cs typeface="Tahoma" panose="020B060403050404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2343785">
              <a:spcBef>
                <a:spcPts val="80"/>
              </a:spcBef>
            </a:pPr>
            <a:r>
              <a:rPr sz="2400" spc="-90" dirty="0">
                <a:latin typeface="Tahoma" panose="020B0604030504040204"/>
                <a:cs typeface="Tahoma" panose="020B0604030504040204"/>
              </a:rPr>
              <a:t>{30, </a:t>
            </a:r>
            <a:r>
              <a:rPr sz="2400" spc="-124" dirty="0">
                <a:solidFill>
                  <a:srgbClr val="FF0000"/>
                </a:solidFill>
                <a:latin typeface="Tahoma" panose="020B0604030504040204"/>
                <a:cs typeface="Tahoma" panose="020B0604030504040204"/>
              </a:rPr>
              <a:t>40, 50</a:t>
            </a:r>
            <a:r>
              <a:rPr sz="2400" spc="-124" dirty="0">
                <a:latin typeface="Tahoma" panose="020B0604030504040204"/>
                <a:cs typeface="Tahoma" panose="020B0604030504040204"/>
              </a:rPr>
              <a:t>, 70, 10, 80, 60,  </a:t>
            </a:r>
            <a:r>
              <a:rPr sz="2400" spc="170" dirty="0">
                <a:latin typeface="Tahoma" panose="020B0604030504040204"/>
                <a:cs typeface="Tahoma" panose="020B060403050404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2343785">
              <a:spcBef>
                <a:spcPts val="80"/>
              </a:spcBef>
            </a:pPr>
            <a:r>
              <a:rPr sz="2400" spc="-90" dirty="0">
                <a:latin typeface="Tahoma" panose="020B0604030504040204"/>
                <a:cs typeface="Tahoma" panose="020B0604030504040204"/>
              </a:rPr>
              <a:t>{30, </a:t>
            </a:r>
            <a:r>
              <a:rPr sz="2400" spc="-124" dirty="0">
                <a:latin typeface="Tahoma" panose="020B0604030504040204"/>
                <a:cs typeface="Tahoma" panose="020B0604030504040204"/>
              </a:rPr>
              <a:t>40, </a:t>
            </a:r>
            <a:r>
              <a:rPr sz="2400" spc="-124" dirty="0">
                <a:solidFill>
                  <a:srgbClr val="FF0000"/>
                </a:solidFill>
                <a:latin typeface="Tahoma" panose="020B0604030504040204"/>
                <a:cs typeface="Tahoma" panose="020B0604030504040204"/>
              </a:rPr>
              <a:t>50, 70</a:t>
            </a:r>
            <a:r>
              <a:rPr sz="2400" spc="-124" dirty="0">
                <a:latin typeface="Tahoma" panose="020B0604030504040204"/>
                <a:cs typeface="Tahoma" panose="020B0604030504040204"/>
              </a:rPr>
              <a:t>, 10, 80, 60,  </a:t>
            </a:r>
            <a:r>
              <a:rPr sz="2400" spc="170" dirty="0">
                <a:latin typeface="Tahoma" panose="020B0604030504040204"/>
                <a:cs typeface="Tahoma" panose="020B060403050404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2343785">
              <a:spcBef>
                <a:spcPts val="80"/>
              </a:spcBef>
            </a:pPr>
            <a:r>
              <a:rPr sz="2400" spc="-90" dirty="0">
                <a:latin typeface="Tahoma" panose="020B0604030504040204"/>
                <a:cs typeface="Tahoma" panose="020B0604030504040204"/>
              </a:rPr>
              <a:t>{30, </a:t>
            </a:r>
            <a:r>
              <a:rPr sz="2400" spc="-124" dirty="0">
                <a:latin typeface="Tahoma" panose="020B0604030504040204"/>
                <a:cs typeface="Tahoma" panose="020B0604030504040204"/>
              </a:rPr>
              <a:t>40, 50, </a:t>
            </a:r>
            <a:r>
              <a:rPr sz="2400" spc="-124" dirty="0">
                <a:solidFill>
                  <a:srgbClr val="FF0000"/>
                </a:solidFill>
                <a:latin typeface="Tahoma" panose="020B0604030504040204"/>
                <a:cs typeface="Tahoma" panose="020B0604030504040204"/>
              </a:rPr>
              <a:t>10, 70</a:t>
            </a:r>
            <a:r>
              <a:rPr sz="2400" spc="-124" dirty="0">
                <a:latin typeface="Tahoma" panose="020B0604030504040204"/>
                <a:cs typeface="Tahoma" panose="020B0604030504040204"/>
              </a:rPr>
              <a:t>, 80, 60,  </a:t>
            </a:r>
            <a:r>
              <a:rPr sz="2400" spc="170" dirty="0">
                <a:latin typeface="Tahoma" panose="020B0604030504040204"/>
                <a:cs typeface="Tahoma" panose="020B060403050404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2343785">
              <a:spcBef>
                <a:spcPts val="80"/>
              </a:spcBef>
            </a:pPr>
            <a:r>
              <a:rPr sz="2400" spc="-90" dirty="0">
                <a:latin typeface="Tahoma" panose="020B0604030504040204"/>
                <a:cs typeface="Tahoma" panose="020B0604030504040204"/>
              </a:rPr>
              <a:t>{30, </a:t>
            </a:r>
            <a:r>
              <a:rPr sz="2400" spc="-124" dirty="0">
                <a:latin typeface="Tahoma" panose="020B0604030504040204"/>
                <a:cs typeface="Tahoma" panose="020B0604030504040204"/>
              </a:rPr>
              <a:t>40, 50, 10, </a:t>
            </a:r>
            <a:r>
              <a:rPr sz="2400" spc="-124" dirty="0">
                <a:solidFill>
                  <a:srgbClr val="FF0000"/>
                </a:solidFill>
                <a:latin typeface="Tahoma" panose="020B0604030504040204"/>
                <a:cs typeface="Tahoma" panose="020B0604030504040204"/>
              </a:rPr>
              <a:t>70, 80</a:t>
            </a:r>
            <a:r>
              <a:rPr sz="2400" spc="-124" dirty="0">
                <a:latin typeface="Tahoma" panose="020B0604030504040204"/>
                <a:cs typeface="Tahoma" panose="020B0604030504040204"/>
              </a:rPr>
              <a:t>, 60,  </a:t>
            </a:r>
            <a:r>
              <a:rPr sz="2400" spc="170" dirty="0">
                <a:latin typeface="Tahoma" panose="020B0604030504040204"/>
                <a:cs typeface="Tahoma" panose="020B060403050404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marL="2343785">
              <a:spcBef>
                <a:spcPts val="80"/>
              </a:spcBef>
            </a:pPr>
            <a:r>
              <a:rPr sz="2400" spc="-90" dirty="0">
                <a:latin typeface="Tahoma" panose="020B0604030504040204"/>
                <a:cs typeface="Tahoma" panose="020B0604030504040204"/>
              </a:rPr>
              <a:t>{30, </a:t>
            </a:r>
            <a:r>
              <a:rPr sz="2400" spc="-124" dirty="0">
                <a:latin typeface="Tahoma" panose="020B0604030504040204"/>
                <a:cs typeface="Tahoma" panose="020B0604030504040204"/>
              </a:rPr>
              <a:t>40, 50, 10, 70, </a:t>
            </a:r>
            <a:r>
              <a:rPr sz="2400" spc="-124" dirty="0">
                <a:solidFill>
                  <a:srgbClr val="FF0000"/>
                </a:solidFill>
                <a:latin typeface="Tahoma" panose="020B0604030504040204"/>
                <a:cs typeface="Tahoma" panose="020B0604030504040204"/>
              </a:rPr>
              <a:t>60, 80</a:t>
            </a:r>
            <a:r>
              <a:rPr sz="2400" spc="-124" dirty="0">
                <a:latin typeface="Tahoma" panose="020B0604030504040204"/>
                <a:cs typeface="Tahoma" panose="020B0604030504040204"/>
              </a:rPr>
              <a:t>,  </a:t>
            </a:r>
            <a:r>
              <a:rPr sz="2400" spc="170" dirty="0">
                <a:latin typeface="Tahoma" panose="020B0604030504040204"/>
                <a:cs typeface="Tahoma" panose="020B0604030504040204"/>
              </a:rPr>
              <a:t> </a:t>
            </a:r>
            <a:r>
              <a:rPr sz="2400" spc="-90" dirty="0">
                <a:latin typeface="Tahoma" panose="020B0604030504040204"/>
                <a:cs typeface="Tahoma" panose="020B0604030504040204"/>
              </a:rPr>
              <a:t>90}</a:t>
            </a:r>
            <a:endParaRPr sz="2400" dirty="0">
              <a:latin typeface="Tahoma" panose="020B0604030504040204"/>
              <a:cs typeface="Tahoma" panose="020B0604030504040204"/>
            </a:endParaRPr>
          </a:p>
          <a:p>
            <a:pPr>
              <a:spcBef>
                <a:spcPts val="25"/>
              </a:spcBef>
            </a:pPr>
            <a:endParaRPr sz="2100" dirty="0">
              <a:latin typeface="Times New Roman" panose="02020603050405020304"/>
              <a:cs typeface="Times New Roman" panose="02020603050405020304"/>
            </a:endParaRPr>
          </a:p>
          <a:p>
            <a:pPr marL="28575"/>
            <a:r>
              <a:rPr sz="2400" spc="-34" dirty="0">
                <a:latin typeface="Tahoma" panose="020B0604030504040204"/>
                <a:cs typeface="Tahoma" panose="020B0604030504040204"/>
              </a:rPr>
              <a:t>The </a:t>
            </a:r>
            <a:r>
              <a:rPr sz="2400" spc="-136" dirty="0">
                <a:latin typeface="Tahoma" panose="020B0604030504040204"/>
                <a:cs typeface="Tahoma" panose="020B0604030504040204"/>
              </a:rPr>
              <a:t>second </a:t>
            </a:r>
            <a:r>
              <a:rPr sz="2400" spc="-102" dirty="0">
                <a:latin typeface="Tahoma" panose="020B0604030504040204"/>
                <a:cs typeface="Tahoma" panose="020B0604030504040204"/>
              </a:rPr>
              <a:t>largest </a:t>
            </a:r>
            <a:r>
              <a:rPr sz="2400" spc="-113" dirty="0">
                <a:latin typeface="Tahoma" panose="020B0604030504040204"/>
                <a:cs typeface="Tahoma" panose="020B0604030504040204"/>
              </a:rPr>
              <a:t>number </a:t>
            </a:r>
            <a:r>
              <a:rPr sz="2400" spc="-136" dirty="0">
                <a:latin typeface="Tahoma" panose="020B0604030504040204"/>
                <a:cs typeface="Tahoma" panose="020B0604030504040204"/>
              </a:rPr>
              <a:t>80 </a:t>
            </a:r>
            <a:r>
              <a:rPr sz="2400" spc="-79" dirty="0">
                <a:latin typeface="Tahoma" panose="020B0604030504040204"/>
                <a:cs typeface="Tahoma" panose="020B0604030504040204"/>
              </a:rPr>
              <a:t>is </a:t>
            </a:r>
            <a:r>
              <a:rPr sz="2400" spc="-170" dirty="0">
                <a:latin typeface="Tahoma" panose="020B0604030504040204"/>
                <a:cs typeface="Tahoma" panose="020B0604030504040204"/>
              </a:rPr>
              <a:t>now </a:t>
            </a:r>
            <a:r>
              <a:rPr sz="2400" spc="-34" dirty="0">
                <a:latin typeface="Tahoma" panose="020B0604030504040204"/>
                <a:cs typeface="Tahoma" panose="020B0604030504040204"/>
              </a:rPr>
              <a:t>at </a:t>
            </a:r>
            <a:r>
              <a:rPr sz="2400" spc="-90" dirty="0">
                <a:latin typeface="Tahoma" panose="020B0604030504040204"/>
                <a:cs typeface="Tahoma" panose="020B0604030504040204"/>
              </a:rPr>
              <a:t>the </a:t>
            </a:r>
            <a:r>
              <a:rPr sz="2400" spc="-57" dirty="0">
                <a:latin typeface="Tahoma" panose="020B0604030504040204"/>
                <a:cs typeface="Tahoma" panose="020B0604030504040204"/>
              </a:rPr>
              <a:t>right  </a:t>
            </a:r>
            <a:r>
              <a:rPr sz="2400" spc="317" dirty="0">
                <a:latin typeface="Tahoma" panose="020B0604030504040204"/>
                <a:cs typeface="Tahoma" panose="020B0604030504040204"/>
              </a:rPr>
              <a:t> </a:t>
            </a:r>
            <a:r>
              <a:rPr sz="2400" spc="-90" dirty="0">
                <a:latin typeface="Tahoma" panose="020B0604030504040204"/>
                <a:cs typeface="Tahoma" panose="020B0604030504040204"/>
              </a:rPr>
              <a:t>place.</a:t>
            </a:r>
            <a:endParaRPr sz="2400" dirty="0">
              <a:latin typeface="Tahoma" panose="020B0604030504040204"/>
              <a:cs typeface="Tahoma" panose="020B0604030504040204"/>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6"/>
          <p:cNvSpPr txBox="1">
            <a:spLocks noChangeArrowheads="1"/>
          </p:cNvSpPr>
          <p:nvPr/>
        </p:nvSpPr>
        <p:spPr bwMode="auto">
          <a:xfrm>
            <a:off x="1993900" y="2047147"/>
            <a:ext cx="7169224" cy="341067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Lst>
            </a:pPr>
            <a:r>
              <a:rPr lang="en-US" sz="2800" dirty="0">
                <a:solidFill>
                  <a:srgbClr val="000000"/>
                </a:solidFill>
                <a:latin typeface="TimesNewRoman" charset="0"/>
              </a:rPr>
              <a:t>Process an </a:t>
            </a:r>
            <a:r>
              <a:rPr lang="en-US" sz="2800" dirty="0" smtClean="0">
                <a:solidFill>
                  <a:srgbClr val="000000"/>
                </a:solidFill>
                <a:latin typeface="TimesNewRoman" charset="0"/>
              </a:rPr>
              <a:t>arrival</a:t>
            </a: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time </a:t>
            </a:r>
            <a:r>
              <a:rPr lang="en-US" altLang="zh-CN" sz="2800" dirty="0">
                <a:solidFill>
                  <a:srgbClr val="000000"/>
                </a:solidFill>
                <a:latin typeface="TimesNewRoman" charset="0"/>
              </a:rPr>
              <a:t>= </a:t>
            </a:r>
            <a:r>
              <a:rPr lang="en-US" altLang="zh-CN" sz="2800" dirty="0" err="1">
                <a:solidFill>
                  <a:srgbClr val="000000"/>
                </a:solidFill>
                <a:latin typeface="TimesNewRoman" charset="0"/>
              </a:rPr>
              <a:t>next_arrival</a:t>
            </a:r>
            <a:endParaRPr lang="en-US" altLang="zh-CN" sz="2800" dirty="0">
              <a:solidFill>
                <a:srgbClr val="000000"/>
              </a:solidFill>
              <a:latin typeface="TimesNewRoman" charset="0"/>
            </a:endParaRPr>
          </a:p>
          <a:p>
            <a:pPr lvl="0" defTabSz="-635">
              <a:lnSpc>
                <a:spcPts val="2800"/>
              </a:lnSpc>
              <a:tabLst>
                <a:tab pos="448945" algn="l"/>
                <a:tab pos="898525" algn="l"/>
              </a:tabLst>
            </a:pPr>
            <a:r>
              <a:rPr lang="en-US" altLang="zh-CN" sz="2800" dirty="0" smtClean="0">
                <a:solidFill>
                  <a:srgbClr val="000000"/>
                </a:solidFill>
                <a:latin typeface="TimesNewRoman" charset="0"/>
              </a:rPr>
              <a:t>          if  </a:t>
            </a:r>
            <a:r>
              <a:rPr lang="en-US" altLang="zh-CN" sz="2800" dirty="0">
                <a:solidFill>
                  <a:srgbClr val="000000"/>
                </a:solidFill>
                <a:latin typeface="TimesNewRoman" charset="0"/>
              </a:rPr>
              <a:t>busy  then</a:t>
            </a:r>
          </a:p>
          <a:p>
            <a:pPr lvl="0" defTabSz="-635">
              <a:lnSpc>
                <a:spcPts val="2800"/>
              </a:lnSpc>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enqueue</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a:t>
            </a:r>
            <a:r>
              <a:rPr lang="en-US" altLang="zh-CN" sz="2800" dirty="0" err="1">
                <a:solidFill>
                  <a:srgbClr val="000000"/>
                </a:solidFill>
                <a:latin typeface="TimesNewRoman" charset="0"/>
              </a:rPr>
              <a:t>next_service</a:t>
            </a:r>
            <a:r>
              <a:rPr lang="en-US" altLang="zh-CN" sz="2800" dirty="0">
                <a:solidFill>
                  <a:srgbClr val="000000"/>
                </a:solidFill>
                <a:latin typeface="TimesNewRoman" charset="0"/>
              </a:rPr>
              <a:t>)</a:t>
            </a:r>
          </a:p>
          <a:p>
            <a:pPr lvl="0">
              <a:lnSpc>
                <a:spcPts val="2800"/>
              </a:lnSpc>
            </a:pPr>
            <a:r>
              <a:rPr lang="en-US" altLang="zh-CN" sz="2800" dirty="0" smtClean="0">
                <a:solidFill>
                  <a:srgbClr val="000000"/>
                </a:solidFill>
                <a:latin typeface="TimesNewRoman" charset="0"/>
              </a:rPr>
              <a:t>          else</a:t>
            </a:r>
            <a:endParaRPr lang="en-US" altLang="zh-CN" sz="2800" dirty="0">
              <a:solidFill>
                <a:srgbClr val="000000"/>
              </a:solidFill>
              <a:latin typeface="TimesNewRoman" charset="0"/>
            </a:endParaRPr>
          </a:p>
          <a:p>
            <a:pPr lvl="0" defTabSz="-635">
              <a:lnSpc>
                <a:spcPts val="2800"/>
              </a:lnSpc>
              <a:tabLst>
                <a:tab pos="448945" algn="l"/>
                <a:tab pos="898525" algn="l"/>
              </a:tabLst>
            </a:pPr>
            <a:r>
              <a:rPr lang="en-US" altLang="zh-CN" sz="2800" dirty="0" smtClean="0">
                <a:solidFill>
                  <a:srgbClr val="000000"/>
                </a:solidFill>
                <a:latin typeface="TimesNewRoman" charset="0"/>
              </a:rPr>
              <a:t>                busy </a:t>
            </a:r>
            <a:r>
              <a:rPr lang="en-US" altLang="zh-CN" sz="2800" dirty="0">
                <a:solidFill>
                  <a:srgbClr val="000000"/>
                </a:solidFill>
                <a:latin typeface="TimesNewRoman" charset="0"/>
              </a:rPr>
              <a:t>= true</a:t>
            </a: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service_end</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time + </a:t>
            </a:r>
            <a:r>
              <a:rPr lang="en-US" altLang="zh-CN" sz="2800" dirty="0" err="1">
                <a:solidFill>
                  <a:srgbClr val="000000"/>
                </a:solidFill>
                <a:latin typeface="TimesNewRoman" charset="0"/>
              </a:rPr>
              <a:t>next_service</a:t>
            </a:r>
            <a:endParaRPr lang="en-US" altLang="zh-CN" sz="28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read </a:t>
            </a:r>
            <a:r>
              <a:rPr lang="en-US" altLang="zh-CN" sz="2800" dirty="0">
                <a:solidFill>
                  <a:srgbClr val="000000"/>
                </a:solidFill>
                <a:latin typeface="TimesNewRoman" charset="0"/>
              </a:rPr>
              <a:t>(</a:t>
            </a:r>
            <a:r>
              <a:rPr lang="en-US" altLang="zh-CN" sz="2800" dirty="0" err="1">
                <a:solidFill>
                  <a:srgbClr val="000000"/>
                </a:solidFill>
                <a:latin typeface="TimesNewRoman" charset="0"/>
              </a:rPr>
              <a:t>next_arrival</a:t>
            </a:r>
            <a:r>
              <a:rPr lang="en-US" altLang="zh-CN" sz="2800" dirty="0">
                <a:solidFill>
                  <a:srgbClr val="000000"/>
                </a:solidFill>
                <a:latin typeface="TimesNewRoman" charset="0"/>
              </a:rPr>
              <a:t> </a:t>
            </a:r>
            <a:r>
              <a:rPr lang="en-US" altLang="zh-CN" sz="2800" dirty="0" err="1">
                <a:solidFill>
                  <a:srgbClr val="000000"/>
                </a:solidFill>
                <a:latin typeface="TimesNewRoman" charset="0"/>
              </a:rPr>
              <a:t>next_service</a:t>
            </a:r>
            <a:r>
              <a:rPr lang="en-US" altLang="zh-CN" sz="2800" dirty="0">
                <a:solidFill>
                  <a:srgbClr val="000000"/>
                </a:solidFill>
                <a:latin typeface="TimesNewRoman" charset="0"/>
              </a:rPr>
              <a:t>)</a:t>
            </a:r>
          </a:p>
          <a:p>
            <a:pPr marL="285750" indent="-285750" defTabSz="-635">
              <a:buFont typeface="Arial" panose="020B0604020202020204" pitchFamily="34" charset="0"/>
              <a:buChar char="•"/>
              <a:tabLst>
                <a:tab pos="448945" algn="l"/>
                <a:tab pos="898525" algn="l"/>
                <a:tab pos="1347470" algn="l"/>
                <a:tab pos="179705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1765300" y="1266825"/>
            <a:ext cx="7162800" cy="4724400"/>
          </a:xfrm>
          <a:prstGeom prst="rect">
            <a:avLst/>
          </a:prstGeom>
          <a:noFill/>
          <a:ln w="9525" cap="flat">
            <a:noFill/>
            <a:round/>
          </a:ln>
          <a:effectLst/>
        </p:spPr>
        <p:txBody>
          <a:bodyPr wrap="none" lIns="0" tIns="24384" rIns="0" bIns="0"/>
          <a:lstStyle/>
          <a:p>
            <a:pPr defTabSz="-635">
              <a:tabLst>
                <a:tab pos="448945" algn="l"/>
                <a:tab pos="898525" algn="l"/>
                <a:tab pos="1347470" algn="l"/>
                <a:tab pos="1797050" algn="l"/>
                <a:tab pos="2245995" algn="l"/>
                <a:tab pos="2695575" algn="l"/>
                <a:tab pos="3144520" algn="l"/>
              </a:tabLst>
            </a:pPr>
            <a:r>
              <a:rPr lang="en-US" sz="3600" dirty="0">
                <a:solidFill>
                  <a:srgbClr val="000000"/>
                </a:solidFill>
                <a:latin typeface="TimesNewRoman" charset="0"/>
              </a:rPr>
              <a:t>Process a service </a:t>
            </a:r>
            <a:r>
              <a:rPr lang="en-US" sz="3600" dirty="0" smtClean="0">
                <a:solidFill>
                  <a:srgbClr val="000000"/>
                </a:solidFill>
                <a:latin typeface="TimesNewRoman" charset="0"/>
              </a:rPr>
              <a:t>completion</a:t>
            </a:r>
          </a:p>
          <a:p>
            <a:pPr defTabSz="-635">
              <a:tabLst>
                <a:tab pos="448945" algn="l"/>
                <a:tab pos="898525" algn="l"/>
                <a:tab pos="1347470" algn="l"/>
                <a:tab pos="1797050" algn="l"/>
                <a:tab pos="2245995" algn="l"/>
                <a:tab pos="2695575" algn="l"/>
                <a:tab pos="3144520" algn="l"/>
              </a:tabLst>
            </a:pPr>
            <a:endParaRPr lang="en-US" sz="36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r>
              <a:rPr lang="en-US" sz="3600" dirty="0" smtClean="0">
                <a:solidFill>
                  <a:srgbClr val="000000"/>
                </a:solidFill>
                <a:latin typeface="TimesNewRoman" charset="0"/>
              </a:rPr>
              <a:t>time = </a:t>
            </a:r>
            <a:r>
              <a:rPr lang="en-US" sz="3600" dirty="0" err="1" smtClean="0">
                <a:solidFill>
                  <a:srgbClr val="000000"/>
                </a:solidFill>
                <a:latin typeface="TimesNewRoman" charset="0"/>
              </a:rPr>
              <a:t>service_end</a:t>
            </a:r>
            <a:endParaRPr lang="en-US" sz="36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endParaRPr lang="en-US" sz="3600" dirty="0" smtClean="0">
              <a:solidFill>
                <a:srgbClr val="000000"/>
              </a:solidFill>
              <a:latin typeface="TimesNewRoman" charset="0"/>
            </a:endParaRPr>
          </a:p>
          <a:p>
            <a:pPr defTabSz="-635">
              <a:tabLst>
                <a:tab pos="448945" algn="l"/>
                <a:tab pos="898525" algn="l"/>
                <a:tab pos="1347470" algn="l"/>
                <a:tab pos="1797050" algn="l"/>
              </a:tabLst>
            </a:pPr>
            <a:r>
              <a:rPr lang="en-US" sz="3600" dirty="0" smtClean="0">
                <a:solidFill>
                  <a:srgbClr val="000000"/>
                </a:solidFill>
                <a:latin typeface="TimesNewRoman" charset="0"/>
              </a:rPr>
              <a:t>if  </a:t>
            </a:r>
            <a:r>
              <a:rPr lang="en-US" sz="3600" dirty="0" err="1" smtClean="0">
                <a:solidFill>
                  <a:srgbClr val="000000"/>
                </a:solidFill>
                <a:latin typeface="TimesNewRoman" charset="0"/>
              </a:rPr>
              <a:t>queue_empty</a:t>
            </a:r>
            <a:r>
              <a:rPr lang="en-US" sz="3600" dirty="0" smtClean="0">
                <a:solidFill>
                  <a:srgbClr val="000000"/>
                </a:solidFill>
                <a:latin typeface="TimesNewRoman" charset="0"/>
              </a:rPr>
              <a:t>  then</a:t>
            </a:r>
          </a:p>
          <a:p>
            <a:pPr defTabSz="-635">
              <a:tabLst>
                <a:tab pos="448945" algn="l"/>
                <a:tab pos="898525" algn="l"/>
                <a:tab pos="1347470" algn="l"/>
                <a:tab pos="1797050" algn="l"/>
              </a:tabLst>
            </a:pPr>
            <a:r>
              <a:rPr lang="en-US" sz="3600" dirty="0" smtClean="0">
                <a:solidFill>
                  <a:srgbClr val="000000"/>
                </a:solidFill>
                <a:latin typeface="TimesNewRoman" charset="0"/>
              </a:rPr>
              <a:t>              busy = false</a:t>
            </a:r>
          </a:p>
          <a:p>
            <a:pPr defTabSz="-635">
              <a:tabLst>
                <a:tab pos="448945" algn="l"/>
                <a:tab pos="898525" algn="l"/>
                <a:tab pos="1347470" algn="l"/>
                <a:tab pos="1797050" algn="l"/>
              </a:tabLst>
            </a:pPr>
            <a:r>
              <a:rPr lang="en-US" sz="3600" dirty="0" smtClean="0">
                <a:solidFill>
                  <a:srgbClr val="000000"/>
                </a:solidFill>
                <a:latin typeface="TimesNewRoman" charset="0"/>
              </a:rPr>
              <a:t>Else</a:t>
            </a:r>
          </a:p>
          <a:p>
            <a:pPr defTabSz="-635">
              <a:tabLst>
                <a:tab pos="448945" algn="l"/>
                <a:tab pos="898525" algn="l"/>
                <a:tab pos="1347470" algn="l"/>
                <a:tab pos="1797050" algn="l"/>
              </a:tabLst>
            </a:pPr>
            <a:r>
              <a:rPr lang="en-US" sz="3600" dirty="0" smtClean="0">
                <a:solidFill>
                  <a:srgbClr val="000000"/>
                </a:solidFill>
                <a:latin typeface="TimesNewRoman" charset="0"/>
              </a:rPr>
              <a:t>   </a:t>
            </a:r>
            <a:r>
              <a:rPr lang="en-US" sz="3600" dirty="0" err="1" smtClean="0">
                <a:solidFill>
                  <a:srgbClr val="000000"/>
                </a:solidFill>
                <a:latin typeface="TimesNewRoman" charset="0"/>
              </a:rPr>
              <a:t>service_end</a:t>
            </a:r>
            <a:r>
              <a:rPr lang="en-US" sz="3600" dirty="0" smtClean="0">
                <a:solidFill>
                  <a:srgbClr val="000000"/>
                </a:solidFill>
                <a:latin typeface="TimesNewRoman" charset="0"/>
              </a:rPr>
              <a:t> = time + </a:t>
            </a:r>
            <a:r>
              <a:rPr lang="en-US" sz="3600" dirty="0" err="1" smtClean="0">
                <a:solidFill>
                  <a:srgbClr val="000000"/>
                </a:solidFill>
                <a:latin typeface="TimesNewRoman" charset="0"/>
              </a:rPr>
              <a:t>dequeue</a:t>
            </a:r>
            <a:r>
              <a:rPr lang="en-US" sz="3600" dirty="0" smtClean="0">
                <a:solidFill>
                  <a:srgbClr val="000000"/>
                </a:solidFill>
                <a:latin typeface="TimesNewRoman" charset="0"/>
              </a:rPr>
              <a:t>()</a:t>
            </a:r>
          </a:p>
          <a:p>
            <a:pPr defTabSz="-635">
              <a:tabLst>
                <a:tab pos="448945" algn="l"/>
                <a:tab pos="898525" algn="l"/>
                <a:tab pos="1347470" algn="l"/>
                <a:tab pos="1797050" algn="l"/>
              </a:tabLst>
            </a:pPr>
            <a:endParaRPr lang="en-US" sz="36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endParaRPr lang="en-US" sz="36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endParaRPr lang="en-US" sz="36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endParaRPr lang="en-US" sz="36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Lst>
            </a:pPr>
            <a:endParaRPr lang="en-US" sz="36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6"/>
          <p:cNvSpPr txBox="1">
            <a:spLocks noChangeArrowheads="1"/>
          </p:cNvSpPr>
          <p:nvPr/>
        </p:nvSpPr>
        <p:spPr bwMode="auto">
          <a:xfrm>
            <a:off x="1026220" y="2125241"/>
            <a:ext cx="8280920" cy="2589022"/>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sz="2800" dirty="0">
                <a:solidFill>
                  <a:srgbClr val="000000"/>
                </a:solidFill>
                <a:latin typeface="TimesNewRoman" charset="0"/>
              </a:rPr>
              <a:t>What if there is more than one server</a:t>
            </a:r>
            <a:r>
              <a:rPr lang="en-US" sz="2800" dirty="0" smtClean="0">
                <a:solidFill>
                  <a:srgbClr val="000000"/>
                </a:solidFill>
                <a:latin typeface="TimesNewRoman" charset="0"/>
              </a:rPr>
              <a:t>?</a:t>
            </a: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Two possible situations</a:t>
            </a:r>
          </a:p>
          <a:p>
            <a:pPr marL="1256665" lvl="2" indent="-34290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2800" dirty="0">
                <a:solidFill>
                  <a:srgbClr val="000000"/>
                </a:solidFill>
                <a:latin typeface="TimesNewRoman" charset="0"/>
              </a:rPr>
              <a:t>One queue for all servers (like a bank)</a:t>
            </a:r>
          </a:p>
          <a:p>
            <a:pPr marL="1256665" lvl="2" indent="-34290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Lst>
            </a:pPr>
            <a:r>
              <a:rPr lang="en-US" altLang="zh-CN" sz="2800" dirty="0">
                <a:solidFill>
                  <a:srgbClr val="000000"/>
                </a:solidFill>
                <a:latin typeface="TimesNewRoman" charset="0"/>
              </a:rPr>
              <a:t>One queue per server (like a supermarket)</a:t>
            </a:r>
          </a:p>
          <a:p>
            <a:pPr lvl="0"/>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386260" y="2125241"/>
            <a:ext cx="8061325" cy="2438400"/>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sz="2800" dirty="0">
                <a:solidFill>
                  <a:srgbClr val="000000"/>
                </a:solidFill>
                <a:latin typeface="TimesNewRoman" charset="0"/>
              </a:rPr>
              <a:t>One queue for all </a:t>
            </a:r>
            <a:r>
              <a:rPr lang="en-US" sz="2800" dirty="0" smtClean="0">
                <a:solidFill>
                  <a:srgbClr val="000000"/>
                </a:solidFill>
                <a:latin typeface="TimesNewRoman" charset="0"/>
              </a:rPr>
              <a:t>servers</a:t>
            </a:r>
          </a:p>
          <a:p>
            <a:pPr lvl="0" defTabSz="-635">
              <a:lnSpc>
                <a:spcPts val="3000"/>
              </a:lnSpc>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If all servers are busy add arrival to </a:t>
            </a:r>
            <a:r>
              <a:rPr lang="en-US" altLang="zh-CN" sz="2800" dirty="0" smtClean="0">
                <a:solidFill>
                  <a:srgbClr val="000000"/>
                </a:solidFill>
                <a:latin typeface="TimesNewRoman" charset="0"/>
              </a:rPr>
              <a:t>queue</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Otherwise make one of the idle servers </a:t>
            </a:r>
            <a:r>
              <a:rPr lang="en-US" altLang="zh-CN" sz="2800" dirty="0" smtClean="0">
                <a:solidFill>
                  <a:srgbClr val="000000"/>
                </a:solidFill>
                <a:latin typeface="TimesNewRoman" charset="0"/>
              </a:rPr>
              <a:t>busy</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When a server finishes have them serve </a:t>
            </a:r>
            <a:r>
              <a:rPr lang="en-US" altLang="zh-CN" sz="2800" dirty="0" smtClean="0">
                <a:solidFill>
                  <a:srgbClr val="000000"/>
                </a:solidFill>
                <a:latin typeface="TimesNewRoman" charset="0"/>
              </a:rPr>
              <a:t>\</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the </a:t>
            </a:r>
            <a:r>
              <a:rPr lang="en-US" altLang="zh-CN" sz="2800" dirty="0">
                <a:solidFill>
                  <a:srgbClr val="000000"/>
                </a:solidFill>
                <a:latin typeface="TimesNewRoman" charset="0"/>
              </a:rPr>
              <a:t>head of the </a:t>
            </a:r>
            <a:r>
              <a:rPr lang="en-US" altLang="zh-CN" sz="2800" dirty="0" smtClean="0">
                <a:solidFill>
                  <a:srgbClr val="000000"/>
                </a:solidFill>
                <a:latin typeface="TimesNewRoman" charset="0"/>
              </a:rPr>
              <a:t>queue</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a:solidFill>
                  <a:srgbClr val="000000"/>
                </a:solidFill>
                <a:latin typeface="TimesNewRoman" charset="0"/>
              </a:rPr>
              <a:t>Otherwise make them idle</a:t>
            </a:r>
          </a:p>
          <a:p>
            <a:pPr lvl="0"/>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6"/>
          <p:cNvSpPr txBox="1">
            <a:spLocks noChangeArrowheads="1"/>
          </p:cNvSpPr>
          <p:nvPr/>
        </p:nvSpPr>
        <p:spPr bwMode="auto">
          <a:xfrm>
            <a:off x="1242244" y="1837209"/>
            <a:ext cx="9001000" cy="3657600"/>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sz="2800" dirty="0">
                <a:solidFill>
                  <a:srgbClr val="000000"/>
                </a:solidFill>
                <a:latin typeface="TimesNewRoman" charset="0"/>
              </a:rPr>
              <a:t>The events we are interested in are now</a:t>
            </a:r>
            <a:r>
              <a:rPr lang="en-US" sz="2800" dirty="0" smtClean="0">
                <a:solidFill>
                  <a:srgbClr val="000000"/>
                </a:solidFill>
                <a:latin typeface="TimesNewRoman" charset="0"/>
              </a:rPr>
              <a:t>:</a:t>
            </a:r>
          </a:p>
          <a:p>
            <a:pPr lvl="0" defTabSz="-635">
              <a:lnSpc>
                <a:spcPts val="3000"/>
              </a:lnSpc>
              <a:tabLst>
                <a:tab pos="448945" algn="l"/>
                <a:tab pos="898525" algn="l"/>
                <a:tab pos="1347470" algn="l"/>
              </a:tabLst>
            </a:pPr>
            <a:r>
              <a:rPr lang="en-US" altLang="zh-CN" sz="2800" dirty="0" smtClean="0">
                <a:solidFill>
                  <a:srgbClr val="000000"/>
                </a:solidFill>
                <a:latin typeface="TimesNewRoman" charset="0"/>
              </a:rPr>
              <a:t>         – Customer </a:t>
            </a:r>
            <a:r>
              <a:rPr lang="en-US" altLang="zh-CN" sz="2800" dirty="0">
                <a:solidFill>
                  <a:srgbClr val="000000"/>
                </a:solidFill>
                <a:latin typeface="TimesNewRoman" charset="0"/>
              </a:rPr>
              <a:t>arrives</a:t>
            </a:r>
          </a:p>
          <a:p>
            <a:pPr lvl="0" defTabSz="-635">
              <a:lnSpc>
                <a:spcPts val="3000"/>
              </a:lnSpc>
              <a:tabLst>
                <a:tab pos="448945" algn="l"/>
                <a:tab pos="898525" algn="l"/>
                <a:tab pos="1347470" algn="l"/>
              </a:tabLst>
            </a:pPr>
            <a:r>
              <a:rPr lang="en-US" altLang="zh-CN" sz="2800" dirty="0" smtClean="0">
                <a:solidFill>
                  <a:srgbClr val="000000"/>
                </a:solidFill>
                <a:latin typeface="TimesNewRoman" charset="0"/>
              </a:rPr>
              <a:t>         – Server </a:t>
            </a:r>
            <a:r>
              <a:rPr lang="en-US" altLang="zh-CN" sz="2800" dirty="0">
                <a:solidFill>
                  <a:srgbClr val="000000"/>
                </a:solidFill>
                <a:latin typeface="TimesNewRoman" charset="0"/>
              </a:rPr>
              <a:t>1 </a:t>
            </a:r>
            <a:r>
              <a:rPr lang="en-US" altLang="zh-CN" sz="2800" dirty="0" smtClean="0">
                <a:solidFill>
                  <a:srgbClr val="000000"/>
                </a:solidFill>
                <a:latin typeface="TimesNewRoman" charset="0"/>
              </a:rPr>
              <a:t>finishes</a:t>
            </a:r>
            <a:endParaRPr lang="en-US" altLang="zh-CN" sz="2800" dirty="0">
              <a:solidFill>
                <a:srgbClr val="000000"/>
              </a:solidFill>
              <a:latin typeface="TimesNewRoman" charset="0"/>
            </a:endParaRPr>
          </a:p>
          <a:p>
            <a:pPr lvl="0" defTabSz="-635">
              <a:lnSpc>
                <a:spcPts val="3000"/>
              </a:lnSpc>
              <a:tabLst>
                <a:tab pos="448945" algn="l"/>
                <a:tab pos="898525" algn="l"/>
                <a:tab pos="1347470" algn="l"/>
              </a:tabLst>
            </a:pPr>
            <a:r>
              <a:rPr lang="en-US" altLang="zh-CN" sz="2800" dirty="0" smtClean="0">
                <a:solidFill>
                  <a:srgbClr val="000000"/>
                </a:solidFill>
                <a:latin typeface="TimesNewRoman" charset="0"/>
              </a:rPr>
              <a:t>         – Server </a:t>
            </a:r>
            <a:r>
              <a:rPr lang="en-US" altLang="zh-CN" sz="2800" dirty="0">
                <a:solidFill>
                  <a:srgbClr val="000000"/>
                </a:solidFill>
                <a:latin typeface="TimesNewRoman" charset="0"/>
              </a:rPr>
              <a:t>2 </a:t>
            </a:r>
            <a:r>
              <a:rPr lang="en-US" altLang="zh-CN" sz="2800" dirty="0" smtClean="0">
                <a:solidFill>
                  <a:srgbClr val="000000"/>
                </a:solidFill>
                <a:latin typeface="TimesNewRoman" charset="0"/>
              </a:rPr>
              <a:t>finishes</a:t>
            </a:r>
            <a:endParaRPr lang="en-US" altLang="zh-CN" sz="2800" dirty="0">
              <a:solidFill>
                <a:srgbClr val="000000"/>
              </a:solidFill>
              <a:latin typeface="TimesNewRoman" charset="0"/>
            </a:endParaRPr>
          </a:p>
          <a:p>
            <a:pPr lvl="0">
              <a:lnSpc>
                <a:spcPts val="3000"/>
              </a:lnSpc>
            </a:pPr>
            <a:r>
              <a:rPr lang="en-US" altLang="zh-CN" sz="2800" dirty="0" smtClean="0">
                <a:solidFill>
                  <a:srgbClr val="000000"/>
                </a:solidFill>
                <a:latin typeface="TimesNewRoman" charset="0"/>
              </a:rPr>
              <a:t>         – …</a:t>
            </a:r>
            <a:endParaRPr lang="en-US" altLang="zh-CN" sz="2800" dirty="0">
              <a:solidFill>
                <a:srgbClr val="000000"/>
              </a:solidFill>
              <a:latin typeface="TimesNewRoman" charset="0"/>
            </a:endParaRPr>
          </a:p>
          <a:p>
            <a:pPr lvl="0" defTabSz="-635">
              <a:lnSpc>
                <a:spcPts val="3000"/>
              </a:lnSpc>
              <a:tabLst>
                <a:tab pos="448945" algn="l"/>
                <a:tab pos="898525" algn="l"/>
                <a:tab pos="1347470" algn="l"/>
              </a:tabLst>
            </a:pPr>
            <a:r>
              <a:rPr lang="en-US" altLang="zh-CN" sz="2800" dirty="0" smtClean="0">
                <a:solidFill>
                  <a:srgbClr val="000000"/>
                </a:solidFill>
                <a:latin typeface="TimesNewRoman" charset="0"/>
              </a:rPr>
              <a:t>         – Server </a:t>
            </a:r>
            <a:r>
              <a:rPr lang="en-US" altLang="zh-CN" sz="2800" i="1" dirty="0">
                <a:solidFill>
                  <a:srgbClr val="000000"/>
                </a:solidFill>
                <a:latin typeface="TimesNewRomanPS" charset="0"/>
              </a:rPr>
              <a:t>n</a:t>
            </a:r>
            <a:r>
              <a:rPr lang="en-US" altLang="zh-CN" sz="2800" dirty="0">
                <a:solidFill>
                  <a:srgbClr val="000000"/>
                </a:solidFill>
                <a:latin typeface="TimesNewRoman" charset="0"/>
              </a:rPr>
              <a:t> finishes</a:t>
            </a:r>
          </a:p>
          <a:p>
            <a:pPr marL="285750" lvl="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2800" dirty="0">
                <a:solidFill>
                  <a:srgbClr val="000000"/>
                </a:solidFill>
                <a:latin typeface="TimesNewRoman" charset="0"/>
              </a:rPr>
              <a:t>How do we keep track of which event will happen next?</a:t>
            </a:r>
          </a:p>
          <a:p>
            <a:pPr marL="285750" lvl="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2800" dirty="0">
                <a:solidFill>
                  <a:srgbClr val="000000"/>
                </a:solidFill>
                <a:latin typeface="TimesNewRoman" charset="0"/>
              </a:rPr>
              <a:t>Do we really need to know which servers are busy or can </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2800" dirty="0" smtClean="0">
                <a:solidFill>
                  <a:srgbClr val="000000"/>
                </a:solidFill>
                <a:latin typeface="TimesNewRoman" charset="0"/>
              </a:rPr>
              <a:t>     we </a:t>
            </a:r>
            <a:r>
              <a:rPr lang="en-US" altLang="zh-CN" sz="2800" dirty="0">
                <a:solidFill>
                  <a:srgbClr val="000000"/>
                </a:solidFill>
                <a:latin typeface="TimesNewRoman" charset="0"/>
              </a:rPr>
              <a:t>just keep track of how many are busy?</a:t>
            </a:r>
          </a:p>
          <a:p>
            <a:pPr lvl="0"/>
            <a:endParaRPr lang="en-US" altLang="zh-CN" sz="2800" dirty="0">
              <a:solidFill>
                <a:srgbClr val="000000"/>
              </a:solidFill>
              <a:latin typeface="TimesNewRoman" charset="0"/>
            </a:endParaRPr>
          </a:p>
          <a:p>
            <a:pPr lvl="0"/>
            <a:endParaRPr lang="en-US" altLang="zh-CN" sz="2800" dirty="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 pos="3594100" algn="l"/>
                <a:tab pos="4043045" algn="l"/>
                <a:tab pos="449262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 Box 6"/>
          <p:cNvSpPr txBox="1">
            <a:spLocks noChangeArrowheads="1"/>
          </p:cNvSpPr>
          <p:nvPr/>
        </p:nvSpPr>
        <p:spPr bwMode="auto">
          <a:xfrm>
            <a:off x="810196" y="1981225"/>
            <a:ext cx="7391400" cy="4114800"/>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Lst>
            </a:pPr>
            <a:r>
              <a:rPr lang="en-US" sz="2800" dirty="0" smtClean="0">
                <a:solidFill>
                  <a:srgbClr val="000000"/>
                </a:solidFill>
                <a:latin typeface="TimesNewRoman" charset="0"/>
              </a:rPr>
              <a:t>Keeping track of servers:</a:t>
            </a: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 Two possible solutions</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An array of servers with busy[</a:t>
            </a:r>
            <a:r>
              <a:rPr lang="en-US" altLang="zh-CN" sz="2800" dirty="0" err="1" smtClean="0">
                <a:solidFill>
                  <a:srgbClr val="000000"/>
                </a:solidFill>
                <a:latin typeface="TimesNewRoman" charset="0"/>
              </a:rPr>
              <a:t>i</a:t>
            </a:r>
            <a:r>
              <a:rPr lang="en-US" altLang="zh-CN" sz="2800" dirty="0" smtClean="0">
                <a:solidFill>
                  <a:srgbClr val="000000"/>
                </a:solidFill>
                <a:latin typeface="TimesNewRoman" charset="0"/>
              </a:rPr>
              <a:t>] and </a:t>
            </a:r>
            <a:r>
              <a:rPr lang="en-US" altLang="zh-CN" sz="2800" dirty="0" err="1" smtClean="0">
                <a:solidFill>
                  <a:srgbClr val="000000"/>
                </a:solidFill>
                <a:latin typeface="TimesNewRoman" charset="0"/>
              </a:rPr>
              <a:t>end_time</a:t>
            </a:r>
            <a:r>
              <a:rPr lang="en-US" altLang="zh-CN" sz="2800" dirty="0" smtClean="0">
                <a:solidFill>
                  <a:srgbClr val="000000"/>
                </a:solidFill>
                <a:latin typeface="TimesNewRoman" charset="0"/>
              </a:rPr>
              <a:t>[</a:t>
            </a:r>
            <a:r>
              <a:rPr lang="en-US" altLang="zh-CN" sz="2800" dirty="0" err="1" smtClean="0">
                <a:solidFill>
                  <a:srgbClr val="000000"/>
                </a:solidFill>
                <a:latin typeface="TimesNewRoman" charset="0"/>
              </a:rPr>
              <a:t>i</a:t>
            </a:r>
            <a:r>
              <a:rPr lang="en-US" altLang="zh-CN" sz="2800" dirty="0" smtClean="0">
                <a:solidFill>
                  <a:srgbClr val="000000"/>
                </a:solidFill>
                <a:latin typeface="TimesNewRoman" charset="0"/>
              </a:rPr>
              <a:t>]</a:t>
            </a:r>
          </a:p>
          <a:p>
            <a:pPr lvl="0" defTabSz="-635">
              <a:lnSpc>
                <a:spcPts val="30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This lets us track who is doing what</a:t>
            </a:r>
          </a:p>
          <a:p>
            <a:pPr lvl="0" defTabSz="-635">
              <a:lnSpc>
                <a:spcPts val="30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Finding what happens next is in O(</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A heap of end times (smallest on top)</a:t>
            </a:r>
          </a:p>
          <a:p>
            <a:pPr lvl="0" defTabSz="-635">
              <a:lnSpc>
                <a:spcPts val="3000"/>
              </a:lnSpc>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                         This does not let us track who is doing what</a:t>
            </a:r>
          </a:p>
          <a:p>
            <a:pPr lvl="0" defTabSz="-635">
              <a:lnSpc>
                <a:spcPts val="30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Finding what happens next is O(log </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Can </a:t>
            </a:r>
            <a:r>
              <a:rPr lang="en-US" altLang="zh-CN" sz="2800" dirty="0">
                <a:solidFill>
                  <a:srgbClr val="000000"/>
                </a:solidFill>
                <a:latin typeface="TimesNewRoman" charset="0"/>
              </a:rPr>
              <a:t>we get the best of both worlds?</a:t>
            </a:r>
          </a:p>
          <a:p>
            <a:pPr lvl="0" defTabSz="-635">
              <a:tabLst>
                <a:tab pos="448945" algn="l"/>
                <a:tab pos="898525" algn="l"/>
                <a:tab pos="1347470" algn="l"/>
                <a:tab pos="1797050" algn="l"/>
                <a:tab pos="2245995" algn="l"/>
                <a:tab pos="2695575" algn="l"/>
                <a:tab pos="3144520" algn="l"/>
              </a:tabLst>
            </a:pPr>
            <a:endParaRPr lang="en-US" altLang="zh-CN" sz="2800" dirty="0" smtClean="0">
              <a:solidFill>
                <a:srgbClr val="000000"/>
              </a:solidFill>
              <a:latin typeface="TimesNewRoman" charset="0"/>
            </a:endParaRPr>
          </a:p>
          <a:p>
            <a:pPr lvl="0"/>
            <a:endParaRPr lang="en-US" altLang="zh-CN" sz="2800" dirty="0" smtClean="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Text Box 6"/>
          <p:cNvSpPr txBox="1">
            <a:spLocks noChangeArrowheads="1"/>
          </p:cNvSpPr>
          <p:nvPr/>
        </p:nvSpPr>
        <p:spPr bwMode="auto">
          <a:xfrm>
            <a:off x="666180" y="1333153"/>
            <a:ext cx="9577064" cy="4579665"/>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Lst>
            </a:pPr>
            <a:r>
              <a:rPr lang="en-US" sz="2400" dirty="0">
                <a:solidFill>
                  <a:srgbClr val="000000"/>
                </a:solidFill>
                <a:latin typeface="TimesNewRoman" charset="0"/>
              </a:rPr>
              <a:t>Using a </a:t>
            </a:r>
            <a:r>
              <a:rPr lang="en-US" sz="2400" dirty="0" smtClean="0">
                <a:solidFill>
                  <a:srgbClr val="000000"/>
                </a:solidFill>
                <a:latin typeface="TimesNewRoman" charset="0"/>
              </a:rPr>
              <a:t>heap</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400" dirty="0" smtClean="0">
                <a:solidFill>
                  <a:srgbClr val="000000"/>
                </a:solidFill>
                <a:latin typeface="TimesNewRoman" charset="0"/>
              </a:rPr>
              <a:t>        – If </a:t>
            </a:r>
            <a:r>
              <a:rPr lang="en-US" altLang="zh-CN" sz="2400" dirty="0">
                <a:solidFill>
                  <a:srgbClr val="000000"/>
                </a:solidFill>
                <a:latin typeface="TimesNewRoman" charset="0"/>
              </a:rPr>
              <a:t>we are clever we can store all event times on the heap</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smtClean="0">
                <a:solidFill>
                  <a:srgbClr val="000000"/>
                </a:solidFill>
                <a:latin typeface="TimesNewRoman" charset="0"/>
              </a:rPr>
              <a:t>        – All </a:t>
            </a:r>
            <a:r>
              <a:rPr lang="en-US" altLang="zh-CN" sz="2400" dirty="0">
                <a:solidFill>
                  <a:srgbClr val="000000"/>
                </a:solidFill>
                <a:latin typeface="TimesNewRoman" charset="0"/>
              </a:rPr>
              <a:t>we need is a way to track what each event </a:t>
            </a:r>
            <a:r>
              <a:rPr lang="en-US" altLang="zh-CN" sz="2400" dirty="0" smtClean="0">
                <a:solidFill>
                  <a:srgbClr val="000000"/>
                </a:solidFill>
                <a:latin typeface="TimesNewRoman" charset="0"/>
              </a:rPr>
              <a:t>is</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Lst>
            </a:pPr>
            <a:endParaRPr lang="en-US" altLang="zh-CN" sz="24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400" dirty="0" smtClean="0">
                <a:solidFill>
                  <a:srgbClr val="000000"/>
                </a:solidFill>
                <a:latin typeface="TimesNewRoman" charset="0"/>
              </a:rPr>
              <a:t>        – One </a:t>
            </a:r>
            <a:r>
              <a:rPr lang="en-US" altLang="zh-CN" sz="2400" dirty="0">
                <a:solidFill>
                  <a:srgbClr val="000000"/>
                </a:solidFill>
                <a:latin typeface="TimesNewRoman" charset="0"/>
              </a:rPr>
              <a:t>way is to make an event object. This allows us to track the </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400" dirty="0" smtClean="0">
                <a:solidFill>
                  <a:srgbClr val="000000"/>
                </a:solidFill>
                <a:latin typeface="TimesNewRoman" charset="0"/>
              </a:rPr>
              <a:t>           event </a:t>
            </a:r>
            <a:r>
              <a:rPr lang="en-US" altLang="zh-CN" sz="2400" dirty="0">
                <a:solidFill>
                  <a:srgbClr val="000000"/>
                </a:solidFill>
                <a:latin typeface="TimesNewRoman" charset="0"/>
              </a:rPr>
              <a:t>type and the server id. It doesn't help us track the idle </a:t>
            </a:r>
          </a:p>
          <a:p>
            <a:pPr lvl="0" defTabSz="-635">
              <a:lnSpc>
                <a:spcPts val="2800"/>
              </a:lnSpc>
              <a:tabLst>
                <a:tab pos="448945" algn="l"/>
                <a:tab pos="898525" algn="l"/>
                <a:tab pos="1347470" algn="l"/>
                <a:tab pos="1797050" algn="l"/>
                <a:tab pos="2245995" algn="l"/>
                <a:tab pos="2695575" algn="l"/>
                <a:tab pos="3144520" algn="l"/>
                <a:tab pos="3594100" algn="l"/>
                <a:tab pos="4043045" algn="l"/>
              </a:tabLst>
            </a:pPr>
            <a:r>
              <a:rPr lang="en-US" altLang="zh-CN" sz="2400" dirty="0" smtClean="0">
                <a:solidFill>
                  <a:srgbClr val="000000"/>
                </a:solidFill>
                <a:latin typeface="TimesNewRoman" charset="0"/>
              </a:rPr>
              <a:t>           servers</a:t>
            </a:r>
            <a:r>
              <a:rPr lang="en-US" altLang="zh-CN" sz="2400" dirty="0">
                <a:solidFill>
                  <a:srgbClr val="000000"/>
                </a:solidFill>
                <a:latin typeface="TimesNewRoman" charset="0"/>
              </a:rPr>
              <a:t>, so we could store them in a queue</a:t>
            </a:r>
            <a:r>
              <a:rPr lang="en-US" altLang="zh-CN" sz="24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 pos="3594100" algn="l"/>
                <a:tab pos="4043045" algn="l"/>
              </a:tabLst>
            </a:pPr>
            <a:endParaRPr lang="en-US" altLang="zh-CN" sz="24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400" dirty="0" smtClean="0">
                <a:solidFill>
                  <a:srgbClr val="000000"/>
                </a:solidFill>
                <a:latin typeface="TimesNewRoman" charset="0"/>
              </a:rPr>
              <a:t>        – If </a:t>
            </a:r>
            <a:r>
              <a:rPr lang="en-US" altLang="zh-CN" sz="2400" dirty="0">
                <a:solidFill>
                  <a:srgbClr val="000000"/>
                </a:solidFill>
                <a:latin typeface="TimesNewRoman" charset="0"/>
              </a:rPr>
              <a:t>we are really clever we can partition the heap into two parts:</a:t>
            </a:r>
          </a:p>
          <a:p>
            <a:pPr marL="1199515" lvl="2" indent="-285750" defTabSz="-635">
              <a:lnSpc>
                <a:spcPts val="28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The heap itself</a:t>
            </a:r>
          </a:p>
          <a:p>
            <a:pPr marL="1199515" lvl="2" indent="-285750" defTabSz="-635">
              <a:lnSpc>
                <a:spcPts val="28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The idle </a:t>
            </a:r>
            <a:r>
              <a:rPr lang="en-US" altLang="zh-CN" sz="2400" dirty="0" smtClean="0">
                <a:solidFill>
                  <a:srgbClr val="000000"/>
                </a:solidFill>
                <a:latin typeface="TimesNewRoman" charset="0"/>
              </a:rPr>
              <a:t>servers</a:t>
            </a:r>
            <a:endParaRPr lang="en-US" altLang="zh-CN" sz="24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2400" dirty="0" smtClean="0">
                <a:solidFill>
                  <a:srgbClr val="000000"/>
                </a:solidFill>
                <a:latin typeface="TimesNewRoman" charset="0"/>
              </a:rPr>
              <a:t>        – How </a:t>
            </a:r>
            <a:r>
              <a:rPr lang="en-US" altLang="zh-CN" sz="2400" dirty="0">
                <a:solidFill>
                  <a:srgbClr val="000000"/>
                </a:solidFill>
                <a:latin typeface="TimesNewRoman" charset="0"/>
              </a:rPr>
              <a:t>do we manipulate the heap as events occur?</a:t>
            </a:r>
          </a:p>
          <a:p>
            <a:endParaRPr lang="en-US" altLang="zh-CN" sz="2400" dirty="0">
              <a:solidFill>
                <a:srgbClr val="000000"/>
              </a:solidFill>
              <a:latin typeface="TimesNewRoman" charset="0"/>
            </a:endParaRPr>
          </a:p>
          <a:p>
            <a:pPr lvl="0"/>
            <a:endParaRPr lang="en-US" altLang="zh-CN" sz="24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Lst>
            </a:pPr>
            <a:endParaRPr lang="en-US" sz="24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6"/>
          <p:cNvSpPr txBox="1">
            <a:spLocks noChangeArrowheads="1"/>
          </p:cNvSpPr>
          <p:nvPr/>
        </p:nvSpPr>
        <p:spPr bwMode="auto">
          <a:xfrm>
            <a:off x="1993900" y="1952625"/>
            <a:ext cx="5775325" cy="2982054"/>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Lst>
            </a:pPr>
            <a:r>
              <a:rPr lang="en-US" sz="2800" dirty="0">
                <a:solidFill>
                  <a:srgbClr val="000000"/>
                </a:solidFill>
                <a:latin typeface="TimesNewRoman" charset="0"/>
              </a:rPr>
              <a:t>Initialise the </a:t>
            </a:r>
            <a:r>
              <a:rPr lang="en-US" sz="2800" dirty="0" smtClean="0">
                <a:solidFill>
                  <a:srgbClr val="000000"/>
                </a:solidFill>
                <a:latin typeface="TimesNewRoman" charset="0"/>
              </a:rPr>
              <a:t>simulation</a:t>
            </a:r>
          </a:p>
          <a:p>
            <a:pPr lvl="0" defTabSz="-635">
              <a:lnSpc>
                <a:spcPts val="3000"/>
              </a:lnSpc>
              <a:tabLst>
                <a:tab pos="448945" algn="l"/>
                <a:tab pos="898525" algn="l"/>
              </a:tabLst>
            </a:pPr>
            <a:r>
              <a:rPr lang="en-US" altLang="zh-CN" sz="2800" dirty="0" smtClean="0">
                <a:solidFill>
                  <a:srgbClr val="000000"/>
                </a:solidFill>
                <a:latin typeface="TimesNewRoman" charset="0"/>
              </a:rPr>
              <a:t>         time </a:t>
            </a:r>
            <a:r>
              <a:rPr lang="en-US" altLang="zh-CN" sz="2800" dirty="0">
                <a:solidFill>
                  <a:srgbClr val="000000"/>
                </a:solidFill>
                <a:latin typeface="TimesNewRoman" charset="0"/>
              </a:rPr>
              <a:t>= 0</a:t>
            </a:r>
          </a:p>
          <a:p>
            <a:pPr lvl="0" defTabSz="-635">
              <a:lnSpc>
                <a:spcPts val="3000"/>
              </a:lnSpc>
              <a:tabLst>
                <a:tab pos="448945" algn="l"/>
                <a:tab pos="89852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0</a:t>
            </a:r>
          </a:p>
          <a:p>
            <a:pPr lvl="0" defTabSz="-635">
              <a:lnSpc>
                <a:spcPts val="3000"/>
              </a:lnSpc>
              <a:tabLst>
                <a:tab pos="448945" algn="l"/>
                <a:tab pos="898525" algn="l"/>
                <a:tab pos="1347470" algn="l"/>
              </a:tabLst>
            </a:pPr>
            <a:r>
              <a:rPr lang="en-US" altLang="zh-CN" sz="2800" dirty="0" smtClean="0">
                <a:solidFill>
                  <a:srgbClr val="000000"/>
                </a:solidFill>
                <a:latin typeface="TimesNewRoman" charset="0"/>
              </a:rPr>
              <a:t>         queue </a:t>
            </a:r>
            <a:r>
              <a:rPr lang="en-US" altLang="zh-CN" sz="2800" dirty="0">
                <a:solidFill>
                  <a:srgbClr val="000000"/>
                </a:solidFill>
                <a:latin typeface="TimesNewRoman" charset="0"/>
              </a:rPr>
              <a:t>= empty</a:t>
            </a:r>
          </a:p>
          <a:p>
            <a:pPr lvl="0" defTabSz="-635">
              <a:lnSpc>
                <a:spcPts val="3000"/>
              </a:lnSpc>
              <a:tabLst>
                <a:tab pos="448945" algn="l"/>
                <a:tab pos="898525" algn="l"/>
                <a:tab pos="1347470" algn="l"/>
                <a:tab pos="1797050" algn="l"/>
                <a:tab pos="2245995" algn="l"/>
              </a:tabLst>
            </a:pPr>
            <a:r>
              <a:rPr lang="en-US" altLang="zh-CN" sz="2800" dirty="0" smtClean="0">
                <a:solidFill>
                  <a:srgbClr val="000000"/>
                </a:solidFill>
                <a:latin typeface="TimesNewRoman" charset="0"/>
              </a:rPr>
              <a:t>         read </a:t>
            </a:r>
            <a:r>
              <a:rPr lang="en-US" altLang="zh-CN" sz="2800" dirty="0">
                <a:solidFill>
                  <a:srgbClr val="000000"/>
                </a:solidFill>
                <a:latin typeface="TimesNewRoman" charset="0"/>
              </a:rPr>
              <a:t>heap[0], </a:t>
            </a:r>
            <a:r>
              <a:rPr lang="en-US" altLang="zh-CN" sz="2800" dirty="0" err="1">
                <a:solidFill>
                  <a:srgbClr val="000000"/>
                </a:solidFill>
                <a:latin typeface="TimesNewRoman" charset="0"/>
              </a:rPr>
              <a:t>service_time</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a:t>
            </a:r>
            <a:r>
              <a:rPr lang="en-US" altLang="zh-CN" sz="2800" i="1" dirty="0" smtClean="0">
                <a:solidFill>
                  <a:srgbClr val="000000"/>
                </a:solidFill>
                <a:latin typeface="TimesNewRomanPS" charset="0"/>
              </a:rPr>
              <a:t> </a:t>
            </a:r>
            <a:r>
              <a:rPr lang="en-US" altLang="zh-CN" sz="2800" i="1" dirty="0">
                <a:solidFill>
                  <a:srgbClr val="000000"/>
                </a:solidFill>
                <a:latin typeface="TimesNewRomanPS" charset="0"/>
              </a:rPr>
              <a:t>Set up for statistics collection</a:t>
            </a:r>
          </a:p>
          <a:p>
            <a:pPr lvl="0" defTabSz="-635">
              <a:tabLst>
                <a:tab pos="448945" algn="l"/>
              </a:tabLst>
            </a:pPr>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6"/>
          <p:cNvSpPr txBox="1">
            <a:spLocks noChangeArrowheads="1"/>
          </p:cNvSpPr>
          <p:nvPr/>
        </p:nvSpPr>
        <p:spPr bwMode="auto">
          <a:xfrm>
            <a:off x="1413644" y="2074719"/>
            <a:ext cx="7605464" cy="4373706"/>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Lst>
            </a:pPr>
            <a:r>
              <a:rPr lang="en-US" sz="2800" dirty="0" smtClean="0">
                <a:solidFill>
                  <a:srgbClr val="000000"/>
                </a:solidFill>
                <a:latin typeface="TimesNewRoman" charset="0"/>
              </a:rPr>
              <a:t>Customer arrives:</a:t>
            </a:r>
          </a:p>
          <a:p>
            <a:pPr lvl="0" defTabSz="-635">
              <a:lnSpc>
                <a:spcPts val="2800"/>
              </a:lnSpc>
              <a:tabLst>
                <a:tab pos="448945" algn="l"/>
                <a:tab pos="898525" algn="l"/>
                <a:tab pos="1347470" algn="l"/>
              </a:tabLst>
            </a:pPr>
            <a:r>
              <a:rPr lang="en-US" altLang="zh-CN" sz="2800" dirty="0" smtClean="0">
                <a:solidFill>
                  <a:srgbClr val="000000"/>
                </a:solidFill>
                <a:latin typeface="TimesNewRoman" charset="0"/>
              </a:rPr>
              <a:t>          time = heap[0]</a:t>
            </a: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read heap[0], </a:t>
            </a:r>
            <a:r>
              <a:rPr lang="en-US" altLang="zh-CN" sz="2800" dirty="0" err="1" smtClean="0">
                <a:solidFill>
                  <a:srgbClr val="000000"/>
                </a:solidFill>
                <a:latin typeface="TimesNewRoman" charset="0"/>
              </a:rPr>
              <a:t>next_service_time</a:t>
            </a:r>
            <a:endParaRPr lang="en-US" altLang="zh-CN" sz="2800" dirty="0" smtClean="0">
              <a:solidFill>
                <a:srgbClr val="000000"/>
              </a:solidFill>
              <a:latin typeface="TimesNewRoman" charset="0"/>
            </a:endParaRP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sift_down</a:t>
            </a:r>
            <a:r>
              <a:rPr lang="en-US" altLang="zh-CN" sz="2800" dirty="0" smtClean="0">
                <a:solidFill>
                  <a:srgbClr val="000000"/>
                </a:solidFill>
                <a:latin typeface="TimesNewRoman" charset="0"/>
              </a:rPr>
              <a:t>(heap, 0)</a:t>
            </a:r>
          </a:p>
          <a:p>
            <a:pPr lvl="0" defTabSz="-635">
              <a:lnSpc>
                <a:spcPts val="28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if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&lt; </a:t>
            </a:r>
            <a:r>
              <a:rPr lang="en-US" altLang="zh-CN" sz="2800" dirty="0" err="1" smtClean="0">
                <a:solidFill>
                  <a:srgbClr val="000000"/>
                </a:solidFill>
                <a:latin typeface="TimesNewRoman" charset="0"/>
              </a:rPr>
              <a:t>n_servers</a:t>
            </a:r>
            <a:r>
              <a:rPr lang="en-US" altLang="zh-CN" sz="2800" dirty="0" smtClean="0">
                <a:solidFill>
                  <a:srgbClr val="000000"/>
                </a:solidFill>
                <a:latin typeface="TimesNewRoman" charset="0"/>
              </a:rPr>
              <a:t> then</a:t>
            </a: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+ 1</a:t>
            </a:r>
          </a:p>
          <a:p>
            <a:pPr lvl="0" defTabSz="-635">
              <a:lnSpc>
                <a:spcPts val="2800"/>
              </a:lnSpc>
              <a:tabLst>
                <a:tab pos="448945" algn="l"/>
                <a:tab pos="898525" algn="l"/>
                <a:tab pos="1347470" algn="l"/>
                <a:tab pos="1797050" algn="l"/>
                <a:tab pos="2245995" algn="l"/>
                <a:tab pos="2695575" algn="l"/>
                <a:tab pos="3144520" algn="l"/>
                <a:tab pos="3594100" algn="l"/>
              </a:tabLst>
            </a:pPr>
            <a:r>
              <a:rPr lang="en-US" altLang="zh-CN" sz="2800" dirty="0" smtClean="0">
                <a:solidFill>
                  <a:srgbClr val="000000"/>
                </a:solidFill>
                <a:latin typeface="TimesNewRoman" charset="0"/>
              </a:rPr>
              <a:t>                  heap[</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 time + </a:t>
            </a:r>
            <a:r>
              <a:rPr lang="en-US" altLang="zh-CN" sz="2800" dirty="0" err="1" smtClean="0">
                <a:solidFill>
                  <a:srgbClr val="000000"/>
                </a:solidFill>
                <a:latin typeface="TimesNewRoman" charset="0"/>
              </a:rPr>
              <a:t>service_time</a:t>
            </a:r>
            <a:endParaRPr lang="en-US" altLang="zh-CN" sz="2800" dirty="0" smtClean="0">
              <a:solidFill>
                <a:srgbClr val="000000"/>
              </a:solidFill>
              <a:latin typeface="TimesNewRoman" charset="0"/>
            </a:endParaRP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sift_up</a:t>
            </a:r>
            <a:r>
              <a:rPr lang="en-US" altLang="zh-CN" sz="2800" dirty="0" smtClean="0">
                <a:solidFill>
                  <a:srgbClr val="000000"/>
                </a:solidFill>
                <a:latin typeface="TimesNewRoman" charset="0"/>
              </a:rPr>
              <a:t>(heap,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a:t>
            </a:r>
          </a:p>
          <a:p>
            <a:pPr lvl="0">
              <a:lnSpc>
                <a:spcPts val="2800"/>
              </a:lnSpc>
            </a:pPr>
            <a:r>
              <a:rPr lang="en-US" altLang="zh-CN" sz="2800" dirty="0" smtClean="0">
                <a:solidFill>
                  <a:srgbClr val="000000"/>
                </a:solidFill>
                <a:latin typeface="TimesNewRoman" charset="0"/>
              </a:rPr>
              <a:t>        else</a:t>
            </a:r>
          </a:p>
          <a:p>
            <a:pPr lvl="0" defTabSz="-635">
              <a:lnSpc>
                <a:spcPts val="2800"/>
              </a:lnSpc>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enqueue</a:t>
            </a:r>
            <a:r>
              <a:rPr lang="en-US" altLang="zh-CN" sz="2800" dirty="0" smtClean="0">
                <a:solidFill>
                  <a:srgbClr val="000000"/>
                </a:solidFill>
                <a:latin typeface="TimesNewRoman" charset="0"/>
              </a:rPr>
              <a:t>(</a:t>
            </a:r>
            <a:r>
              <a:rPr lang="en-US" altLang="zh-CN" sz="2800" dirty="0" err="1" smtClean="0">
                <a:solidFill>
                  <a:srgbClr val="000000"/>
                </a:solidFill>
                <a:latin typeface="TimesNewRoman" charset="0"/>
              </a:rPr>
              <a:t>service_time</a:t>
            </a:r>
            <a:r>
              <a:rPr lang="en-US" altLang="zh-CN" sz="28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service_time</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a:t>
            </a:r>
            <a:r>
              <a:rPr lang="en-US" altLang="zh-CN" sz="2800" dirty="0" err="1">
                <a:solidFill>
                  <a:srgbClr val="000000"/>
                </a:solidFill>
                <a:latin typeface="TimesNewRoman" charset="0"/>
              </a:rPr>
              <a:t>next_service_time</a:t>
            </a:r>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6"/>
          <p:cNvSpPr txBox="1">
            <a:spLocks noChangeArrowheads="1"/>
          </p:cNvSpPr>
          <p:nvPr/>
        </p:nvSpPr>
        <p:spPr bwMode="auto">
          <a:xfrm>
            <a:off x="1917700" y="2036894"/>
            <a:ext cx="5866899" cy="3547538"/>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Lst>
            </a:pPr>
            <a:r>
              <a:rPr lang="en-US" sz="2800" dirty="0">
                <a:solidFill>
                  <a:srgbClr val="000000"/>
                </a:solidFill>
                <a:latin typeface="TimesNewRoman" charset="0"/>
              </a:rPr>
              <a:t>Server finishes</a:t>
            </a:r>
            <a:r>
              <a:rPr lang="en-US" sz="2800" dirty="0" smtClean="0">
                <a:solidFill>
                  <a:srgbClr val="000000"/>
                </a:solidFill>
                <a:latin typeface="TimesNewRoman" charset="0"/>
              </a:rPr>
              <a:t>:</a:t>
            </a:r>
          </a:p>
          <a:p>
            <a:pPr lvl="0" defTabSz="-635">
              <a:lnSpc>
                <a:spcPts val="2800"/>
              </a:lnSpc>
              <a:tabLst>
                <a:tab pos="448945" algn="l"/>
                <a:tab pos="898525" algn="l"/>
                <a:tab pos="1347470" algn="l"/>
              </a:tabLst>
            </a:pPr>
            <a:r>
              <a:rPr lang="en-US" altLang="zh-CN" sz="2800" dirty="0" smtClean="0">
                <a:solidFill>
                  <a:srgbClr val="000000"/>
                </a:solidFill>
                <a:latin typeface="TimesNewRoman" charset="0"/>
              </a:rPr>
              <a:t>          time </a:t>
            </a:r>
            <a:r>
              <a:rPr lang="en-US" altLang="zh-CN" sz="2800" dirty="0">
                <a:solidFill>
                  <a:srgbClr val="000000"/>
                </a:solidFill>
                <a:latin typeface="TimesNewRoman" charset="0"/>
              </a:rPr>
              <a:t>= heap[0]</a:t>
            </a: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if </a:t>
            </a:r>
            <a:r>
              <a:rPr lang="en-US" altLang="zh-CN" sz="2800" dirty="0" err="1">
                <a:solidFill>
                  <a:srgbClr val="000000"/>
                </a:solidFill>
                <a:latin typeface="TimesNewRoman" charset="0"/>
              </a:rPr>
              <a:t>queue_empty</a:t>
            </a:r>
            <a:r>
              <a:rPr lang="en-US" altLang="zh-CN" sz="2800" dirty="0">
                <a:solidFill>
                  <a:srgbClr val="000000"/>
                </a:solidFill>
                <a:latin typeface="TimesNewRoman" charset="0"/>
              </a:rPr>
              <a:t> then</a:t>
            </a:r>
          </a:p>
          <a:p>
            <a:pPr lvl="0" defTabSz="-635">
              <a:lnSpc>
                <a:spcPts val="2800"/>
              </a:lnSpc>
              <a:tabLst>
                <a:tab pos="448945" algn="l"/>
                <a:tab pos="898525" algn="l"/>
                <a:tab pos="1347470" algn="l"/>
                <a:tab pos="1797050" algn="l"/>
                <a:tab pos="2245995" algn="l"/>
              </a:tabLst>
            </a:pPr>
            <a:r>
              <a:rPr lang="en-US" altLang="zh-CN" sz="2800" dirty="0" smtClean="0">
                <a:solidFill>
                  <a:srgbClr val="000000"/>
                </a:solidFill>
                <a:latin typeface="TimesNewRoman" charset="0"/>
              </a:rPr>
              <a:t>                 heap[0</a:t>
            </a:r>
            <a:r>
              <a:rPr lang="en-US" altLang="zh-CN" sz="2800" dirty="0">
                <a:solidFill>
                  <a:srgbClr val="000000"/>
                </a:solidFill>
                <a:latin typeface="TimesNewRoman" charset="0"/>
              </a:rPr>
              <a:t>] = heap[</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a:t>
            </a: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 - 1</a:t>
            </a:r>
          </a:p>
          <a:p>
            <a:pPr lvl="0">
              <a:lnSpc>
                <a:spcPts val="2800"/>
              </a:lnSpc>
            </a:pPr>
            <a:r>
              <a:rPr lang="en-US" altLang="zh-CN" sz="2800" dirty="0" smtClean="0">
                <a:solidFill>
                  <a:srgbClr val="000000"/>
                </a:solidFill>
                <a:latin typeface="TimesNewRoman" charset="0"/>
              </a:rPr>
              <a:t>          else</a:t>
            </a:r>
            <a:endParaRPr lang="en-US" altLang="zh-CN" sz="28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heap[0</a:t>
            </a:r>
            <a:r>
              <a:rPr lang="en-US" altLang="zh-CN" sz="2800" dirty="0">
                <a:solidFill>
                  <a:srgbClr val="000000"/>
                </a:solidFill>
                <a:latin typeface="TimesNewRoman" charset="0"/>
              </a:rPr>
              <a:t>] = time + </a:t>
            </a:r>
            <a:r>
              <a:rPr lang="en-US" altLang="zh-CN" sz="2800" dirty="0" err="1">
                <a:solidFill>
                  <a:srgbClr val="000000"/>
                </a:solidFill>
                <a:latin typeface="TimesNewRoman" charset="0"/>
              </a:rPr>
              <a:t>dequeue</a:t>
            </a:r>
            <a:r>
              <a:rPr lang="en-US" altLang="zh-CN" sz="2800" dirty="0">
                <a:solidFill>
                  <a:srgbClr val="000000"/>
                </a:solidFill>
                <a:latin typeface="TimesNewRoman" charset="0"/>
              </a:rPr>
              <a:t>()</a:t>
            </a:r>
          </a:p>
          <a:p>
            <a:pPr lvl="0" defTabSz="-635">
              <a:lnSpc>
                <a:spcPts val="2800"/>
              </a:lnSpc>
              <a:tabLst>
                <a:tab pos="448945" algn="l"/>
                <a:tab pos="898525" algn="l"/>
                <a:tab pos="134747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sift_down</a:t>
            </a:r>
            <a:r>
              <a:rPr lang="en-US" altLang="zh-CN" sz="2800" dirty="0" smtClean="0">
                <a:solidFill>
                  <a:srgbClr val="000000"/>
                </a:solidFill>
                <a:latin typeface="TimesNewRoman" charset="0"/>
              </a:rPr>
              <a:t>(heap</a:t>
            </a:r>
            <a:r>
              <a:rPr lang="en-US" altLang="zh-CN" sz="2800" dirty="0">
                <a:solidFill>
                  <a:srgbClr val="000000"/>
                </a:solidFill>
                <a:latin typeface="TimesNewRoman" charset="0"/>
              </a:rPr>
              <a:t>)</a:t>
            </a:r>
          </a:p>
          <a:p>
            <a:pPr marL="285750" indent="-285750" defTabSz="-635">
              <a:buFont typeface="Arial" panose="020B0604020202020204" pitchFamily="34" charset="0"/>
              <a:buChar char="•"/>
              <a:tabLst>
                <a:tab pos="448945" algn="l"/>
                <a:tab pos="898525" algn="l"/>
                <a:tab pos="1347470" algn="l"/>
                <a:tab pos="179705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14044" y="7429913"/>
            <a:ext cx="88375"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9643503" y="7457666"/>
            <a:ext cx="88375"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 name="object 4"/>
          <p:cNvSpPr/>
          <p:nvPr/>
        </p:nvSpPr>
        <p:spPr>
          <a:xfrm>
            <a:off x="10324581" y="7413258"/>
            <a:ext cx="47133" cy="44406"/>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5" name="object 5"/>
          <p:cNvSpPr/>
          <p:nvPr/>
        </p:nvSpPr>
        <p:spPr>
          <a:xfrm>
            <a:off x="10261804" y="7355356"/>
            <a:ext cx="70700" cy="66609"/>
          </a:xfrm>
          <a:custGeom>
            <a:avLst/>
            <a:gdLst/>
            <a:ahLst/>
            <a:cxnLst/>
            <a:rect l="l" t="t" r="r" b="b"/>
            <a:pathLst>
              <a:path w="30479" h="30479">
                <a:moveTo>
                  <a:pt x="30365" y="15185"/>
                </a:moveTo>
                <a:lnTo>
                  <a:pt x="30365" y="6756"/>
                </a:lnTo>
                <a:lnTo>
                  <a:pt x="23609" y="0"/>
                </a:lnTo>
                <a:lnTo>
                  <a:pt x="15189" y="0"/>
                </a:lnTo>
                <a:lnTo>
                  <a:pt x="6756" y="0"/>
                </a:lnTo>
                <a:lnTo>
                  <a:pt x="0" y="6756"/>
                </a:lnTo>
                <a:lnTo>
                  <a:pt x="0" y="15185"/>
                </a:lnTo>
                <a:lnTo>
                  <a:pt x="0" y="23609"/>
                </a:lnTo>
                <a:lnTo>
                  <a:pt x="6756" y="30365"/>
                </a:lnTo>
                <a:lnTo>
                  <a:pt x="15189" y="30365"/>
                </a:lnTo>
                <a:lnTo>
                  <a:pt x="23609" y="30365"/>
                </a:lnTo>
                <a:lnTo>
                  <a:pt x="30365" y="23609"/>
                </a:lnTo>
                <a:lnTo>
                  <a:pt x="30365" y="15185"/>
                </a:lnTo>
                <a:close/>
              </a:path>
            </a:pathLst>
          </a:custGeom>
          <a:ln w="5060">
            <a:solidFill>
              <a:srgbClr val="ADADE0"/>
            </a:solidFill>
          </a:ln>
        </p:spPr>
        <p:txBody>
          <a:bodyPr wrap="square" lIns="0" tIns="0" rIns="0" bIns="0" rtlCol="0"/>
          <a:lstStyle/>
          <a:p>
            <a:endParaRPr/>
          </a:p>
        </p:txBody>
      </p:sp>
      <p:sp>
        <p:nvSpPr>
          <p:cNvPr id="6" name="object 6"/>
          <p:cNvSpPr/>
          <p:nvPr/>
        </p:nvSpPr>
        <p:spPr>
          <a:xfrm>
            <a:off x="10077130" y="7346652"/>
            <a:ext cx="117834" cy="111014"/>
          </a:xfrm>
          <a:custGeom>
            <a:avLst/>
            <a:gdLst/>
            <a:ahLst/>
            <a:cxnLst/>
            <a:rect l="l" t="t" r="r" b="b"/>
            <a:pathLst>
              <a:path w="50800" h="50800">
                <a:moveTo>
                  <a:pt x="25400" y="50800"/>
                </a:moveTo>
                <a:lnTo>
                  <a:pt x="35160" y="48795"/>
                </a:lnTo>
                <a:lnTo>
                  <a:pt x="43248" y="43338"/>
                </a:lnTo>
                <a:lnTo>
                  <a:pt x="48761" y="35262"/>
                </a:lnTo>
                <a:lnTo>
                  <a:pt x="50800" y="25400"/>
                </a:lnTo>
                <a:lnTo>
                  <a:pt x="48795" y="15537"/>
                </a:lnTo>
                <a:lnTo>
                  <a:pt x="43338"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7" name="object 7"/>
          <p:cNvSpPr/>
          <p:nvPr/>
        </p:nvSpPr>
        <p:spPr>
          <a:xfrm>
            <a:off x="10041780" y="7385504"/>
            <a:ext cx="70700" cy="27754"/>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8" name="object 8"/>
          <p:cNvSpPr/>
          <p:nvPr/>
        </p:nvSpPr>
        <p:spPr>
          <a:xfrm>
            <a:off x="10430631" y="7346652"/>
            <a:ext cx="117834" cy="111014"/>
          </a:xfrm>
          <a:custGeom>
            <a:avLst/>
            <a:gdLst/>
            <a:ahLst/>
            <a:cxnLst/>
            <a:rect l="l" t="t" r="r" b="b"/>
            <a:pathLst>
              <a:path w="50800" h="50800">
                <a:moveTo>
                  <a:pt x="25400" y="50800"/>
                </a:moveTo>
                <a:lnTo>
                  <a:pt x="15537" y="48795"/>
                </a:lnTo>
                <a:lnTo>
                  <a:pt x="7461" y="43338"/>
                </a:lnTo>
                <a:lnTo>
                  <a:pt x="2004" y="35262"/>
                </a:lnTo>
                <a:lnTo>
                  <a:pt x="0" y="25400"/>
                </a:lnTo>
                <a:lnTo>
                  <a:pt x="2004" y="15537"/>
                </a:lnTo>
                <a:lnTo>
                  <a:pt x="7461" y="7461"/>
                </a:lnTo>
                <a:lnTo>
                  <a:pt x="15537" y="2004"/>
                </a:lnTo>
                <a:lnTo>
                  <a:pt x="25400" y="0"/>
                </a:lnTo>
                <a:lnTo>
                  <a:pt x="35262" y="2004"/>
                </a:lnTo>
                <a:lnTo>
                  <a:pt x="43338" y="7461"/>
                </a:lnTo>
                <a:lnTo>
                  <a:pt x="48795" y="15537"/>
                </a:lnTo>
                <a:lnTo>
                  <a:pt x="50800" y="25400"/>
                </a:lnTo>
              </a:path>
            </a:pathLst>
          </a:custGeom>
          <a:ln w="5060">
            <a:solidFill>
              <a:srgbClr val="ADADE0"/>
            </a:solidFill>
          </a:ln>
        </p:spPr>
        <p:txBody>
          <a:bodyPr wrap="square" lIns="0" tIns="0" rIns="0" bIns="0" rtlCol="0"/>
          <a:lstStyle/>
          <a:p>
            <a:endParaRPr/>
          </a:p>
        </p:txBody>
      </p:sp>
      <p:sp>
        <p:nvSpPr>
          <p:cNvPr id="9" name="object 9"/>
          <p:cNvSpPr/>
          <p:nvPr/>
        </p:nvSpPr>
        <p:spPr>
          <a:xfrm>
            <a:off x="10513115" y="7385504"/>
            <a:ext cx="70700" cy="27754"/>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100" name="object 100"/>
          <p:cNvSpPr/>
          <p:nvPr/>
        </p:nvSpPr>
        <p:spPr>
          <a:xfrm>
            <a:off x="716424" y="2971574"/>
            <a:ext cx="9254355" cy="442670"/>
          </a:xfrm>
          <a:custGeom>
            <a:avLst/>
            <a:gdLst/>
            <a:ahLst/>
            <a:cxnLst/>
            <a:rect l="l" t="t" r="r" b="b"/>
            <a:pathLst>
              <a:path w="3989704" h="202565">
                <a:moveTo>
                  <a:pt x="3938855" y="0"/>
                </a:moveTo>
                <a:lnTo>
                  <a:pt x="50800" y="0"/>
                </a:lnTo>
                <a:lnTo>
                  <a:pt x="31075" y="4008"/>
                </a:lnTo>
                <a:lnTo>
                  <a:pt x="14922" y="14922"/>
                </a:lnTo>
                <a:lnTo>
                  <a:pt x="4008" y="31075"/>
                </a:lnTo>
                <a:lnTo>
                  <a:pt x="0" y="50800"/>
                </a:lnTo>
                <a:lnTo>
                  <a:pt x="0" y="201955"/>
                </a:lnTo>
                <a:lnTo>
                  <a:pt x="3989655" y="201955"/>
                </a:lnTo>
                <a:lnTo>
                  <a:pt x="3989655" y="50800"/>
                </a:lnTo>
                <a:lnTo>
                  <a:pt x="3985647" y="31075"/>
                </a:lnTo>
                <a:lnTo>
                  <a:pt x="3974733" y="14922"/>
                </a:lnTo>
                <a:lnTo>
                  <a:pt x="3958580" y="4008"/>
                </a:lnTo>
                <a:lnTo>
                  <a:pt x="3938855" y="0"/>
                </a:lnTo>
                <a:close/>
              </a:path>
            </a:pathLst>
          </a:custGeom>
          <a:solidFill>
            <a:srgbClr val="262685"/>
          </a:solidFill>
        </p:spPr>
        <p:txBody>
          <a:bodyPr wrap="square" lIns="0" tIns="0" rIns="0" bIns="0" rtlCol="0"/>
          <a:lstStyle/>
          <a:p>
            <a:endParaRPr/>
          </a:p>
        </p:txBody>
      </p:sp>
      <p:sp>
        <p:nvSpPr>
          <p:cNvPr id="101" name="object 101"/>
          <p:cNvSpPr/>
          <p:nvPr/>
        </p:nvSpPr>
        <p:spPr>
          <a:xfrm>
            <a:off x="716426" y="3389055"/>
            <a:ext cx="9254355" cy="0"/>
          </a:xfrm>
          <a:custGeom>
            <a:avLst/>
            <a:gdLst/>
            <a:ahLst/>
            <a:cxnLst/>
            <a:rect l="l" t="t" r="r" b="b"/>
            <a:pathLst>
              <a:path w="3989704">
                <a:moveTo>
                  <a:pt x="0" y="0"/>
                </a:moveTo>
                <a:lnTo>
                  <a:pt x="3989653" y="0"/>
                </a:lnTo>
              </a:path>
            </a:pathLst>
          </a:custGeom>
          <a:ln w="4763">
            <a:solidFill>
              <a:srgbClr val="262685"/>
            </a:solidFill>
          </a:ln>
        </p:spPr>
        <p:txBody>
          <a:bodyPr wrap="square" lIns="0" tIns="0" rIns="0" bIns="0" rtlCol="0"/>
          <a:lstStyle/>
          <a:p>
            <a:endParaRPr/>
          </a:p>
        </p:txBody>
      </p:sp>
      <p:sp>
        <p:nvSpPr>
          <p:cNvPr id="102" name="object 102"/>
          <p:cNvSpPr/>
          <p:nvPr/>
        </p:nvSpPr>
        <p:spPr>
          <a:xfrm>
            <a:off x="716426" y="3397724"/>
            <a:ext cx="9254355" cy="0"/>
          </a:xfrm>
          <a:custGeom>
            <a:avLst/>
            <a:gdLst/>
            <a:ahLst/>
            <a:cxnLst/>
            <a:rect l="l" t="t" r="r" b="b"/>
            <a:pathLst>
              <a:path w="3989704">
                <a:moveTo>
                  <a:pt x="0" y="0"/>
                </a:moveTo>
                <a:lnTo>
                  <a:pt x="3989653" y="0"/>
                </a:lnTo>
              </a:path>
            </a:pathLst>
          </a:custGeom>
          <a:ln w="9525">
            <a:solidFill>
              <a:srgbClr val="4D4D9B"/>
            </a:solidFill>
          </a:ln>
        </p:spPr>
        <p:txBody>
          <a:bodyPr wrap="square" lIns="0" tIns="0" rIns="0" bIns="0" rtlCol="0"/>
          <a:lstStyle/>
          <a:p>
            <a:endParaRPr/>
          </a:p>
        </p:txBody>
      </p:sp>
      <p:sp>
        <p:nvSpPr>
          <p:cNvPr id="103" name="object 103"/>
          <p:cNvSpPr/>
          <p:nvPr/>
        </p:nvSpPr>
        <p:spPr>
          <a:xfrm>
            <a:off x="716426" y="3411599"/>
            <a:ext cx="9254355" cy="0"/>
          </a:xfrm>
          <a:custGeom>
            <a:avLst/>
            <a:gdLst/>
            <a:ahLst/>
            <a:cxnLst/>
            <a:rect l="l" t="t" r="r" b="b"/>
            <a:pathLst>
              <a:path w="3989704">
                <a:moveTo>
                  <a:pt x="0" y="0"/>
                </a:moveTo>
                <a:lnTo>
                  <a:pt x="3989653" y="0"/>
                </a:lnTo>
              </a:path>
            </a:pathLst>
          </a:custGeom>
          <a:ln w="9525">
            <a:solidFill>
              <a:srgbClr val="7474B1"/>
            </a:solidFill>
          </a:ln>
        </p:spPr>
        <p:txBody>
          <a:bodyPr wrap="square" lIns="0" tIns="0" rIns="0" bIns="0" rtlCol="0"/>
          <a:lstStyle/>
          <a:p>
            <a:endParaRPr/>
          </a:p>
        </p:txBody>
      </p:sp>
      <p:sp>
        <p:nvSpPr>
          <p:cNvPr id="104" name="object 104"/>
          <p:cNvSpPr/>
          <p:nvPr/>
        </p:nvSpPr>
        <p:spPr>
          <a:xfrm>
            <a:off x="716426" y="3425480"/>
            <a:ext cx="9254355" cy="0"/>
          </a:xfrm>
          <a:custGeom>
            <a:avLst/>
            <a:gdLst/>
            <a:ahLst/>
            <a:cxnLst/>
            <a:rect l="l" t="t" r="r" b="b"/>
            <a:pathLst>
              <a:path w="3989704">
                <a:moveTo>
                  <a:pt x="0" y="0"/>
                </a:moveTo>
                <a:lnTo>
                  <a:pt x="3989653" y="0"/>
                </a:lnTo>
              </a:path>
            </a:pathLst>
          </a:custGeom>
          <a:ln w="9525">
            <a:solidFill>
              <a:srgbClr val="9B9BC7"/>
            </a:solidFill>
          </a:ln>
        </p:spPr>
        <p:txBody>
          <a:bodyPr wrap="square" lIns="0" tIns="0" rIns="0" bIns="0" rtlCol="0"/>
          <a:lstStyle/>
          <a:p>
            <a:endParaRPr/>
          </a:p>
        </p:txBody>
      </p:sp>
      <p:sp>
        <p:nvSpPr>
          <p:cNvPr id="105" name="object 105"/>
          <p:cNvSpPr/>
          <p:nvPr/>
        </p:nvSpPr>
        <p:spPr>
          <a:xfrm>
            <a:off x="716426" y="3439352"/>
            <a:ext cx="9254355" cy="0"/>
          </a:xfrm>
          <a:custGeom>
            <a:avLst/>
            <a:gdLst/>
            <a:ahLst/>
            <a:cxnLst/>
            <a:rect l="l" t="t" r="r" b="b"/>
            <a:pathLst>
              <a:path w="3989704">
                <a:moveTo>
                  <a:pt x="0" y="0"/>
                </a:moveTo>
                <a:lnTo>
                  <a:pt x="3989653" y="0"/>
                </a:lnTo>
              </a:path>
            </a:pathLst>
          </a:custGeom>
          <a:ln w="9525">
            <a:solidFill>
              <a:srgbClr val="C2C2DD"/>
            </a:solidFill>
          </a:ln>
        </p:spPr>
        <p:txBody>
          <a:bodyPr wrap="square" lIns="0" tIns="0" rIns="0" bIns="0" rtlCol="0"/>
          <a:lstStyle/>
          <a:p>
            <a:endParaRPr/>
          </a:p>
        </p:txBody>
      </p:sp>
      <p:sp>
        <p:nvSpPr>
          <p:cNvPr id="106" name="object 106"/>
          <p:cNvSpPr/>
          <p:nvPr/>
        </p:nvSpPr>
        <p:spPr>
          <a:xfrm>
            <a:off x="716426" y="3439149"/>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7" name="object 107"/>
          <p:cNvSpPr/>
          <p:nvPr/>
        </p:nvSpPr>
        <p:spPr>
          <a:xfrm>
            <a:off x="716426" y="3453022"/>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8" name="object 108"/>
          <p:cNvSpPr/>
          <p:nvPr/>
        </p:nvSpPr>
        <p:spPr>
          <a:xfrm>
            <a:off x="716426" y="3466905"/>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09" name="object 109"/>
          <p:cNvSpPr/>
          <p:nvPr/>
        </p:nvSpPr>
        <p:spPr>
          <a:xfrm>
            <a:off x="716426" y="3480777"/>
            <a:ext cx="9254355" cy="0"/>
          </a:xfrm>
          <a:custGeom>
            <a:avLst/>
            <a:gdLst/>
            <a:ahLst/>
            <a:cxnLst/>
            <a:rect l="l" t="t" r="r" b="b"/>
            <a:pathLst>
              <a:path w="3989704">
                <a:moveTo>
                  <a:pt x="0" y="0"/>
                </a:moveTo>
                <a:lnTo>
                  <a:pt x="3989653" y="0"/>
                </a:lnTo>
              </a:path>
            </a:pathLst>
          </a:custGeom>
          <a:ln w="9525">
            <a:solidFill>
              <a:srgbClr val="E9E9F3"/>
            </a:solidFill>
          </a:ln>
        </p:spPr>
        <p:txBody>
          <a:bodyPr wrap="square" lIns="0" tIns="0" rIns="0" bIns="0" rtlCol="0"/>
          <a:lstStyle/>
          <a:p>
            <a:endParaRPr/>
          </a:p>
        </p:txBody>
      </p:sp>
      <p:sp>
        <p:nvSpPr>
          <p:cNvPr id="110" name="object 110"/>
          <p:cNvSpPr/>
          <p:nvPr/>
        </p:nvSpPr>
        <p:spPr>
          <a:xfrm>
            <a:off x="716426" y="3489352"/>
            <a:ext cx="9254355" cy="0"/>
          </a:xfrm>
          <a:custGeom>
            <a:avLst/>
            <a:gdLst/>
            <a:ahLst/>
            <a:cxnLst/>
            <a:rect l="l" t="t" r="r" b="b"/>
            <a:pathLst>
              <a:path w="3989704">
                <a:moveTo>
                  <a:pt x="0" y="0"/>
                </a:moveTo>
                <a:lnTo>
                  <a:pt x="3989653" y="0"/>
                </a:lnTo>
              </a:path>
            </a:pathLst>
          </a:custGeom>
          <a:ln w="4667">
            <a:solidFill>
              <a:srgbClr val="E9E9F3"/>
            </a:solidFill>
          </a:ln>
        </p:spPr>
        <p:txBody>
          <a:bodyPr wrap="square" lIns="0" tIns="0" rIns="0" bIns="0" rtlCol="0"/>
          <a:lstStyle/>
          <a:p>
            <a:endParaRPr/>
          </a:p>
        </p:txBody>
      </p:sp>
      <p:sp>
        <p:nvSpPr>
          <p:cNvPr id="111" name="object 111"/>
          <p:cNvSpPr/>
          <p:nvPr/>
        </p:nvSpPr>
        <p:spPr>
          <a:xfrm>
            <a:off x="834257" y="5093140"/>
            <a:ext cx="226830" cy="155420"/>
          </a:xfrm>
          <a:custGeom>
            <a:avLst/>
            <a:gdLst/>
            <a:ahLst/>
            <a:cxnLst/>
            <a:rect l="l" t="t" r="r" b="b"/>
            <a:pathLst>
              <a:path w="97790" h="71119">
                <a:moveTo>
                  <a:pt x="3992" y="0"/>
                </a:moveTo>
                <a:lnTo>
                  <a:pt x="3992" y="39546"/>
                </a:lnTo>
                <a:lnTo>
                  <a:pt x="31027" y="66584"/>
                </a:lnTo>
                <a:lnTo>
                  <a:pt x="50800" y="70577"/>
                </a:lnTo>
                <a:lnTo>
                  <a:pt x="70572" y="66584"/>
                </a:lnTo>
                <a:lnTo>
                  <a:pt x="86720" y="55695"/>
                </a:lnTo>
                <a:lnTo>
                  <a:pt x="97607" y="39546"/>
                </a:lnTo>
              </a:path>
            </a:pathLst>
          </a:custGeom>
          <a:ln w="11112">
            <a:solidFill>
              <a:srgbClr val="FFFFFF"/>
            </a:solidFill>
          </a:ln>
        </p:spPr>
        <p:txBody>
          <a:bodyPr wrap="square" lIns="0" tIns="0" rIns="0" bIns="0" rtlCol="0"/>
          <a:lstStyle/>
          <a:p>
            <a:endParaRPr/>
          </a:p>
        </p:txBody>
      </p:sp>
      <p:sp>
        <p:nvSpPr>
          <p:cNvPr id="112" name="object 112"/>
          <p:cNvSpPr/>
          <p:nvPr/>
        </p:nvSpPr>
        <p:spPr>
          <a:xfrm>
            <a:off x="841622" y="5032272"/>
            <a:ext cx="220938" cy="208152"/>
          </a:xfrm>
          <a:custGeom>
            <a:avLst/>
            <a:gdLst/>
            <a:ahLst/>
            <a:cxnLst/>
            <a:rect l="l" t="t" r="r" b="b"/>
            <a:pathLst>
              <a:path w="95250" h="95250">
                <a:moveTo>
                  <a:pt x="95250" y="47625"/>
                </a:moveTo>
                <a:lnTo>
                  <a:pt x="91507" y="29087"/>
                </a:lnTo>
                <a:lnTo>
                  <a:pt x="81301" y="13948"/>
                </a:lnTo>
                <a:lnTo>
                  <a:pt x="66162" y="3742"/>
                </a:lnTo>
                <a:lnTo>
                  <a:pt x="47625" y="0"/>
                </a:lnTo>
                <a:lnTo>
                  <a:pt x="29087" y="3742"/>
                </a:lnTo>
                <a:lnTo>
                  <a:pt x="13948" y="13948"/>
                </a:lnTo>
                <a:lnTo>
                  <a:pt x="3742" y="29087"/>
                </a:lnTo>
                <a:lnTo>
                  <a:pt x="0" y="47625"/>
                </a:lnTo>
                <a:lnTo>
                  <a:pt x="3742" y="66163"/>
                </a:lnTo>
                <a:lnTo>
                  <a:pt x="13948" y="81303"/>
                </a:lnTo>
                <a:lnTo>
                  <a:pt x="29087" y="91511"/>
                </a:lnTo>
                <a:lnTo>
                  <a:pt x="47625" y="95255"/>
                </a:lnTo>
                <a:lnTo>
                  <a:pt x="66162" y="91511"/>
                </a:lnTo>
                <a:lnTo>
                  <a:pt x="81301" y="81303"/>
                </a:lnTo>
                <a:lnTo>
                  <a:pt x="91507" y="66163"/>
                </a:lnTo>
                <a:lnTo>
                  <a:pt x="95250" y="47625"/>
                </a:lnTo>
              </a:path>
            </a:pathLst>
          </a:custGeom>
          <a:ln w="11112">
            <a:solidFill>
              <a:srgbClr val="F7F7F7"/>
            </a:solidFill>
          </a:ln>
        </p:spPr>
        <p:txBody>
          <a:bodyPr wrap="square" lIns="0" tIns="0" rIns="0" bIns="0" rtlCol="0"/>
          <a:lstStyle/>
          <a:p>
            <a:endParaRPr/>
          </a:p>
        </p:txBody>
      </p:sp>
      <p:sp>
        <p:nvSpPr>
          <p:cNvPr id="113" name="object 113"/>
          <p:cNvSpPr/>
          <p:nvPr/>
        </p:nvSpPr>
        <p:spPr>
          <a:xfrm>
            <a:off x="848986" y="5039211"/>
            <a:ext cx="206209" cy="194275"/>
          </a:xfrm>
          <a:custGeom>
            <a:avLst/>
            <a:gdLst/>
            <a:ahLst/>
            <a:cxnLst/>
            <a:rect l="l" t="t" r="r" b="b"/>
            <a:pathLst>
              <a:path w="88900" h="88900">
                <a:moveTo>
                  <a:pt x="88900" y="44450"/>
                </a:moveTo>
                <a:lnTo>
                  <a:pt x="85406" y="27149"/>
                </a:lnTo>
                <a:lnTo>
                  <a:pt x="75879" y="13020"/>
                </a:lnTo>
                <a:lnTo>
                  <a:pt x="61750" y="3493"/>
                </a:lnTo>
                <a:lnTo>
                  <a:pt x="44450" y="0"/>
                </a:lnTo>
                <a:lnTo>
                  <a:pt x="27149" y="3493"/>
                </a:lnTo>
                <a:lnTo>
                  <a:pt x="13020" y="13020"/>
                </a:lnTo>
                <a:lnTo>
                  <a:pt x="3493" y="27149"/>
                </a:lnTo>
                <a:lnTo>
                  <a:pt x="0" y="44450"/>
                </a:lnTo>
                <a:lnTo>
                  <a:pt x="3493" y="61752"/>
                </a:lnTo>
                <a:lnTo>
                  <a:pt x="13020" y="75882"/>
                </a:lnTo>
                <a:lnTo>
                  <a:pt x="27149" y="85411"/>
                </a:lnTo>
                <a:lnTo>
                  <a:pt x="44450" y="88905"/>
                </a:lnTo>
                <a:lnTo>
                  <a:pt x="61750" y="85411"/>
                </a:lnTo>
                <a:lnTo>
                  <a:pt x="75879" y="75882"/>
                </a:lnTo>
                <a:lnTo>
                  <a:pt x="85406" y="61752"/>
                </a:lnTo>
                <a:lnTo>
                  <a:pt x="88900" y="44450"/>
                </a:lnTo>
              </a:path>
            </a:pathLst>
          </a:custGeom>
          <a:ln w="11112">
            <a:solidFill>
              <a:srgbClr val="F0F0F0"/>
            </a:solidFill>
          </a:ln>
        </p:spPr>
        <p:txBody>
          <a:bodyPr wrap="square" lIns="0" tIns="0" rIns="0" bIns="0" rtlCol="0"/>
          <a:lstStyle/>
          <a:p>
            <a:endParaRPr/>
          </a:p>
        </p:txBody>
      </p:sp>
      <p:sp>
        <p:nvSpPr>
          <p:cNvPr id="114" name="object 114"/>
          <p:cNvSpPr/>
          <p:nvPr/>
        </p:nvSpPr>
        <p:spPr>
          <a:xfrm>
            <a:off x="856351" y="5046149"/>
            <a:ext cx="191480" cy="180398"/>
          </a:xfrm>
          <a:custGeom>
            <a:avLst/>
            <a:gdLst/>
            <a:ahLst/>
            <a:cxnLst/>
            <a:rect l="l" t="t" r="r" b="b"/>
            <a:pathLst>
              <a:path w="82550" h="82550">
                <a:moveTo>
                  <a:pt x="82550" y="41275"/>
                </a:moveTo>
                <a:lnTo>
                  <a:pt x="79306" y="25209"/>
                </a:lnTo>
                <a:lnTo>
                  <a:pt x="70460" y="12089"/>
                </a:lnTo>
                <a:lnTo>
                  <a:pt x="57340" y="3243"/>
                </a:lnTo>
                <a:lnTo>
                  <a:pt x="41275" y="0"/>
                </a:lnTo>
                <a:lnTo>
                  <a:pt x="25209" y="3243"/>
                </a:lnTo>
                <a:lnTo>
                  <a:pt x="12089" y="12089"/>
                </a:lnTo>
                <a:lnTo>
                  <a:pt x="3243" y="25209"/>
                </a:lnTo>
                <a:lnTo>
                  <a:pt x="0" y="41275"/>
                </a:lnTo>
                <a:lnTo>
                  <a:pt x="3243" y="57342"/>
                </a:lnTo>
                <a:lnTo>
                  <a:pt x="12089" y="70463"/>
                </a:lnTo>
                <a:lnTo>
                  <a:pt x="25209" y="79310"/>
                </a:lnTo>
                <a:lnTo>
                  <a:pt x="41275" y="82555"/>
                </a:lnTo>
                <a:lnTo>
                  <a:pt x="57340" y="79310"/>
                </a:lnTo>
                <a:lnTo>
                  <a:pt x="70460" y="70463"/>
                </a:lnTo>
                <a:lnTo>
                  <a:pt x="79306" y="57342"/>
                </a:lnTo>
                <a:lnTo>
                  <a:pt x="82550" y="41275"/>
                </a:lnTo>
              </a:path>
            </a:pathLst>
          </a:custGeom>
          <a:ln w="11112">
            <a:solidFill>
              <a:srgbClr val="E8E8E8"/>
            </a:solidFill>
          </a:ln>
        </p:spPr>
        <p:txBody>
          <a:bodyPr wrap="square" lIns="0" tIns="0" rIns="0" bIns="0" rtlCol="0"/>
          <a:lstStyle/>
          <a:p>
            <a:endParaRPr/>
          </a:p>
        </p:txBody>
      </p:sp>
      <p:sp>
        <p:nvSpPr>
          <p:cNvPr id="115" name="object 115"/>
          <p:cNvSpPr/>
          <p:nvPr/>
        </p:nvSpPr>
        <p:spPr>
          <a:xfrm>
            <a:off x="863716" y="5053088"/>
            <a:ext cx="176750" cy="166521"/>
          </a:xfrm>
          <a:custGeom>
            <a:avLst/>
            <a:gdLst/>
            <a:ahLst/>
            <a:cxnLst/>
            <a:rect l="l" t="t" r="r" b="b"/>
            <a:pathLst>
              <a:path w="76200" h="76200">
                <a:moveTo>
                  <a:pt x="76200" y="38100"/>
                </a:moveTo>
                <a:lnTo>
                  <a:pt x="73205" y="23271"/>
                </a:lnTo>
                <a:lnTo>
                  <a:pt x="65040" y="11160"/>
                </a:lnTo>
                <a:lnTo>
                  <a:pt x="52929" y="2994"/>
                </a:lnTo>
                <a:lnTo>
                  <a:pt x="38100" y="0"/>
                </a:lnTo>
                <a:lnTo>
                  <a:pt x="23271" y="2994"/>
                </a:lnTo>
                <a:lnTo>
                  <a:pt x="11160" y="11160"/>
                </a:lnTo>
                <a:lnTo>
                  <a:pt x="2994" y="23271"/>
                </a:lnTo>
                <a:lnTo>
                  <a:pt x="0" y="38100"/>
                </a:lnTo>
                <a:lnTo>
                  <a:pt x="2994" y="52930"/>
                </a:lnTo>
                <a:lnTo>
                  <a:pt x="11160" y="65042"/>
                </a:lnTo>
                <a:lnTo>
                  <a:pt x="23271" y="73209"/>
                </a:lnTo>
                <a:lnTo>
                  <a:pt x="38100" y="76205"/>
                </a:lnTo>
                <a:lnTo>
                  <a:pt x="52929" y="73209"/>
                </a:lnTo>
                <a:lnTo>
                  <a:pt x="65040" y="65042"/>
                </a:lnTo>
                <a:lnTo>
                  <a:pt x="73205" y="52930"/>
                </a:lnTo>
                <a:lnTo>
                  <a:pt x="76200" y="38100"/>
                </a:lnTo>
              </a:path>
            </a:pathLst>
          </a:custGeom>
          <a:ln w="11112">
            <a:solidFill>
              <a:srgbClr val="E1E1E1"/>
            </a:solidFill>
          </a:ln>
        </p:spPr>
        <p:txBody>
          <a:bodyPr wrap="square" lIns="0" tIns="0" rIns="0" bIns="0" rtlCol="0"/>
          <a:lstStyle/>
          <a:p>
            <a:endParaRPr/>
          </a:p>
        </p:txBody>
      </p:sp>
      <p:sp>
        <p:nvSpPr>
          <p:cNvPr id="116" name="object 116"/>
          <p:cNvSpPr/>
          <p:nvPr/>
        </p:nvSpPr>
        <p:spPr>
          <a:xfrm>
            <a:off x="871080" y="5060026"/>
            <a:ext cx="162021" cy="152645"/>
          </a:xfrm>
          <a:custGeom>
            <a:avLst/>
            <a:gdLst/>
            <a:ahLst/>
            <a:cxnLst/>
            <a:rect l="l" t="t" r="r" b="b"/>
            <a:pathLst>
              <a:path w="69850" h="69850">
                <a:moveTo>
                  <a:pt x="69850" y="34925"/>
                </a:moveTo>
                <a:lnTo>
                  <a:pt x="67105" y="21331"/>
                </a:lnTo>
                <a:lnTo>
                  <a:pt x="59620" y="10229"/>
                </a:lnTo>
                <a:lnTo>
                  <a:pt x="48519" y="2744"/>
                </a:lnTo>
                <a:lnTo>
                  <a:pt x="34925" y="0"/>
                </a:lnTo>
                <a:lnTo>
                  <a:pt x="21331" y="2744"/>
                </a:lnTo>
                <a:lnTo>
                  <a:pt x="10229" y="10229"/>
                </a:lnTo>
                <a:lnTo>
                  <a:pt x="2744" y="21331"/>
                </a:lnTo>
                <a:lnTo>
                  <a:pt x="0" y="34925"/>
                </a:lnTo>
                <a:lnTo>
                  <a:pt x="2744" y="48520"/>
                </a:lnTo>
                <a:lnTo>
                  <a:pt x="10229" y="59623"/>
                </a:lnTo>
                <a:lnTo>
                  <a:pt x="21331" y="67109"/>
                </a:lnTo>
                <a:lnTo>
                  <a:pt x="34925" y="69855"/>
                </a:lnTo>
                <a:lnTo>
                  <a:pt x="48519" y="67109"/>
                </a:lnTo>
                <a:lnTo>
                  <a:pt x="59620" y="59623"/>
                </a:lnTo>
                <a:lnTo>
                  <a:pt x="67105" y="48520"/>
                </a:lnTo>
                <a:lnTo>
                  <a:pt x="69850" y="34925"/>
                </a:lnTo>
              </a:path>
            </a:pathLst>
          </a:custGeom>
          <a:ln w="11112">
            <a:solidFill>
              <a:srgbClr val="D9D9D9"/>
            </a:solidFill>
          </a:ln>
        </p:spPr>
        <p:txBody>
          <a:bodyPr wrap="square" lIns="0" tIns="0" rIns="0" bIns="0" rtlCol="0"/>
          <a:lstStyle/>
          <a:p>
            <a:endParaRPr/>
          </a:p>
        </p:txBody>
      </p:sp>
      <p:sp>
        <p:nvSpPr>
          <p:cNvPr id="117" name="object 117"/>
          <p:cNvSpPr/>
          <p:nvPr/>
        </p:nvSpPr>
        <p:spPr>
          <a:xfrm>
            <a:off x="878445" y="5066964"/>
            <a:ext cx="147292" cy="138768"/>
          </a:xfrm>
          <a:custGeom>
            <a:avLst/>
            <a:gdLst/>
            <a:ahLst/>
            <a:cxnLst/>
            <a:rect l="l" t="t" r="r" b="b"/>
            <a:pathLst>
              <a:path w="63500" h="63500">
                <a:moveTo>
                  <a:pt x="63500" y="31750"/>
                </a:moveTo>
                <a:lnTo>
                  <a:pt x="61004" y="19393"/>
                </a:lnTo>
                <a:lnTo>
                  <a:pt x="54199" y="9300"/>
                </a:lnTo>
                <a:lnTo>
                  <a:pt x="44107" y="2495"/>
                </a:lnTo>
                <a:lnTo>
                  <a:pt x="31750" y="0"/>
                </a:lnTo>
                <a:lnTo>
                  <a:pt x="19393" y="2495"/>
                </a:lnTo>
                <a:lnTo>
                  <a:pt x="9300" y="9300"/>
                </a:lnTo>
                <a:lnTo>
                  <a:pt x="2495" y="19393"/>
                </a:lnTo>
                <a:lnTo>
                  <a:pt x="0" y="31750"/>
                </a:lnTo>
                <a:lnTo>
                  <a:pt x="2495" y="44108"/>
                </a:lnTo>
                <a:lnTo>
                  <a:pt x="9300" y="54202"/>
                </a:lnTo>
                <a:lnTo>
                  <a:pt x="19393" y="61008"/>
                </a:lnTo>
                <a:lnTo>
                  <a:pt x="31750" y="63505"/>
                </a:lnTo>
                <a:lnTo>
                  <a:pt x="44107" y="61008"/>
                </a:lnTo>
                <a:lnTo>
                  <a:pt x="54199" y="54202"/>
                </a:lnTo>
                <a:lnTo>
                  <a:pt x="61004" y="44108"/>
                </a:lnTo>
                <a:lnTo>
                  <a:pt x="63500" y="31750"/>
                </a:lnTo>
              </a:path>
            </a:pathLst>
          </a:custGeom>
          <a:ln w="11112">
            <a:solidFill>
              <a:srgbClr val="D2D2D2"/>
            </a:solidFill>
          </a:ln>
        </p:spPr>
        <p:txBody>
          <a:bodyPr wrap="square" lIns="0" tIns="0" rIns="0" bIns="0" rtlCol="0"/>
          <a:lstStyle/>
          <a:p>
            <a:endParaRPr/>
          </a:p>
        </p:txBody>
      </p:sp>
      <p:sp>
        <p:nvSpPr>
          <p:cNvPr id="118" name="object 118"/>
          <p:cNvSpPr/>
          <p:nvPr/>
        </p:nvSpPr>
        <p:spPr>
          <a:xfrm>
            <a:off x="885809" y="5073903"/>
            <a:ext cx="132563" cy="124891"/>
          </a:xfrm>
          <a:custGeom>
            <a:avLst/>
            <a:gdLst/>
            <a:ahLst/>
            <a:cxnLst/>
            <a:rect l="l" t="t" r="r" b="b"/>
            <a:pathLst>
              <a:path w="57150" h="57150">
                <a:moveTo>
                  <a:pt x="57150" y="28575"/>
                </a:moveTo>
                <a:lnTo>
                  <a:pt x="54904" y="17453"/>
                </a:lnTo>
                <a:lnTo>
                  <a:pt x="48780" y="8370"/>
                </a:lnTo>
                <a:lnTo>
                  <a:pt x="39697" y="2245"/>
                </a:lnTo>
                <a:lnTo>
                  <a:pt x="28575" y="0"/>
                </a:lnTo>
                <a:lnTo>
                  <a:pt x="17452" y="2245"/>
                </a:lnTo>
                <a:lnTo>
                  <a:pt x="8369" y="8370"/>
                </a:lnTo>
                <a:lnTo>
                  <a:pt x="2245" y="17453"/>
                </a:lnTo>
                <a:lnTo>
                  <a:pt x="0" y="28575"/>
                </a:lnTo>
                <a:lnTo>
                  <a:pt x="2245" y="39698"/>
                </a:lnTo>
                <a:lnTo>
                  <a:pt x="8369" y="48782"/>
                </a:lnTo>
                <a:lnTo>
                  <a:pt x="17452" y="54908"/>
                </a:lnTo>
                <a:lnTo>
                  <a:pt x="28575" y="57155"/>
                </a:lnTo>
                <a:lnTo>
                  <a:pt x="39697" y="54908"/>
                </a:lnTo>
                <a:lnTo>
                  <a:pt x="48780" y="48782"/>
                </a:lnTo>
                <a:lnTo>
                  <a:pt x="54904" y="39698"/>
                </a:lnTo>
                <a:lnTo>
                  <a:pt x="57150" y="28575"/>
                </a:lnTo>
              </a:path>
            </a:pathLst>
          </a:custGeom>
          <a:ln w="11112">
            <a:solidFill>
              <a:srgbClr val="CACACA"/>
            </a:solidFill>
          </a:ln>
        </p:spPr>
        <p:txBody>
          <a:bodyPr wrap="square" lIns="0" tIns="0" rIns="0" bIns="0" rtlCol="0"/>
          <a:lstStyle/>
          <a:p>
            <a:endParaRPr/>
          </a:p>
        </p:txBody>
      </p:sp>
      <p:sp>
        <p:nvSpPr>
          <p:cNvPr id="119" name="object 119"/>
          <p:cNvSpPr/>
          <p:nvPr/>
        </p:nvSpPr>
        <p:spPr>
          <a:xfrm>
            <a:off x="893174" y="5080841"/>
            <a:ext cx="117834" cy="111014"/>
          </a:xfrm>
          <a:custGeom>
            <a:avLst/>
            <a:gdLst/>
            <a:ahLst/>
            <a:cxnLst/>
            <a:rect l="l" t="t" r="r" b="b"/>
            <a:pathLst>
              <a:path w="50800" h="50800">
                <a:moveTo>
                  <a:pt x="50800" y="25400"/>
                </a:moveTo>
                <a:lnTo>
                  <a:pt x="48803" y="15514"/>
                </a:lnTo>
                <a:lnTo>
                  <a:pt x="43359" y="7440"/>
                </a:lnTo>
                <a:lnTo>
                  <a:pt x="35285" y="1996"/>
                </a:lnTo>
                <a:lnTo>
                  <a:pt x="25400" y="0"/>
                </a:lnTo>
                <a:lnTo>
                  <a:pt x="15514" y="1996"/>
                </a:lnTo>
                <a:lnTo>
                  <a:pt x="7440" y="7440"/>
                </a:lnTo>
                <a:lnTo>
                  <a:pt x="1996" y="15514"/>
                </a:lnTo>
                <a:lnTo>
                  <a:pt x="0" y="25400"/>
                </a:lnTo>
                <a:lnTo>
                  <a:pt x="1996" y="35286"/>
                </a:lnTo>
                <a:lnTo>
                  <a:pt x="7440" y="43361"/>
                </a:lnTo>
                <a:lnTo>
                  <a:pt x="15514" y="48807"/>
                </a:lnTo>
                <a:lnTo>
                  <a:pt x="25400" y="50805"/>
                </a:lnTo>
                <a:lnTo>
                  <a:pt x="35285" y="48807"/>
                </a:lnTo>
                <a:lnTo>
                  <a:pt x="43359" y="43361"/>
                </a:lnTo>
                <a:lnTo>
                  <a:pt x="48803" y="35286"/>
                </a:lnTo>
                <a:lnTo>
                  <a:pt x="50800" y="25400"/>
                </a:lnTo>
              </a:path>
            </a:pathLst>
          </a:custGeom>
          <a:ln w="11112">
            <a:solidFill>
              <a:srgbClr val="C3C3C3"/>
            </a:solidFill>
          </a:ln>
        </p:spPr>
        <p:txBody>
          <a:bodyPr wrap="square" lIns="0" tIns="0" rIns="0" bIns="0" rtlCol="0"/>
          <a:lstStyle/>
          <a:p>
            <a:endParaRPr/>
          </a:p>
        </p:txBody>
      </p:sp>
      <p:sp>
        <p:nvSpPr>
          <p:cNvPr id="120" name="object 120"/>
          <p:cNvSpPr/>
          <p:nvPr/>
        </p:nvSpPr>
        <p:spPr>
          <a:xfrm>
            <a:off x="900539" y="5087779"/>
            <a:ext cx="103104" cy="97138"/>
          </a:xfrm>
          <a:custGeom>
            <a:avLst/>
            <a:gdLst/>
            <a:ahLst/>
            <a:cxnLst/>
            <a:rect l="l" t="t" r="r" b="b"/>
            <a:pathLst>
              <a:path w="44450" h="44450">
                <a:moveTo>
                  <a:pt x="44450" y="22225"/>
                </a:moveTo>
                <a:lnTo>
                  <a:pt x="42703" y="13574"/>
                </a:lnTo>
                <a:lnTo>
                  <a:pt x="37939" y="6510"/>
                </a:lnTo>
                <a:lnTo>
                  <a:pt x="30875" y="1746"/>
                </a:lnTo>
                <a:lnTo>
                  <a:pt x="22225" y="0"/>
                </a:lnTo>
                <a:lnTo>
                  <a:pt x="13574" y="1746"/>
                </a:lnTo>
                <a:lnTo>
                  <a:pt x="6510" y="6510"/>
                </a:lnTo>
                <a:lnTo>
                  <a:pt x="1746" y="13574"/>
                </a:lnTo>
                <a:lnTo>
                  <a:pt x="0" y="22225"/>
                </a:lnTo>
                <a:lnTo>
                  <a:pt x="1746" y="30876"/>
                </a:lnTo>
                <a:lnTo>
                  <a:pt x="6510" y="37942"/>
                </a:lnTo>
                <a:lnTo>
                  <a:pt x="13574" y="42707"/>
                </a:lnTo>
                <a:lnTo>
                  <a:pt x="22225" y="44455"/>
                </a:lnTo>
                <a:lnTo>
                  <a:pt x="30875" y="42707"/>
                </a:lnTo>
                <a:lnTo>
                  <a:pt x="37939" y="37942"/>
                </a:lnTo>
                <a:lnTo>
                  <a:pt x="42703" y="30876"/>
                </a:lnTo>
                <a:lnTo>
                  <a:pt x="44450" y="22225"/>
                </a:lnTo>
              </a:path>
            </a:pathLst>
          </a:custGeom>
          <a:ln w="11112">
            <a:solidFill>
              <a:srgbClr val="BBBBBB"/>
            </a:solidFill>
          </a:ln>
        </p:spPr>
        <p:txBody>
          <a:bodyPr wrap="square" lIns="0" tIns="0" rIns="0" bIns="0" rtlCol="0"/>
          <a:lstStyle/>
          <a:p>
            <a:endParaRPr/>
          </a:p>
        </p:txBody>
      </p:sp>
      <p:sp>
        <p:nvSpPr>
          <p:cNvPr id="121" name="object 121"/>
          <p:cNvSpPr/>
          <p:nvPr/>
        </p:nvSpPr>
        <p:spPr>
          <a:xfrm>
            <a:off x="907903" y="5094718"/>
            <a:ext cx="88375" cy="83261"/>
          </a:xfrm>
          <a:custGeom>
            <a:avLst/>
            <a:gdLst/>
            <a:ahLst/>
            <a:cxnLst/>
            <a:rect l="l" t="t" r="r" b="b"/>
            <a:pathLst>
              <a:path w="38100" h="38100">
                <a:moveTo>
                  <a:pt x="38100" y="19050"/>
                </a:moveTo>
                <a:lnTo>
                  <a:pt x="36602" y="11636"/>
                </a:lnTo>
                <a:lnTo>
                  <a:pt x="32518" y="5581"/>
                </a:lnTo>
                <a:lnTo>
                  <a:pt x="26463" y="1497"/>
                </a:lnTo>
                <a:lnTo>
                  <a:pt x="19050" y="0"/>
                </a:lnTo>
                <a:lnTo>
                  <a:pt x="11636" y="1497"/>
                </a:lnTo>
                <a:lnTo>
                  <a:pt x="5581" y="5581"/>
                </a:lnTo>
                <a:lnTo>
                  <a:pt x="1497" y="11636"/>
                </a:lnTo>
                <a:lnTo>
                  <a:pt x="0" y="19050"/>
                </a:lnTo>
                <a:lnTo>
                  <a:pt x="1497" y="26464"/>
                </a:lnTo>
                <a:lnTo>
                  <a:pt x="5581" y="32521"/>
                </a:lnTo>
                <a:lnTo>
                  <a:pt x="11636" y="36606"/>
                </a:lnTo>
                <a:lnTo>
                  <a:pt x="19050" y="38105"/>
                </a:lnTo>
                <a:lnTo>
                  <a:pt x="26463" y="36606"/>
                </a:lnTo>
                <a:lnTo>
                  <a:pt x="32518" y="32521"/>
                </a:lnTo>
                <a:lnTo>
                  <a:pt x="36602" y="26464"/>
                </a:lnTo>
                <a:lnTo>
                  <a:pt x="38100" y="19050"/>
                </a:lnTo>
              </a:path>
            </a:pathLst>
          </a:custGeom>
          <a:ln w="11112">
            <a:solidFill>
              <a:srgbClr val="B3B3B3"/>
            </a:solidFill>
          </a:ln>
        </p:spPr>
        <p:txBody>
          <a:bodyPr wrap="square" lIns="0" tIns="0" rIns="0" bIns="0" rtlCol="0"/>
          <a:lstStyle/>
          <a:p>
            <a:endParaRPr/>
          </a:p>
        </p:txBody>
      </p:sp>
      <p:sp>
        <p:nvSpPr>
          <p:cNvPr id="122" name="object 122"/>
          <p:cNvSpPr/>
          <p:nvPr/>
        </p:nvSpPr>
        <p:spPr>
          <a:xfrm>
            <a:off x="915268" y="5101656"/>
            <a:ext cx="73646" cy="69384"/>
          </a:xfrm>
          <a:custGeom>
            <a:avLst/>
            <a:gdLst/>
            <a:ahLst/>
            <a:cxnLst/>
            <a:rect l="l" t="t" r="r" b="b"/>
            <a:pathLst>
              <a:path w="31750" h="31750">
                <a:moveTo>
                  <a:pt x="31750" y="15875"/>
                </a:moveTo>
                <a:lnTo>
                  <a:pt x="31750" y="7109"/>
                </a:lnTo>
                <a:lnTo>
                  <a:pt x="24641" y="0"/>
                </a:lnTo>
                <a:lnTo>
                  <a:pt x="15875" y="0"/>
                </a:lnTo>
                <a:lnTo>
                  <a:pt x="7109" y="0"/>
                </a:lnTo>
                <a:lnTo>
                  <a:pt x="0" y="7109"/>
                </a:lnTo>
                <a:lnTo>
                  <a:pt x="0" y="15875"/>
                </a:lnTo>
                <a:lnTo>
                  <a:pt x="0" y="24641"/>
                </a:lnTo>
                <a:lnTo>
                  <a:pt x="7109" y="31755"/>
                </a:lnTo>
                <a:lnTo>
                  <a:pt x="15875" y="31755"/>
                </a:lnTo>
                <a:lnTo>
                  <a:pt x="24641" y="31755"/>
                </a:lnTo>
                <a:lnTo>
                  <a:pt x="31750" y="24641"/>
                </a:lnTo>
                <a:lnTo>
                  <a:pt x="31750" y="15875"/>
                </a:lnTo>
              </a:path>
            </a:pathLst>
          </a:custGeom>
          <a:ln w="11112">
            <a:solidFill>
              <a:srgbClr val="ACACAC"/>
            </a:solidFill>
          </a:ln>
        </p:spPr>
        <p:txBody>
          <a:bodyPr wrap="square" lIns="0" tIns="0" rIns="0" bIns="0" rtlCol="0"/>
          <a:lstStyle/>
          <a:p>
            <a:endParaRPr/>
          </a:p>
        </p:txBody>
      </p:sp>
      <p:sp>
        <p:nvSpPr>
          <p:cNvPr id="123" name="object 123"/>
          <p:cNvSpPr/>
          <p:nvPr/>
        </p:nvSpPr>
        <p:spPr>
          <a:xfrm>
            <a:off x="922632" y="5108595"/>
            <a:ext cx="58917" cy="55507"/>
          </a:xfrm>
          <a:custGeom>
            <a:avLst/>
            <a:gdLst/>
            <a:ahLst/>
            <a:cxnLst/>
            <a:rect l="l" t="t" r="r" b="b"/>
            <a:pathLst>
              <a:path w="25400" h="25400">
                <a:moveTo>
                  <a:pt x="25400" y="12700"/>
                </a:moveTo>
                <a:lnTo>
                  <a:pt x="25400" y="5690"/>
                </a:lnTo>
                <a:lnTo>
                  <a:pt x="19710" y="0"/>
                </a:lnTo>
                <a:lnTo>
                  <a:pt x="12700" y="0"/>
                </a:lnTo>
                <a:lnTo>
                  <a:pt x="5690" y="0"/>
                </a:lnTo>
                <a:lnTo>
                  <a:pt x="0" y="5690"/>
                </a:lnTo>
                <a:lnTo>
                  <a:pt x="0" y="12700"/>
                </a:lnTo>
                <a:lnTo>
                  <a:pt x="0" y="19710"/>
                </a:lnTo>
                <a:lnTo>
                  <a:pt x="5690" y="25405"/>
                </a:lnTo>
                <a:lnTo>
                  <a:pt x="12700" y="25405"/>
                </a:lnTo>
                <a:lnTo>
                  <a:pt x="19710" y="25405"/>
                </a:lnTo>
                <a:lnTo>
                  <a:pt x="25400" y="19710"/>
                </a:lnTo>
                <a:lnTo>
                  <a:pt x="25400" y="12700"/>
                </a:lnTo>
              </a:path>
            </a:pathLst>
          </a:custGeom>
          <a:ln w="11112">
            <a:solidFill>
              <a:srgbClr val="A4A4A4"/>
            </a:solidFill>
          </a:ln>
        </p:spPr>
        <p:txBody>
          <a:bodyPr wrap="square" lIns="0" tIns="0" rIns="0" bIns="0" rtlCol="0"/>
          <a:lstStyle/>
          <a:p>
            <a:endParaRPr/>
          </a:p>
        </p:txBody>
      </p:sp>
      <p:sp>
        <p:nvSpPr>
          <p:cNvPr id="124" name="object 124"/>
          <p:cNvSpPr/>
          <p:nvPr/>
        </p:nvSpPr>
        <p:spPr>
          <a:xfrm>
            <a:off x="929997" y="5115533"/>
            <a:ext cx="44188" cy="41630"/>
          </a:xfrm>
          <a:custGeom>
            <a:avLst/>
            <a:gdLst/>
            <a:ahLst/>
            <a:cxnLst/>
            <a:rect l="l" t="t" r="r" b="b"/>
            <a:pathLst>
              <a:path w="19050" h="19050">
                <a:moveTo>
                  <a:pt x="19050" y="9525"/>
                </a:moveTo>
                <a:lnTo>
                  <a:pt x="19050" y="4267"/>
                </a:lnTo>
                <a:lnTo>
                  <a:pt x="14784" y="0"/>
                </a:lnTo>
                <a:lnTo>
                  <a:pt x="9525" y="0"/>
                </a:lnTo>
                <a:lnTo>
                  <a:pt x="4267" y="0"/>
                </a:lnTo>
                <a:lnTo>
                  <a:pt x="0" y="4267"/>
                </a:lnTo>
                <a:lnTo>
                  <a:pt x="0" y="9525"/>
                </a:lnTo>
                <a:lnTo>
                  <a:pt x="0" y="14784"/>
                </a:lnTo>
                <a:lnTo>
                  <a:pt x="4267" y="19055"/>
                </a:lnTo>
                <a:lnTo>
                  <a:pt x="9525" y="19055"/>
                </a:lnTo>
                <a:lnTo>
                  <a:pt x="14784" y="19055"/>
                </a:lnTo>
                <a:lnTo>
                  <a:pt x="19050" y="14784"/>
                </a:lnTo>
                <a:lnTo>
                  <a:pt x="19050" y="9525"/>
                </a:lnTo>
              </a:path>
            </a:pathLst>
          </a:custGeom>
          <a:ln w="11112">
            <a:solidFill>
              <a:srgbClr val="9D9D9D"/>
            </a:solidFill>
          </a:ln>
        </p:spPr>
        <p:txBody>
          <a:bodyPr wrap="square" lIns="0" tIns="0" rIns="0" bIns="0" rtlCol="0"/>
          <a:lstStyle/>
          <a:p>
            <a:endParaRPr/>
          </a:p>
        </p:txBody>
      </p:sp>
      <p:sp>
        <p:nvSpPr>
          <p:cNvPr id="125" name="object 125"/>
          <p:cNvSpPr/>
          <p:nvPr/>
        </p:nvSpPr>
        <p:spPr>
          <a:xfrm>
            <a:off x="937362" y="5122471"/>
            <a:ext cx="29458" cy="27754"/>
          </a:xfrm>
          <a:custGeom>
            <a:avLst/>
            <a:gdLst/>
            <a:ahLst/>
            <a:cxnLst/>
            <a:rect l="l" t="t" r="r" b="b"/>
            <a:pathLst>
              <a:path w="12700" h="12700">
                <a:moveTo>
                  <a:pt x="12700" y="6350"/>
                </a:moveTo>
                <a:lnTo>
                  <a:pt x="12700" y="2848"/>
                </a:lnTo>
                <a:lnTo>
                  <a:pt x="9852" y="0"/>
                </a:lnTo>
                <a:lnTo>
                  <a:pt x="6350" y="0"/>
                </a:lnTo>
                <a:lnTo>
                  <a:pt x="2847" y="0"/>
                </a:lnTo>
                <a:lnTo>
                  <a:pt x="0" y="2848"/>
                </a:lnTo>
                <a:lnTo>
                  <a:pt x="0" y="6350"/>
                </a:lnTo>
                <a:lnTo>
                  <a:pt x="0" y="9852"/>
                </a:lnTo>
                <a:lnTo>
                  <a:pt x="2847" y="12705"/>
                </a:lnTo>
                <a:lnTo>
                  <a:pt x="6350" y="12705"/>
                </a:lnTo>
                <a:lnTo>
                  <a:pt x="9852" y="12705"/>
                </a:lnTo>
                <a:lnTo>
                  <a:pt x="12700" y="9852"/>
                </a:lnTo>
                <a:lnTo>
                  <a:pt x="12700" y="6350"/>
                </a:lnTo>
              </a:path>
            </a:pathLst>
          </a:custGeom>
          <a:ln w="11112">
            <a:solidFill>
              <a:srgbClr val="959595"/>
            </a:solidFill>
          </a:ln>
        </p:spPr>
        <p:txBody>
          <a:bodyPr wrap="square" lIns="0" tIns="0" rIns="0" bIns="0" rtlCol="0"/>
          <a:lstStyle/>
          <a:p>
            <a:endParaRPr/>
          </a:p>
        </p:txBody>
      </p:sp>
      <p:sp>
        <p:nvSpPr>
          <p:cNvPr id="126" name="object 126"/>
          <p:cNvSpPr/>
          <p:nvPr/>
        </p:nvSpPr>
        <p:spPr>
          <a:xfrm>
            <a:off x="944726" y="5129410"/>
            <a:ext cx="14729" cy="13877"/>
          </a:xfrm>
          <a:custGeom>
            <a:avLst/>
            <a:gdLst/>
            <a:ahLst/>
            <a:cxnLst/>
            <a:rect l="l" t="t" r="r" b="b"/>
            <a:pathLst>
              <a:path w="6350" h="6350">
                <a:moveTo>
                  <a:pt x="6350" y="3175"/>
                </a:moveTo>
                <a:lnTo>
                  <a:pt x="6350" y="1424"/>
                </a:lnTo>
                <a:lnTo>
                  <a:pt x="4926" y="0"/>
                </a:lnTo>
                <a:lnTo>
                  <a:pt x="3175" y="0"/>
                </a:lnTo>
                <a:lnTo>
                  <a:pt x="1423" y="0"/>
                </a:lnTo>
                <a:lnTo>
                  <a:pt x="0" y="1424"/>
                </a:lnTo>
                <a:lnTo>
                  <a:pt x="0" y="3175"/>
                </a:lnTo>
                <a:lnTo>
                  <a:pt x="0" y="4926"/>
                </a:lnTo>
                <a:lnTo>
                  <a:pt x="1423" y="6355"/>
                </a:lnTo>
                <a:lnTo>
                  <a:pt x="3175" y="6355"/>
                </a:lnTo>
                <a:lnTo>
                  <a:pt x="4926" y="6355"/>
                </a:lnTo>
                <a:lnTo>
                  <a:pt x="6350" y="4926"/>
                </a:lnTo>
                <a:lnTo>
                  <a:pt x="6350" y="3175"/>
                </a:lnTo>
              </a:path>
            </a:pathLst>
          </a:custGeom>
          <a:ln w="11112">
            <a:solidFill>
              <a:srgbClr val="8E8E8E"/>
            </a:solidFill>
          </a:ln>
        </p:spPr>
        <p:txBody>
          <a:bodyPr wrap="square" lIns="0" tIns="0" rIns="0" bIns="0" rtlCol="0"/>
          <a:lstStyle/>
          <a:p>
            <a:endParaRPr/>
          </a:p>
        </p:txBody>
      </p:sp>
      <p:sp>
        <p:nvSpPr>
          <p:cNvPr id="127" name="object 127"/>
          <p:cNvSpPr/>
          <p:nvPr/>
        </p:nvSpPr>
        <p:spPr>
          <a:xfrm>
            <a:off x="952091" y="5136348"/>
            <a:ext cx="0" cy="0"/>
          </a:xfrm>
          <a:custGeom>
            <a:avLst/>
            <a:gdLst/>
            <a:ahLst/>
            <a:cxnLst/>
            <a:rect l="l" t="t" r="r" b="b"/>
            <a:pathLst>
              <a:path>
                <a:moveTo>
                  <a:pt x="0" y="2"/>
                </a:moveTo>
                <a:lnTo>
                  <a:pt x="0" y="2"/>
                </a:lnTo>
              </a:path>
            </a:pathLst>
          </a:custGeom>
          <a:ln w="11112">
            <a:solidFill>
              <a:srgbClr val="868686"/>
            </a:solidFill>
          </a:ln>
        </p:spPr>
        <p:txBody>
          <a:bodyPr wrap="square" lIns="0" tIns="0" rIns="0" bIns="0" rtlCol="0"/>
          <a:lstStyle/>
          <a:p>
            <a:endParaRPr/>
          </a:p>
        </p:txBody>
      </p:sp>
      <p:sp>
        <p:nvSpPr>
          <p:cNvPr id="128" name="object 128"/>
          <p:cNvSpPr/>
          <p:nvPr/>
        </p:nvSpPr>
        <p:spPr>
          <a:xfrm>
            <a:off x="937362" y="5122471"/>
            <a:ext cx="29458" cy="27754"/>
          </a:xfrm>
          <a:custGeom>
            <a:avLst/>
            <a:gdLst/>
            <a:ahLst/>
            <a:cxnLst/>
            <a:rect l="l" t="t" r="r" b="b"/>
            <a:pathLst>
              <a:path w="12700" h="12700">
                <a:moveTo>
                  <a:pt x="9852" y="0"/>
                </a:moveTo>
                <a:lnTo>
                  <a:pt x="2847" y="0"/>
                </a:lnTo>
                <a:lnTo>
                  <a:pt x="0" y="2848"/>
                </a:lnTo>
                <a:lnTo>
                  <a:pt x="0" y="9852"/>
                </a:lnTo>
                <a:lnTo>
                  <a:pt x="2847" y="12700"/>
                </a:lnTo>
                <a:lnTo>
                  <a:pt x="9852" y="12700"/>
                </a:lnTo>
                <a:lnTo>
                  <a:pt x="12700" y="9852"/>
                </a:lnTo>
                <a:lnTo>
                  <a:pt x="12700" y="2848"/>
                </a:lnTo>
                <a:lnTo>
                  <a:pt x="9852" y="0"/>
                </a:lnTo>
                <a:close/>
              </a:path>
            </a:pathLst>
          </a:custGeom>
          <a:solidFill>
            <a:srgbClr val="7F7F7F"/>
          </a:solidFill>
        </p:spPr>
        <p:txBody>
          <a:bodyPr wrap="square" lIns="0" tIns="0" rIns="0" bIns="0" rtlCol="0"/>
          <a:lstStyle/>
          <a:p>
            <a:endParaRPr/>
          </a:p>
        </p:txBody>
      </p:sp>
      <p:sp>
        <p:nvSpPr>
          <p:cNvPr id="129" name="object 129"/>
          <p:cNvSpPr/>
          <p:nvPr/>
        </p:nvSpPr>
        <p:spPr>
          <a:xfrm>
            <a:off x="9823374" y="5229925"/>
            <a:ext cx="122252" cy="18040"/>
          </a:xfrm>
          <a:custGeom>
            <a:avLst/>
            <a:gdLst/>
            <a:ahLst/>
            <a:cxnLst/>
            <a:rect l="l" t="t" r="r" b="b"/>
            <a:pathLst>
              <a:path w="52704" h="8255">
                <a:moveTo>
                  <a:pt x="0" y="5420"/>
                </a:moveTo>
                <a:lnTo>
                  <a:pt x="12700" y="7985"/>
                </a:lnTo>
                <a:lnTo>
                  <a:pt x="52245" y="0"/>
                </a:lnTo>
              </a:path>
            </a:pathLst>
          </a:custGeom>
          <a:ln w="11112">
            <a:solidFill>
              <a:srgbClr val="FFFFFF"/>
            </a:solidFill>
          </a:ln>
        </p:spPr>
        <p:txBody>
          <a:bodyPr wrap="square" lIns="0" tIns="0" rIns="0" bIns="0" rtlCol="0"/>
          <a:lstStyle/>
          <a:p>
            <a:endParaRPr/>
          </a:p>
        </p:txBody>
      </p:sp>
      <p:sp>
        <p:nvSpPr>
          <p:cNvPr id="130" name="object 130"/>
          <p:cNvSpPr/>
          <p:nvPr/>
        </p:nvSpPr>
        <p:spPr>
          <a:xfrm>
            <a:off x="10075190" y="4997580"/>
            <a:ext cx="7365" cy="27754"/>
          </a:xfrm>
          <a:custGeom>
            <a:avLst/>
            <a:gdLst/>
            <a:ahLst/>
            <a:cxnLst/>
            <a:rect l="l" t="t" r="r" b="b"/>
            <a:pathLst>
              <a:path w="3175" h="12700">
                <a:moveTo>
                  <a:pt x="2564" y="12699"/>
                </a:moveTo>
                <a:lnTo>
                  <a:pt x="0" y="0"/>
                </a:lnTo>
              </a:path>
            </a:pathLst>
          </a:custGeom>
          <a:ln w="11112">
            <a:solidFill>
              <a:srgbClr val="F7F7F7"/>
            </a:solidFill>
          </a:ln>
        </p:spPr>
        <p:txBody>
          <a:bodyPr wrap="square" lIns="0" tIns="0" rIns="0" bIns="0" rtlCol="0"/>
          <a:lstStyle/>
          <a:p>
            <a:endParaRPr/>
          </a:p>
        </p:txBody>
      </p:sp>
      <p:sp>
        <p:nvSpPr>
          <p:cNvPr id="131" name="object 131"/>
          <p:cNvSpPr/>
          <p:nvPr/>
        </p:nvSpPr>
        <p:spPr>
          <a:xfrm>
            <a:off x="9823374" y="5025335"/>
            <a:ext cx="257761" cy="215090"/>
          </a:xfrm>
          <a:custGeom>
            <a:avLst/>
            <a:gdLst/>
            <a:ahLst/>
            <a:cxnLst/>
            <a:rect l="l" t="t" r="r" b="b"/>
            <a:pathLst>
              <a:path w="111125" h="98425">
                <a:moveTo>
                  <a:pt x="0" y="95865"/>
                </a:moveTo>
                <a:lnTo>
                  <a:pt x="12700" y="98430"/>
                </a:lnTo>
                <a:lnTo>
                  <a:pt x="51010" y="90694"/>
                </a:lnTo>
                <a:lnTo>
                  <a:pt x="82296" y="69599"/>
                </a:lnTo>
                <a:lnTo>
                  <a:pt x="103390" y="38311"/>
                </a:lnTo>
                <a:lnTo>
                  <a:pt x="111125" y="0"/>
                </a:lnTo>
              </a:path>
            </a:pathLst>
          </a:custGeom>
          <a:ln w="11112">
            <a:solidFill>
              <a:srgbClr val="F7F7F7"/>
            </a:solidFill>
          </a:ln>
        </p:spPr>
        <p:txBody>
          <a:bodyPr wrap="square" lIns="0" tIns="0" rIns="0" bIns="0" rtlCol="0"/>
          <a:lstStyle/>
          <a:p>
            <a:endParaRPr/>
          </a:p>
        </p:txBody>
      </p:sp>
      <p:sp>
        <p:nvSpPr>
          <p:cNvPr id="132" name="object 132"/>
          <p:cNvSpPr/>
          <p:nvPr/>
        </p:nvSpPr>
        <p:spPr>
          <a:xfrm>
            <a:off x="10067823" y="4997580"/>
            <a:ext cx="7365" cy="27754"/>
          </a:xfrm>
          <a:custGeom>
            <a:avLst/>
            <a:gdLst/>
            <a:ahLst/>
            <a:cxnLst/>
            <a:rect l="l" t="t" r="r" b="b"/>
            <a:pathLst>
              <a:path w="3175" h="12700">
                <a:moveTo>
                  <a:pt x="2564" y="12699"/>
                </a:moveTo>
                <a:lnTo>
                  <a:pt x="0" y="0"/>
                </a:lnTo>
              </a:path>
            </a:pathLst>
          </a:custGeom>
          <a:ln w="11112">
            <a:solidFill>
              <a:srgbClr val="F0F0F0"/>
            </a:solidFill>
          </a:ln>
        </p:spPr>
        <p:txBody>
          <a:bodyPr wrap="square" lIns="0" tIns="0" rIns="0" bIns="0" rtlCol="0"/>
          <a:lstStyle/>
          <a:p>
            <a:endParaRPr/>
          </a:p>
        </p:txBody>
      </p:sp>
      <p:sp>
        <p:nvSpPr>
          <p:cNvPr id="133" name="object 133"/>
          <p:cNvSpPr/>
          <p:nvPr/>
        </p:nvSpPr>
        <p:spPr>
          <a:xfrm>
            <a:off x="9823373" y="5025334"/>
            <a:ext cx="250396" cy="208152"/>
          </a:xfrm>
          <a:custGeom>
            <a:avLst/>
            <a:gdLst/>
            <a:ahLst/>
            <a:cxnLst/>
            <a:rect l="l" t="t" r="r" b="b"/>
            <a:pathLst>
              <a:path w="107950" h="95250">
                <a:moveTo>
                  <a:pt x="0" y="92690"/>
                </a:moveTo>
                <a:lnTo>
                  <a:pt x="12700" y="95255"/>
                </a:lnTo>
                <a:lnTo>
                  <a:pt x="49769" y="87768"/>
                </a:lnTo>
                <a:lnTo>
                  <a:pt x="80046" y="67352"/>
                </a:lnTo>
                <a:lnTo>
                  <a:pt x="100463" y="37074"/>
                </a:lnTo>
                <a:lnTo>
                  <a:pt x="107950" y="0"/>
                </a:lnTo>
              </a:path>
            </a:pathLst>
          </a:custGeom>
          <a:ln w="11112">
            <a:solidFill>
              <a:srgbClr val="F0F0F0"/>
            </a:solidFill>
          </a:ln>
        </p:spPr>
        <p:txBody>
          <a:bodyPr wrap="square" lIns="0" tIns="0" rIns="0" bIns="0" rtlCol="0"/>
          <a:lstStyle/>
          <a:p>
            <a:endParaRPr/>
          </a:p>
        </p:txBody>
      </p:sp>
      <p:sp>
        <p:nvSpPr>
          <p:cNvPr id="134" name="object 134"/>
          <p:cNvSpPr/>
          <p:nvPr/>
        </p:nvSpPr>
        <p:spPr>
          <a:xfrm>
            <a:off x="10060461" y="4997580"/>
            <a:ext cx="7365" cy="27754"/>
          </a:xfrm>
          <a:custGeom>
            <a:avLst/>
            <a:gdLst/>
            <a:ahLst/>
            <a:cxnLst/>
            <a:rect l="l" t="t" r="r" b="b"/>
            <a:pathLst>
              <a:path w="3175" h="12700">
                <a:moveTo>
                  <a:pt x="2564" y="12699"/>
                </a:moveTo>
                <a:lnTo>
                  <a:pt x="0" y="0"/>
                </a:lnTo>
              </a:path>
            </a:pathLst>
          </a:custGeom>
          <a:ln w="11112">
            <a:solidFill>
              <a:srgbClr val="E8E8E8"/>
            </a:solidFill>
          </a:ln>
        </p:spPr>
        <p:txBody>
          <a:bodyPr wrap="square" lIns="0" tIns="0" rIns="0" bIns="0" rtlCol="0"/>
          <a:lstStyle/>
          <a:p>
            <a:endParaRPr/>
          </a:p>
        </p:txBody>
      </p:sp>
      <p:sp>
        <p:nvSpPr>
          <p:cNvPr id="135" name="object 135"/>
          <p:cNvSpPr/>
          <p:nvPr/>
        </p:nvSpPr>
        <p:spPr>
          <a:xfrm>
            <a:off x="9823374" y="5025335"/>
            <a:ext cx="243032" cy="201213"/>
          </a:xfrm>
          <a:custGeom>
            <a:avLst/>
            <a:gdLst/>
            <a:ahLst/>
            <a:cxnLst/>
            <a:rect l="l" t="t" r="r" b="b"/>
            <a:pathLst>
              <a:path w="104775" h="92075">
                <a:moveTo>
                  <a:pt x="0" y="89515"/>
                </a:moveTo>
                <a:lnTo>
                  <a:pt x="12700" y="92080"/>
                </a:lnTo>
                <a:lnTo>
                  <a:pt x="48539" y="84843"/>
                </a:lnTo>
                <a:lnTo>
                  <a:pt x="77806" y="65108"/>
                </a:lnTo>
                <a:lnTo>
                  <a:pt x="97539" y="35839"/>
                </a:lnTo>
                <a:lnTo>
                  <a:pt x="104775" y="0"/>
                </a:lnTo>
              </a:path>
            </a:pathLst>
          </a:custGeom>
          <a:ln w="11112">
            <a:solidFill>
              <a:srgbClr val="E8E8E8"/>
            </a:solidFill>
          </a:ln>
        </p:spPr>
        <p:txBody>
          <a:bodyPr wrap="square" lIns="0" tIns="0" rIns="0" bIns="0" rtlCol="0"/>
          <a:lstStyle/>
          <a:p>
            <a:endParaRPr/>
          </a:p>
        </p:txBody>
      </p:sp>
      <p:sp>
        <p:nvSpPr>
          <p:cNvPr id="136" name="object 136"/>
          <p:cNvSpPr/>
          <p:nvPr/>
        </p:nvSpPr>
        <p:spPr>
          <a:xfrm>
            <a:off x="10053096" y="4997580"/>
            <a:ext cx="7365" cy="27754"/>
          </a:xfrm>
          <a:custGeom>
            <a:avLst/>
            <a:gdLst/>
            <a:ahLst/>
            <a:cxnLst/>
            <a:rect l="l" t="t" r="r" b="b"/>
            <a:pathLst>
              <a:path w="3175" h="12700">
                <a:moveTo>
                  <a:pt x="2563" y="12699"/>
                </a:moveTo>
                <a:lnTo>
                  <a:pt x="0" y="0"/>
                </a:lnTo>
              </a:path>
            </a:pathLst>
          </a:custGeom>
          <a:ln w="11112">
            <a:solidFill>
              <a:srgbClr val="E1E1E1"/>
            </a:solidFill>
          </a:ln>
        </p:spPr>
        <p:txBody>
          <a:bodyPr wrap="square" lIns="0" tIns="0" rIns="0" bIns="0" rtlCol="0"/>
          <a:lstStyle/>
          <a:p>
            <a:endParaRPr/>
          </a:p>
        </p:txBody>
      </p:sp>
      <p:sp>
        <p:nvSpPr>
          <p:cNvPr id="137" name="object 137"/>
          <p:cNvSpPr/>
          <p:nvPr/>
        </p:nvSpPr>
        <p:spPr>
          <a:xfrm>
            <a:off x="9823373" y="5025334"/>
            <a:ext cx="235667" cy="194275"/>
          </a:xfrm>
          <a:custGeom>
            <a:avLst/>
            <a:gdLst/>
            <a:ahLst/>
            <a:cxnLst/>
            <a:rect l="l" t="t" r="r" b="b"/>
            <a:pathLst>
              <a:path w="101600" h="88900">
                <a:moveTo>
                  <a:pt x="0" y="86340"/>
                </a:moveTo>
                <a:lnTo>
                  <a:pt x="12700" y="88905"/>
                </a:lnTo>
                <a:lnTo>
                  <a:pt x="47304" y="81918"/>
                </a:lnTo>
                <a:lnTo>
                  <a:pt x="75562" y="62864"/>
                </a:lnTo>
                <a:lnTo>
                  <a:pt x="94614" y="34605"/>
                </a:lnTo>
                <a:lnTo>
                  <a:pt x="101600" y="0"/>
                </a:lnTo>
              </a:path>
            </a:pathLst>
          </a:custGeom>
          <a:ln w="11112">
            <a:solidFill>
              <a:srgbClr val="E1E1E1"/>
            </a:solidFill>
          </a:ln>
        </p:spPr>
        <p:txBody>
          <a:bodyPr wrap="square" lIns="0" tIns="0" rIns="0" bIns="0" rtlCol="0"/>
          <a:lstStyle/>
          <a:p>
            <a:endParaRPr/>
          </a:p>
        </p:txBody>
      </p:sp>
      <p:sp>
        <p:nvSpPr>
          <p:cNvPr id="138" name="object 138"/>
          <p:cNvSpPr/>
          <p:nvPr/>
        </p:nvSpPr>
        <p:spPr>
          <a:xfrm>
            <a:off x="10045729" y="4997580"/>
            <a:ext cx="7365" cy="27754"/>
          </a:xfrm>
          <a:custGeom>
            <a:avLst/>
            <a:gdLst/>
            <a:ahLst/>
            <a:cxnLst/>
            <a:rect l="l" t="t" r="r" b="b"/>
            <a:pathLst>
              <a:path w="3175" h="12700">
                <a:moveTo>
                  <a:pt x="2564" y="12699"/>
                </a:moveTo>
                <a:lnTo>
                  <a:pt x="0" y="0"/>
                </a:lnTo>
              </a:path>
            </a:pathLst>
          </a:custGeom>
          <a:ln w="11112">
            <a:solidFill>
              <a:srgbClr val="D9D9D9"/>
            </a:solidFill>
          </a:ln>
        </p:spPr>
        <p:txBody>
          <a:bodyPr wrap="square" lIns="0" tIns="0" rIns="0" bIns="0" rtlCol="0"/>
          <a:lstStyle/>
          <a:p>
            <a:endParaRPr/>
          </a:p>
        </p:txBody>
      </p:sp>
      <p:sp>
        <p:nvSpPr>
          <p:cNvPr id="139" name="object 139"/>
          <p:cNvSpPr/>
          <p:nvPr/>
        </p:nvSpPr>
        <p:spPr>
          <a:xfrm>
            <a:off x="9823374" y="5025335"/>
            <a:ext cx="228303" cy="187337"/>
          </a:xfrm>
          <a:custGeom>
            <a:avLst/>
            <a:gdLst/>
            <a:ahLst/>
            <a:cxnLst/>
            <a:rect l="l" t="t" r="r" b="b"/>
            <a:pathLst>
              <a:path w="98425" h="85725">
                <a:moveTo>
                  <a:pt x="0" y="83165"/>
                </a:moveTo>
                <a:lnTo>
                  <a:pt x="12700" y="85730"/>
                </a:lnTo>
                <a:lnTo>
                  <a:pt x="46063" y="78992"/>
                </a:lnTo>
                <a:lnTo>
                  <a:pt x="73312" y="60618"/>
                </a:lnTo>
                <a:lnTo>
                  <a:pt x="91686" y="33368"/>
                </a:lnTo>
                <a:lnTo>
                  <a:pt x="98425" y="0"/>
                </a:lnTo>
              </a:path>
            </a:pathLst>
          </a:custGeom>
          <a:ln w="11112">
            <a:solidFill>
              <a:srgbClr val="D9D9D9"/>
            </a:solidFill>
          </a:ln>
        </p:spPr>
        <p:txBody>
          <a:bodyPr wrap="square" lIns="0" tIns="0" rIns="0" bIns="0" rtlCol="0"/>
          <a:lstStyle/>
          <a:p>
            <a:endParaRPr/>
          </a:p>
        </p:txBody>
      </p:sp>
      <p:sp>
        <p:nvSpPr>
          <p:cNvPr id="140" name="object 140"/>
          <p:cNvSpPr/>
          <p:nvPr/>
        </p:nvSpPr>
        <p:spPr>
          <a:xfrm>
            <a:off x="10038364" y="4997580"/>
            <a:ext cx="7365" cy="27754"/>
          </a:xfrm>
          <a:custGeom>
            <a:avLst/>
            <a:gdLst/>
            <a:ahLst/>
            <a:cxnLst/>
            <a:rect l="l" t="t" r="r" b="b"/>
            <a:pathLst>
              <a:path w="3175" h="12700">
                <a:moveTo>
                  <a:pt x="2564" y="12699"/>
                </a:moveTo>
                <a:lnTo>
                  <a:pt x="0" y="0"/>
                </a:lnTo>
              </a:path>
            </a:pathLst>
          </a:custGeom>
          <a:ln w="11112">
            <a:solidFill>
              <a:srgbClr val="D2D2D2"/>
            </a:solidFill>
          </a:ln>
        </p:spPr>
        <p:txBody>
          <a:bodyPr wrap="square" lIns="0" tIns="0" rIns="0" bIns="0" rtlCol="0"/>
          <a:lstStyle/>
          <a:p>
            <a:endParaRPr/>
          </a:p>
        </p:txBody>
      </p:sp>
      <p:sp>
        <p:nvSpPr>
          <p:cNvPr id="141" name="object 141"/>
          <p:cNvSpPr/>
          <p:nvPr/>
        </p:nvSpPr>
        <p:spPr>
          <a:xfrm>
            <a:off x="9823373" y="5025334"/>
            <a:ext cx="220938" cy="180398"/>
          </a:xfrm>
          <a:custGeom>
            <a:avLst/>
            <a:gdLst/>
            <a:ahLst/>
            <a:cxnLst/>
            <a:rect l="l" t="t" r="r" b="b"/>
            <a:pathLst>
              <a:path w="95250" h="82550">
                <a:moveTo>
                  <a:pt x="0" y="79990"/>
                </a:moveTo>
                <a:lnTo>
                  <a:pt x="12700" y="82555"/>
                </a:lnTo>
                <a:lnTo>
                  <a:pt x="44827" y="76067"/>
                </a:lnTo>
                <a:lnTo>
                  <a:pt x="71067" y="58374"/>
                </a:lnTo>
                <a:lnTo>
                  <a:pt x="88761" y="32133"/>
                </a:lnTo>
                <a:lnTo>
                  <a:pt x="95250" y="0"/>
                </a:lnTo>
              </a:path>
            </a:pathLst>
          </a:custGeom>
          <a:ln w="11112">
            <a:solidFill>
              <a:srgbClr val="D2D2D2"/>
            </a:solidFill>
          </a:ln>
        </p:spPr>
        <p:txBody>
          <a:bodyPr wrap="square" lIns="0" tIns="0" rIns="0" bIns="0" rtlCol="0"/>
          <a:lstStyle/>
          <a:p>
            <a:endParaRPr/>
          </a:p>
        </p:txBody>
      </p:sp>
      <p:sp>
        <p:nvSpPr>
          <p:cNvPr id="142" name="object 142"/>
          <p:cNvSpPr/>
          <p:nvPr/>
        </p:nvSpPr>
        <p:spPr>
          <a:xfrm>
            <a:off x="10031000" y="4997580"/>
            <a:ext cx="7365" cy="27754"/>
          </a:xfrm>
          <a:custGeom>
            <a:avLst/>
            <a:gdLst/>
            <a:ahLst/>
            <a:cxnLst/>
            <a:rect l="l" t="t" r="r" b="b"/>
            <a:pathLst>
              <a:path w="3175" h="12700">
                <a:moveTo>
                  <a:pt x="2564" y="12699"/>
                </a:moveTo>
                <a:lnTo>
                  <a:pt x="0" y="0"/>
                </a:lnTo>
              </a:path>
            </a:pathLst>
          </a:custGeom>
          <a:ln w="11112">
            <a:solidFill>
              <a:srgbClr val="CACACA"/>
            </a:solidFill>
          </a:ln>
        </p:spPr>
        <p:txBody>
          <a:bodyPr wrap="square" lIns="0" tIns="0" rIns="0" bIns="0" rtlCol="0"/>
          <a:lstStyle/>
          <a:p>
            <a:endParaRPr/>
          </a:p>
        </p:txBody>
      </p:sp>
      <p:sp>
        <p:nvSpPr>
          <p:cNvPr id="143" name="object 143"/>
          <p:cNvSpPr/>
          <p:nvPr/>
        </p:nvSpPr>
        <p:spPr>
          <a:xfrm>
            <a:off x="9823374" y="5025335"/>
            <a:ext cx="213573" cy="173460"/>
          </a:xfrm>
          <a:custGeom>
            <a:avLst/>
            <a:gdLst/>
            <a:ahLst/>
            <a:cxnLst/>
            <a:rect l="l" t="t" r="r" b="b"/>
            <a:pathLst>
              <a:path w="92075" h="79375">
                <a:moveTo>
                  <a:pt x="0" y="76815"/>
                </a:moveTo>
                <a:lnTo>
                  <a:pt x="12700" y="79380"/>
                </a:lnTo>
                <a:lnTo>
                  <a:pt x="43592" y="73141"/>
                </a:lnTo>
                <a:lnTo>
                  <a:pt x="68823" y="56128"/>
                </a:lnTo>
                <a:lnTo>
                  <a:pt x="85836" y="30896"/>
                </a:lnTo>
                <a:lnTo>
                  <a:pt x="92075" y="0"/>
                </a:lnTo>
              </a:path>
            </a:pathLst>
          </a:custGeom>
          <a:ln w="11112">
            <a:solidFill>
              <a:srgbClr val="CACACA"/>
            </a:solidFill>
          </a:ln>
        </p:spPr>
        <p:txBody>
          <a:bodyPr wrap="square" lIns="0" tIns="0" rIns="0" bIns="0" rtlCol="0"/>
          <a:lstStyle/>
          <a:p>
            <a:endParaRPr/>
          </a:p>
        </p:txBody>
      </p:sp>
      <p:sp>
        <p:nvSpPr>
          <p:cNvPr id="144" name="object 144"/>
          <p:cNvSpPr/>
          <p:nvPr/>
        </p:nvSpPr>
        <p:spPr>
          <a:xfrm>
            <a:off x="10023635" y="4997580"/>
            <a:ext cx="7365" cy="27754"/>
          </a:xfrm>
          <a:custGeom>
            <a:avLst/>
            <a:gdLst/>
            <a:ahLst/>
            <a:cxnLst/>
            <a:rect l="l" t="t" r="r" b="b"/>
            <a:pathLst>
              <a:path w="3175" h="12700">
                <a:moveTo>
                  <a:pt x="2564" y="12699"/>
                </a:moveTo>
                <a:lnTo>
                  <a:pt x="0" y="0"/>
                </a:lnTo>
              </a:path>
            </a:pathLst>
          </a:custGeom>
          <a:ln w="11112">
            <a:solidFill>
              <a:srgbClr val="C3C3C3"/>
            </a:solidFill>
          </a:ln>
        </p:spPr>
        <p:txBody>
          <a:bodyPr wrap="square" lIns="0" tIns="0" rIns="0" bIns="0" rtlCol="0"/>
          <a:lstStyle/>
          <a:p>
            <a:endParaRPr/>
          </a:p>
        </p:txBody>
      </p:sp>
      <p:sp>
        <p:nvSpPr>
          <p:cNvPr id="145" name="object 145"/>
          <p:cNvSpPr/>
          <p:nvPr/>
        </p:nvSpPr>
        <p:spPr>
          <a:xfrm>
            <a:off x="9823373" y="5025334"/>
            <a:ext cx="206209" cy="166521"/>
          </a:xfrm>
          <a:custGeom>
            <a:avLst/>
            <a:gdLst/>
            <a:ahLst/>
            <a:cxnLst/>
            <a:rect l="l" t="t" r="r" b="b"/>
            <a:pathLst>
              <a:path w="88900" h="76200">
                <a:moveTo>
                  <a:pt x="0" y="73640"/>
                </a:moveTo>
                <a:lnTo>
                  <a:pt x="12700" y="76205"/>
                </a:lnTo>
                <a:lnTo>
                  <a:pt x="42357" y="70216"/>
                </a:lnTo>
                <a:lnTo>
                  <a:pt x="66578" y="53884"/>
                </a:lnTo>
                <a:lnTo>
                  <a:pt x="82910" y="29661"/>
                </a:lnTo>
                <a:lnTo>
                  <a:pt x="88900" y="0"/>
                </a:lnTo>
              </a:path>
            </a:pathLst>
          </a:custGeom>
          <a:ln w="11112">
            <a:solidFill>
              <a:srgbClr val="C3C3C3"/>
            </a:solidFill>
          </a:ln>
        </p:spPr>
        <p:txBody>
          <a:bodyPr wrap="square" lIns="0" tIns="0" rIns="0" bIns="0" rtlCol="0"/>
          <a:lstStyle/>
          <a:p>
            <a:endParaRPr/>
          </a:p>
        </p:txBody>
      </p:sp>
      <p:sp>
        <p:nvSpPr>
          <p:cNvPr id="146" name="object 146"/>
          <p:cNvSpPr/>
          <p:nvPr/>
        </p:nvSpPr>
        <p:spPr>
          <a:xfrm>
            <a:off x="10016271" y="4997580"/>
            <a:ext cx="7365" cy="27754"/>
          </a:xfrm>
          <a:custGeom>
            <a:avLst/>
            <a:gdLst/>
            <a:ahLst/>
            <a:cxnLst/>
            <a:rect l="l" t="t" r="r" b="b"/>
            <a:pathLst>
              <a:path w="3175" h="12700">
                <a:moveTo>
                  <a:pt x="2564" y="12699"/>
                </a:moveTo>
                <a:lnTo>
                  <a:pt x="0" y="0"/>
                </a:lnTo>
              </a:path>
            </a:pathLst>
          </a:custGeom>
          <a:ln w="11112">
            <a:solidFill>
              <a:srgbClr val="BBBBBB"/>
            </a:solidFill>
          </a:ln>
        </p:spPr>
        <p:txBody>
          <a:bodyPr wrap="square" lIns="0" tIns="0" rIns="0" bIns="0" rtlCol="0"/>
          <a:lstStyle/>
          <a:p>
            <a:endParaRPr/>
          </a:p>
        </p:txBody>
      </p:sp>
      <p:sp>
        <p:nvSpPr>
          <p:cNvPr id="147" name="object 147"/>
          <p:cNvSpPr/>
          <p:nvPr/>
        </p:nvSpPr>
        <p:spPr>
          <a:xfrm>
            <a:off x="9823374" y="5025335"/>
            <a:ext cx="198844" cy="159583"/>
          </a:xfrm>
          <a:custGeom>
            <a:avLst/>
            <a:gdLst/>
            <a:ahLst/>
            <a:cxnLst/>
            <a:rect l="l" t="t" r="r" b="b"/>
            <a:pathLst>
              <a:path w="85725" h="73025">
                <a:moveTo>
                  <a:pt x="0" y="70465"/>
                </a:moveTo>
                <a:lnTo>
                  <a:pt x="12700" y="73030"/>
                </a:lnTo>
                <a:lnTo>
                  <a:pt x="41121" y="67290"/>
                </a:lnTo>
                <a:lnTo>
                  <a:pt x="64333" y="51637"/>
                </a:lnTo>
                <a:lnTo>
                  <a:pt x="79985" y="28424"/>
                </a:lnTo>
                <a:lnTo>
                  <a:pt x="85725" y="0"/>
                </a:lnTo>
              </a:path>
            </a:pathLst>
          </a:custGeom>
          <a:ln w="11112">
            <a:solidFill>
              <a:srgbClr val="BBBBBB"/>
            </a:solidFill>
          </a:ln>
        </p:spPr>
        <p:txBody>
          <a:bodyPr wrap="square" lIns="0" tIns="0" rIns="0" bIns="0" rtlCol="0"/>
          <a:lstStyle/>
          <a:p>
            <a:endParaRPr/>
          </a:p>
        </p:txBody>
      </p:sp>
      <p:sp>
        <p:nvSpPr>
          <p:cNvPr id="148" name="object 148"/>
          <p:cNvSpPr/>
          <p:nvPr/>
        </p:nvSpPr>
        <p:spPr>
          <a:xfrm>
            <a:off x="10008906" y="4997580"/>
            <a:ext cx="7365" cy="27754"/>
          </a:xfrm>
          <a:custGeom>
            <a:avLst/>
            <a:gdLst/>
            <a:ahLst/>
            <a:cxnLst/>
            <a:rect l="l" t="t" r="r" b="b"/>
            <a:pathLst>
              <a:path w="3175" h="12700">
                <a:moveTo>
                  <a:pt x="2564" y="12699"/>
                </a:moveTo>
                <a:lnTo>
                  <a:pt x="0" y="0"/>
                </a:lnTo>
              </a:path>
            </a:pathLst>
          </a:custGeom>
          <a:ln w="11112">
            <a:solidFill>
              <a:srgbClr val="B3B3B3"/>
            </a:solidFill>
          </a:ln>
        </p:spPr>
        <p:txBody>
          <a:bodyPr wrap="square" lIns="0" tIns="0" rIns="0" bIns="0" rtlCol="0"/>
          <a:lstStyle/>
          <a:p>
            <a:endParaRPr/>
          </a:p>
        </p:txBody>
      </p:sp>
      <p:sp>
        <p:nvSpPr>
          <p:cNvPr id="149" name="object 149"/>
          <p:cNvSpPr/>
          <p:nvPr/>
        </p:nvSpPr>
        <p:spPr>
          <a:xfrm>
            <a:off x="9823373" y="5025334"/>
            <a:ext cx="191480" cy="152645"/>
          </a:xfrm>
          <a:custGeom>
            <a:avLst/>
            <a:gdLst/>
            <a:ahLst/>
            <a:cxnLst/>
            <a:rect l="l" t="t" r="r" b="b"/>
            <a:pathLst>
              <a:path w="82550" h="69850">
                <a:moveTo>
                  <a:pt x="0" y="67290"/>
                </a:moveTo>
                <a:lnTo>
                  <a:pt x="12700" y="69855"/>
                </a:lnTo>
                <a:lnTo>
                  <a:pt x="39886" y="64365"/>
                </a:lnTo>
                <a:lnTo>
                  <a:pt x="62089" y="49393"/>
                </a:lnTo>
                <a:lnTo>
                  <a:pt x="77060" y="27189"/>
                </a:lnTo>
                <a:lnTo>
                  <a:pt x="82550" y="0"/>
                </a:lnTo>
              </a:path>
            </a:pathLst>
          </a:custGeom>
          <a:ln w="11112">
            <a:solidFill>
              <a:srgbClr val="B3B3B3"/>
            </a:solidFill>
          </a:ln>
        </p:spPr>
        <p:txBody>
          <a:bodyPr wrap="square" lIns="0" tIns="0" rIns="0" bIns="0" rtlCol="0"/>
          <a:lstStyle/>
          <a:p>
            <a:endParaRPr/>
          </a:p>
        </p:txBody>
      </p:sp>
      <p:sp>
        <p:nvSpPr>
          <p:cNvPr id="150" name="object 150"/>
          <p:cNvSpPr/>
          <p:nvPr/>
        </p:nvSpPr>
        <p:spPr>
          <a:xfrm>
            <a:off x="10001541" y="4997580"/>
            <a:ext cx="7365" cy="27754"/>
          </a:xfrm>
          <a:custGeom>
            <a:avLst/>
            <a:gdLst/>
            <a:ahLst/>
            <a:cxnLst/>
            <a:rect l="l" t="t" r="r" b="b"/>
            <a:pathLst>
              <a:path w="3175" h="12700">
                <a:moveTo>
                  <a:pt x="2564" y="12699"/>
                </a:moveTo>
                <a:lnTo>
                  <a:pt x="0" y="0"/>
                </a:lnTo>
              </a:path>
            </a:pathLst>
          </a:custGeom>
          <a:ln w="11112">
            <a:solidFill>
              <a:srgbClr val="ACACAC"/>
            </a:solidFill>
          </a:ln>
        </p:spPr>
        <p:txBody>
          <a:bodyPr wrap="square" lIns="0" tIns="0" rIns="0" bIns="0" rtlCol="0"/>
          <a:lstStyle/>
          <a:p>
            <a:endParaRPr/>
          </a:p>
        </p:txBody>
      </p:sp>
      <p:sp>
        <p:nvSpPr>
          <p:cNvPr id="151" name="object 151"/>
          <p:cNvSpPr/>
          <p:nvPr/>
        </p:nvSpPr>
        <p:spPr>
          <a:xfrm>
            <a:off x="9823374" y="5025335"/>
            <a:ext cx="184115" cy="145706"/>
          </a:xfrm>
          <a:custGeom>
            <a:avLst/>
            <a:gdLst/>
            <a:ahLst/>
            <a:cxnLst/>
            <a:rect l="l" t="t" r="r" b="b"/>
            <a:pathLst>
              <a:path w="79375" h="66675">
                <a:moveTo>
                  <a:pt x="0" y="64115"/>
                </a:moveTo>
                <a:lnTo>
                  <a:pt x="12700" y="66680"/>
                </a:lnTo>
                <a:lnTo>
                  <a:pt x="38650" y="61439"/>
                </a:lnTo>
                <a:lnTo>
                  <a:pt x="59844" y="47147"/>
                </a:lnTo>
                <a:lnTo>
                  <a:pt x="74134" y="25952"/>
                </a:lnTo>
                <a:lnTo>
                  <a:pt x="79375" y="0"/>
                </a:lnTo>
              </a:path>
            </a:pathLst>
          </a:custGeom>
          <a:ln w="11112">
            <a:solidFill>
              <a:srgbClr val="ACACAC"/>
            </a:solidFill>
          </a:ln>
        </p:spPr>
        <p:txBody>
          <a:bodyPr wrap="square" lIns="0" tIns="0" rIns="0" bIns="0" rtlCol="0"/>
          <a:lstStyle/>
          <a:p>
            <a:endParaRPr/>
          </a:p>
        </p:txBody>
      </p:sp>
      <p:sp>
        <p:nvSpPr>
          <p:cNvPr id="152" name="object 152"/>
          <p:cNvSpPr/>
          <p:nvPr/>
        </p:nvSpPr>
        <p:spPr>
          <a:xfrm>
            <a:off x="9994177" y="4997580"/>
            <a:ext cx="7365" cy="27754"/>
          </a:xfrm>
          <a:custGeom>
            <a:avLst/>
            <a:gdLst/>
            <a:ahLst/>
            <a:cxnLst/>
            <a:rect l="l" t="t" r="r" b="b"/>
            <a:pathLst>
              <a:path w="3175" h="12700">
                <a:moveTo>
                  <a:pt x="2564" y="12699"/>
                </a:moveTo>
                <a:lnTo>
                  <a:pt x="0" y="0"/>
                </a:lnTo>
              </a:path>
            </a:pathLst>
          </a:custGeom>
          <a:ln w="11112">
            <a:solidFill>
              <a:srgbClr val="A4A4A4"/>
            </a:solidFill>
          </a:ln>
        </p:spPr>
        <p:txBody>
          <a:bodyPr wrap="square" lIns="0" tIns="0" rIns="0" bIns="0" rtlCol="0"/>
          <a:lstStyle/>
          <a:p>
            <a:endParaRPr/>
          </a:p>
        </p:txBody>
      </p:sp>
      <p:sp>
        <p:nvSpPr>
          <p:cNvPr id="153" name="object 153"/>
          <p:cNvSpPr/>
          <p:nvPr/>
        </p:nvSpPr>
        <p:spPr>
          <a:xfrm>
            <a:off x="9823373" y="5025334"/>
            <a:ext cx="176750" cy="138768"/>
          </a:xfrm>
          <a:custGeom>
            <a:avLst/>
            <a:gdLst/>
            <a:ahLst/>
            <a:cxnLst/>
            <a:rect l="l" t="t" r="r" b="b"/>
            <a:pathLst>
              <a:path w="76200" h="63500">
                <a:moveTo>
                  <a:pt x="0" y="60940"/>
                </a:moveTo>
                <a:lnTo>
                  <a:pt x="12700" y="63505"/>
                </a:lnTo>
                <a:lnTo>
                  <a:pt x="37415" y="58514"/>
                </a:lnTo>
                <a:lnTo>
                  <a:pt x="57599" y="44903"/>
                </a:lnTo>
                <a:lnTo>
                  <a:pt x="71209" y="24717"/>
                </a:lnTo>
                <a:lnTo>
                  <a:pt x="76200" y="0"/>
                </a:lnTo>
              </a:path>
            </a:pathLst>
          </a:custGeom>
          <a:ln w="11112">
            <a:solidFill>
              <a:srgbClr val="A4A4A4"/>
            </a:solidFill>
          </a:ln>
        </p:spPr>
        <p:txBody>
          <a:bodyPr wrap="square" lIns="0" tIns="0" rIns="0" bIns="0" rtlCol="0"/>
          <a:lstStyle/>
          <a:p>
            <a:endParaRPr/>
          </a:p>
        </p:txBody>
      </p:sp>
      <p:sp>
        <p:nvSpPr>
          <p:cNvPr id="154" name="object 154"/>
          <p:cNvSpPr/>
          <p:nvPr/>
        </p:nvSpPr>
        <p:spPr>
          <a:xfrm>
            <a:off x="9986812" y="4997580"/>
            <a:ext cx="7365" cy="27754"/>
          </a:xfrm>
          <a:custGeom>
            <a:avLst/>
            <a:gdLst/>
            <a:ahLst/>
            <a:cxnLst/>
            <a:rect l="l" t="t" r="r" b="b"/>
            <a:pathLst>
              <a:path w="3175" h="12700">
                <a:moveTo>
                  <a:pt x="2564" y="12699"/>
                </a:moveTo>
                <a:lnTo>
                  <a:pt x="0" y="0"/>
                </a:lnTo>
              </a:path>
            </a:pathLst>
          </a:custGeom>
          <a:ln w="11112">
            <a:solidFill>
              <a:srgbClr val="9D9D9D"/>
            </a:solidFill>
          </a:ln>
        </p:spPr>
        <p:txBody>
          <a:bodyPr wrap="square" lIns="0" tIns="0" rIns="0" bIns="0" rtlCol="0"/>
          <a:lstStyle/>
          <a:p>
            <a:endParaRPr/>
          </a:p>
        </p:txBody>
      </p:sp>
      <p:sp>
        <p:nvSpPr>
          <p:cNvPr id="155" name="object 155"/>
          <p:cNvSpPr/>
          <p:nvPr/>
        </p:nvSpPr>
        <p:spPr>
          <a:xfrm>
            <a:off x="9823374" y="5025335"/>
            <a:ext cx="169386" cy="131829"/>
          </a:xfrm>
          <a:custGeom>
            <a:avLst/>
            <a:gdLst/>
            <a:ahLst/>
            <a:cxnLst/>
            <a:rect l="l" t="t" r="r" b="b"/>
            <a:pathLst>
              <a:path w="73025" h="60325">
                <a:moveTo>
                  <a:pt x="0" y="57765"/>
                </a:moveTo>
                <a:lnTo>
                  <a:pt x="12700" y="60330"/>
                </a:lnTo>
                <a:lnTo>
                  <a:pt x="36179" y="55588"/>
                </a:lnTo>
                <a:lnTo>
                  <a:pt x="55354" y="42657"/>
                </a:lnTo>
                <a:lnTo>
                  <a:pt x="68284" y="23480"/>
                </a:lnTo>
                <a:lnTo>
                  <a:pt x="73025" y="0"/>
                </a:lnTo>
              </a:path>
            </a:pathLst>
          </a:custGeom>
          <a:ln w="11112">
            <a:solidFill>
              <a:srgbClr val="9D9D9D"/>
            </a:solidFill>
          </a:ln>
        </p:spPr>
        <p:txBody>
          <a:bodyPr wrap="square" lIns="0" tIns="0" rIns="0" bIns="0" rtlCol="0"/>
          <a:lstStyle/>
          <a:p>
            <a:endParaRPr/>
          </a:p>
        </p:txBody>
      </p:sp>
      <p:sp>
        <p:nvSpPr>
          <p:cNvPr id="156" name="object 156"/>
          <p:cNvSpPr/>
          <p:nvPr/>
        </p:nvSpPr>
        <p:spPr>
          <a:xfrm>
            <a:off x="9979450" y="4997580"/>
            <a:ext cx="7365" cy="27754"/>
          </a:xfrm>
          <a:custGeom>
            <a:avLst/>
            <a:gdLst/>
            <a:ahLst/>
            <a:cxnLst/>
            <a:rect l="l" t="t" r="r" b="b"/>
            <a:pathLst>
              <a:path w="3175" h="12700">
                <a:moveTo>
                  <a:pt x="2564" y="12699"/>
                </a:moveTo>
                <a:lnTo>
                  <a:pt x="0" y="0"/>
                </a:lnTo>
              </a:path>
            </a:pathLst>
          </a:custGeom>
          <a:ln w="11112">
            <a:solidFill>
              <a:srgbClr val="959595"/>
            </a:solidFill>
          </a:ln>
        </p:spPr>
        <p:txBody>
          <a:bodyPr wrap="square" lIns="0" tIns="0" rIns="0" bIns="0" rtlCol="0"/>
          <a:lstStyle/>
          <a:p>
            <a:endParaRPr/>
          </a:p>
        </p:txBody>
      </p:sp>
      <p:sp>
        <p:nvSpPr>
          <p:cNvPr id="157" name="object 157"/>
          <p:cNvSpPr/>
          <p:nvPr/>
        </p:nvSpPr>
        <p:spPr>
          <a:xfrm>
            <a:off x="9823373" y="5025334"/>
            <a:ext cx="162021" cy="124891"/>
          </a:xfrm>
          <a:custGeom>
            <a:avLst/>
            <a:gdLst/>
            <a:ahLst/>
            <a:cxnLst/>
            <a:rect l="l" t="t" r="r" b="b"/>
            <a:pathLst>
              <a:path w="69850" h="57150">
                <a:moveTo>
                  <a:pt x="0" y="54590"/>
                </a:moveTo>
                <a:lnTo>
                  <a:pt x="12700" y="57155"/>
                </a:lnTo>
                <a:lnTo>
                  <a:pt x="34944" y="52663"/>
                </a:lnTo>
                <a:lnTo>
                  <a:pt x="53110" y="40413"/>
                </a:lnTo>
                <a:lnTo>
                  <a:pt x="65358" y="22245"/>
                </a:lnTo>
                <a:lnTo>
                  <a:pt x="69850" y="0"/>
                </a:lnTo>
              </a:path>
            </a:pathLst>
          </a:custGeom>
          <a:ln w="11112">
            <a:solidFill>
              <a:srgbClr val="959595"/>
            </a:solidFill>
          </a:ln>
        </p:spPr>
        <p:txBody>
          <a:bodyPr wrap="square" lIns="0" tIns="0" rIns="0" bIns="0" rtlCol="0"/>
          <a:lstStyle/>
          <a:p>
            <a:endParaRPr/>
          </a:p>
        </p:txBody>
      </p:sp>
      <p:sp>
        <p:nvSpPr>
          <p:cNvPr id="158" name="object 158"/>
          <p:cNvSpPr/>
          <p:nvPr/>
        </p:nvSpPr>
        <p:spPr>
          <a:xfrm>
            <a:off x="9972083" y="4997580"/>
            <a:ext cx="7365" cy="27754"/>
          </a:xfrm>
          <a:custGeom>
            <a:avLst/>
            <a:gdLst/>
            <a:ahLst/>
            <a:cxnLst/>
            <a:rect l="l" t="t" r="r" b="b"/>
            <a:pathLst>
              <a:path w="3175" h="12700">
                <a:moveTo>
                  <a:pt x="2564" y="12699"/>
                </a:moveTo>
                <a:lnTo>
                  <a:pt x="0" y="0"/>
                </a:lnTo>
              </a:path>
            </a:pathLst>
          </a:custGeom>
          <a:ln w="11112">
            <a:solidFill>
              <a:srgbClr val="8E8E8E"/>
            </a:solidFill>
          </a:ln>
        </p:spPr>
        <p:txBody>
          <a:bodyPr wrap="square" lIns="0" tIns="0" rIns="0" bIns="0" rtlCol="0"/>
          <a:lstStyle/>
          <a:p>
            <a:endParaRPr/>
          </a:p>
        </p:txBody>
      </p:sp>
      <p:sp>
        <p:nvSpPr>
          <p:cNvPr id="159" name="object 159"/>
          <p:cNvSpPr/>
          <p:nvPr/>
        </p:nvSpPr>
        <p:spPr>
          <a:xfrm>
            <a:off x="9823374" y="5025335"/>
            <a:ext cx="154657" cy="117953"/>
          </a:xfrm>
          <a:custGeom>
            <a:avLst/>
            <a:gdLst/>
            <a:ahLst/>
            <a:cxnLst/>
            <a:rect l="l" t="t" r="r" b="b"/>
            <a:pathLst>
              <a:path w="66675" h="53975">
                <a:moveTo>
                  <a:pt x="0" y="51415"/>
                </a:moveTo>
                <a:lnTo>
                  <a:pt x="12700" y="53980"/>
                </a:lnTo>
                <a:lnTo>
                  <a:pt x="33708" y="49737"/>
                </a:lnTo>
                <a:lnTo>
                  <a:pt x="50865" y="38167"/>
                </a:lnTo>
                <a:lnTo>
                  <a:pt x="62433" y="21008"/>
                </a:lnTo>
                <a:lnTo>
                  <a:pt x="66675" y="0"/>
                </a:lnTo>
              </a:path>
            </a:pathLst>
          </a:custGeom>
          <a:ln w="11112">
            <a:solidFill>
              <a:srgbClr val="8E8E8E"/>
            </a:solidFill>
          </a:ln>
        </p:spPr>
        <p:txBody>
          <a:bodyPr wrap="square" lIns="0" tIns="0" rIns="0" bIns="0" rtlCol="0"/>
          <a:lstStyle/>
          <a:p>
            <a:endParaRPr/>
          </a:p>
        </p:txBody>
      </p:sp>
      <p:sp>
        <p:nvSpPr>
          <p:cNvPr id="160" name="object 160"/>
          <p:cNvSpPr/>
          <p:nvPr/>
        </p:nvSpPr>
        <p:spPr>
          <a:xfrm>
            <a:off x="9964721" y="4997580"/>
            <a:ext cx="7365" cy="27754"/>
          </a:xfrm>
          <a:custGeom>
            <a:avLst/>
            <a:gdLst/>
            <a:ahLst/>
            <a:cxnLst/>
            <a:rect l="l" t="t" r="r" b="b"/>
            <a:pathLst>
              <a:path w="3175" h="12700">
                <a:moveTo>
                  <a:pt x="2564" y="12699"/>
                </a:moveTo>
                <a:lnTo>
                  <a:pt x="0" y="0"/>
                </a:lnTo>
              </a:path>
            </a:pathLst>
          </a:custGeom>
          <a:ln w="11112">
            <a:solidFill>
              <a:srgbClr val="868686"/>
            </a:solidFill>
          </a:ln>
        </p:spPr>
        <p:txBody>
          <a:bodyPr wrap="square" lIns="0" tIns="0" rIns="0" bIns="0" rtlCol="0"/>
          <a:lstStyle/>
          <a:p>
            <a:endParaRPr/>
          </a:p>
        </p:txBody>
      </p:sp>
      <p:sp>
        <p:nvSpPr>
          <p:cNvPr id="161" name="object 161"/>
          <p:cNvSpPr/>
          <p:nvPr/>
        </p:nvSpPr>
        <p:spPr>
          <a:xfrm>
            <a:off x="9823373" y="5025334"/>
            <a:ext cx="147292" cy="111014"/>
          </a:xfrm>
          <a:custGeom>
            <a:avLst/>
            <a:gdLst/>
            <a:ahLst/>
            <a:cxnLst/>
            <a:rect l="l" t="t" r="r" b="b"/>
            <a:pathLst>
              <a:path w="63500" h="50800">
                <a:moveTo>
                  <a:pt x="0" y="48240"/>
                </a:moveTo>
                <a:lnTo>
                  <a:pt x="12700" y="50805"/>
                </a:lnTo>
                <a:lnTo>
                  <a:pt x="32473" y="46811"/>
                </a:lnTo>
                <a:lnTo>
                  <a:pt x="48620" y="35922"/>
                </a:lnTo>
                <a:lnTo>
                  <a:pt x="59507" y="19773"/>
                </a:lnTo>
                <a:lnTo>
                  <a:pt x="63500" y="0"/>
                </a:lnTo>
              </a:path>
            </a:pathLst>
          </a:custGeom>
          <a:ln w="11112">
            <a:solidFill>
              <a:srgbClr val="868686"/>
            </a:solidFill>
          </a:ln>
        </p:spPr>
        <p:txBody>
          <a:bodyPr wrap="square" lIns="0" tIns="0" rIns="0" bIns="0" rtlCol="0"/>
          <a:lstStyle/>
          <a:p>
            <a:endParaRPr/>
          </a:p>
        </p:txBody>
      </p:sp>
      <p:sp>
        <p:nvSpPr>
          <p:cNvPr id="162" name="object 162"/>
          <p:cNvSpPr/>
          <p:nvPr/>
        </p:nvSpPr>
        <p:spPr>
          <a:xfrm>
            <a:off x="9964721" y="4997580"/>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3" name="object 163"/>
          <p:cNvSpPr/>
          <p:nvPr/>
        </p:nvSpPr>
        <p:spPr>
          <a:xfrm>
            <a:off x="9823373" y="5025334"/>
            <a:ext cx="147292" cy="111014"/>
          </a:xfrm>
          <a:custGeom>
            <a:avLst/>
            <a:gdLst/>
            <a:ahLst/>
            <a:cxnLst/>
            <a:rect l="l" t="t" r="r" b="b"/>
            <a:pathLst>
              <a:path w="63500" h="50800">
                <a:moveTo>
                  <a:pt x="0" y="48235"/>
                </a:moveTo>
                <a:lnTo>
                  <a:pt x="12700" y="50800"/>
                </a:lnTo>
                <a:lnTo>
                  <a:pt x="32473" y="46807"/>
                </a:lnTo>
                <a:lnTo>
                  <a:pt x="48620" y="35920"/>
                </a:lnTo>
                <a:lnTo>
                  <a:pt x="59507" y="19772"/>
                </a:lnTo>
                <a:lnTo>
                  <a:pt x="63500" y="0"/>
                </a:lnTo>
              </a:path>
            </a:pathLst>
          </a:custGeom>
          <a:ln w="11112">
            <a:solidFill>
              <a:srgbClr val="7F7F7F"/>
            </a:solidFill>
          </a:ln>
        </p:spPr>
        <p:txBody>
          <a:bodyPr wrap="square" lIns="0" tIns="0" rIns="0" bIns="0" rtlCol="0"/>
          <a:lstStyle/>
          <a:p>
            <a:endParaRPr/>
          </a:p>
        </p:txBody>
      </p:sp>
      <p:sp>
        <p:nvSpPr>
          <p:cNvPr id="164" name="object 164"/>
          <p:cNvSpPr/>
          <p:nvPr/>
        </p:nvSpPr>
        <p:spPr>
          <a:xfrm>
            <a:off x="9957356" y="4997580"/>
            <a:ext cx="7365" cy="27754"/>
          </a:xfrm>
          <a:custGeom>
            <a:avLst/>
            <a:gdLst/>
            <a:ahLst/>
            <a:cxnLst/>
            <a:rect l="l" t="t" r="r" b="b"/>
            <a:pathLst>
              <a:path w="3175" h="12700">
                <a:moveTo>
                  <a:pt x="2564" y="12699"/>
                </a:moveTo>
                <a:lnTo>
                  <a:pt x="0" y="0"/>
                </a:lnTo>
              </a:path>
            </a:pathLst>
          </a:custGeom>
          <a:ln w="11112">
            <a:solidFill>
              <a:srgbClr val="7F7F7F"/>
            </a:solidFill>
          </a:ln>
        </p:spPr>
        <p:txBody>
          <a:bodyPr wrap="square" lIns="0" tIns="0" rIns="0" bIns="0" rtlCol="0"/>
          <a:lstStyle/>
          <a:p>
            <a:endParaRPr/>
          </a:p>
        </p:txBody>
      </p:sp>
      <p:sp>
        <p:nvSpPr>
          <p:cNvPr id="165" name="object 165"/>
          <p:cNvSpPr/>
          <p:nvPr/>
        </p:nvSpPr>
        <p:spPr>
          <a:xfrm>
            <a:off x="9823374" y="5025335"/>
            <a:ext cx="139927" cy="104076"/>
          </a:xfrm>
          <a:custGeom>
            <a:avLst/>
            <a:gdLst/>
            <a:ahLst/>
            <a:cxnLst/>
            <a:rect l="l" t="t" r="r" b="b"/>
            <a:pathLst>
              <a:path w="60325" h="47625">
                <a:moveTo>
                  <a:pt x="0" y="45060"/>
                </a:moveTo>
                <a:lnTo>
                  <a:pt x="12700" y="47625"/>
                </a:lnTo>
                <a:lnTo>
                  <a:pt x="31237" y="43882"/>
                </a:lnTo>
                <a:lnTo>
                  <a:pt x="46375" y="33676"/>
                </a:lnTo>
                <a:lnTo>
                  <a:pt x="56582" y="18537"/>
                </a:lnTo>
                <a:lnTo>
                  <a:pt x="60325" y="0"/>
                </a:lnTo>
              </a:path>
            </a:pathLst>
          </a:custGeom>
          <a:ln w="11112">
            <a:solidFill>
              <a:srgbClr val="7F7F7F"/>
            </a:solidFill>
          </a:ln>
        </p:spPr>
        <p:txBody>
          <a:bodyPr wrap="square" lIns="0" tIns="0" rIns="0" bIns="0" rtlCol="0"/>
          <a:lstStyle/>
          <a:p>
            <a:endParaRPr/>
          </a:p>
        </p:txBody>
      </p:sp>
      <p:sp>
        <p:nvSpPr>
          <p:cNvPr id="166" name="object 166"/>
          <p:cNvSpPr/>
          <p:nvPr/>
        </p:nvSpPr>
        <p:spPr>
          <a:xfrm>
            <a:off x="9949987" y="4997580"/>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67" name="object 167"/>
          <p:cNvSpPr/>
          <p:nvPr/>
        </p:nvSpPr>
        <p:spPr>
          <a:xfrm>
            <a:off x="9823373" y="5025334"/>
            <a:ext cx="132563" cy="97138"/>
          </a:xfrm>
          <a:custGeom>
            <a:avLst/>
            <a:gdLst/>
            <a:ahLst/>
            <a:cxnLst/>
            <a:rect l="l" t="t" r="r" b="b"/>
            <a:pathLst>
              <a:path w="57150" h="44450">
                <a:moveTo>
                  <a:pt x="0" y="41885"/>
                </a:moveTo>
                <a:lnTo>
                  <a:pt x="12700" y="44450"/>
                </a:lnTo>
                <a:lnTo>
                  <a:pt x="29996" y="40956"/>
                </a:lnTo>
                <a:lnTo>
                  <a:pt x="44126" y="31430"/>
                </a:lnTo>
                <a:lnTo>
                  <a:pt x="53655" y="17301"/>
                </a:lnTo>
                <a:lnTo>
                  <a:pt x="57150" y="0"/>
                </a:lnTo>
              </a:path>
            </a:pathLst>
          </a:custGeom>
          <a:ln w="11112">
            <a:solidFill>
              <a:srgbClr val="7F7F7F"/>
            </a:solidFill>
          </a:ln>
        </p:spPr>
        <p:txBody>
          <a:bodyPr wrap="square" lIns="0" tIns="0" rIns="0" bIns="0" rtlCol="0"/>
          <a:lstStyle/>
          <a:p>
            <a:endParaRPr/>
          </a:p>
        </p:txBody>
      </p:sp>
      <p:sp>
        <p:nvSpPr>
          <p:cNvPr id="168" name="object 168"/>
          <p:cNvSpPr/>
          <p:nvPr/>
        </p:nvSpPr>
        <p:spPr>
          <a:xfrm>
            <a:off x="9942627" y="4997580"/>
            <a:ext cx="7365" cy="27754"/>
          </a:xfrm>
          <a:custGeom>
            <a:avLst/>
            <a:gdLst/>
            <a:ahLst/>
            <a:cxnLst/>
            <a:rect l="l" t="t" r="r" b="b"/>
            <a:pathLst>
              <a:path w="3175" h="12700">
                <a:moveTo>
                  <a:pt x="2563" y="12699"/>
                </a:moveTo>
                <a:lnTo>
                  <a:pt x="0" y="0"/>
                </a:lnTo>
              </a:path>
            </a:pathLst>
          </a:custGeom>
          <a:ln w="11112">
            <a:solidFill>
              <a:srgbClr val="7F7F7F"/>
            </a:solidFill>
          </a:ln>
        </p:spPr>
        <p:txBody>
          <a:bodyPr wrap="square" lIns="0" tIns="0" rIns="0" bIns="0" rtlCol="0"/>
          <a:lstStyle/>
          <a:p>
            <a:endParaRPr/>
          </a:p>
        </p:txBody>
      </p:sp>
      <p:sp>
        <p:nvSpPr>
          <p:cNvPr id="169" name="object 169"/>
          <p:cNvSpPr/>
          <p:nvPr/>
        </p:nvSpPr>
        <p:spPr>
          <a:xfrm>
            <a:off x="9823374" y="5025335"/>
            <a:ext cx="125198" cy="90199"/>
          </a:xfrm>
          <a:custGeom>
            <a:avLst/>
            <a:gdLst/>
            <a:ahLst/>
            <a:cxnLst/>
            <a:rect l="l" t="t" r="r" b="b"/>
            <a:pathLst>
              <a:path w="53975" h="41275">
                <a:moveTo>
                  <a:pt x="0" y="38711"/>
                </a:moveTo>
                <a:lnTo>
                  <a:pt x="12700" y="41275"/>
                </a:lnTo>
                <a:lnTo>
                  <a:pt x="28766" y="38031"/>
                </a:lnTo>
                <a:lnTo>
                  <a:pt x="41886" y="29186"/>
                </a:lnTo>
                <a:lnTo>
                  <a:pt x="50731" y="16066"/>
                </a:lnTo>
                <a:lnTo>
                  <a:pt x="53975" y="0"/>
                </a:lnTo>
              </a:path>
            </a:pathLst>
          </a:custGeom>
          <a:ln w="11112">
            <a:solidFill>
              <a:srgbClr val="7F7F7F"/>
            </a:solidFill>
          </a:ln>
        </p:spPr>
        <p:txBody>
          <a:bodyPr wrap="square" lIns="0" tIns="0" rIns="0" bIns="0" rtlCol="0"/>
          <a:lstStyle/>
          <a:p>
            <a:endParaRPr/>
          </a:p>
        </p:txBody>
      </p:sp>
      <p:sp>
        <p:nvSpPr>
          <p:cNvPr id="170" name="object 170"/>
          <p:cNvSpPr/>
          <p:nvPr/>
        </p:nvSpPr>
        <p:spPr>
          <a:xfrm>
            <a:off x="9935258" y="4997580"/>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1" name="object 171"/>
          <p:cNvSpPr/>
          <p:nvPr/>
        </p:nvSpPr>
        <p:spPr>
          <a:xfrm>
            <a:off x="9823373" y="5025334"/>
            <a:ext cx="117834" cy="83261"/>
          </a:xfrm>
          <a:custGeom>
            <a:avLst/>
            <a:gdLst/>
            <a:ahLst/>
            <a:cxnLst/>
            <a:rect l="l" t="t" r="r" b="b"/>
            <a:pathLst>
              <a:path w="50800" h="38100">
                <a:moveTo>
                  <a:pt x="0" y="35535"/>
                </a:moveTo>
                <a:lnTo>
                  <a:pt x="12700" y="38100"/>
                </a:lnTo>
                <a:lnTo>
                  <a:pt x="27526" y="35105"/>
                </a:lnTo>
                <a:lnTo>
                  <a:pt x="39637" y="26940"/>
                </a:lnTo>
                <a:lnTo>
                  <a:pt x="47804" y="14829"/>
                </a:lnTo>
                <a:lnTo>
                  <a:pt x="50800" y="0"/>
                </a:lnTo>
              </a:path>
            </a:pathLst>
          </a:custGeom>
          <a:ln w="11112">
            <a:solidFill>
              <a:srgbClr val="7F7F7F"/>
            </a:solidFill>
          </a:ln>
        </p:spPr>
        <p:txBody>
          <a:bodyPr wrap="square" lIns="0" tIns="0" rIns="0" bIns="0" rtlCol="0"/>
          <a:lstStyle/>
          <a:p>
            <a:endParaRPr/>
          </a:p>
        </p:txBody>
      </p:sp>
      <p:sp>
        <p:nvSpPr>
          <p:cNvPr id="172" name="object 172"/>
          <p:cNvSpPr/>
          <p:nvPr/>
        </p:nvSpPr>
        <p:spPr>
          <a:xfrm>
            <a:off x="9927893" y="4997580"/>
            <a:ext cx="7365" cy="27754"/>
          </a:xfrm>
          <a:custGeom>
            <a:avLst/>
            <a:gdLst/>
            <a:ahLst/>
            <a:cxnLst/>
            <a:rect l="l" t="t" r="r" b="b"/>
            <a:pathLst>
              <a:path w="3175" h="12700">
                <a:moveTo>
                  <a:pt x="2565" y="12699"/>
                </a:moveTo>
                <a:lnTo>
                  <a:pt x="0" y="0"/>
                </a:lnTo>
              </a:path>
            </a:pathLst>
          </a:custGeom>
          <a:ln w="11112">
            <a:solidFill>
              <a:srgbClr val="7F7F7F"/>
            </a:solidFill>
          </a:ln>
        </p:spPr>
        <p:txBody>
          <a:bodyPr wrap="square" lIns="0" tIns="0" rIns="0" bIns="0" rtlCol="0"/>
          <a:lstStyle/>
          <a:p>
            <a:endParaRPr/>
          </a:p>
        </p:txBody>
      </p:sp>
      <p:sp>
        <p:nvSpPr>
          <p:cNvPr id="173" name="object 173"/>
          <p:cNvSpPr/>
          <p:nvPr/>
        </p:nvSpPr>
        <p:spPr>
          <a:xfrm>
            <a:off x="9823374" y="5025335"/>
            <a:ext cx="110469" cy="76322"/>
          </a:xfrm>
          <a:custGeom>
            <a:avLst/>
            <a:gdLst/>
            <a:ahLst/>
            <a:cxnLst/>
            <a:rect l="l" t="t" r="r" b="b"/>
            <a:pathLst>
              <a:path w="47625" h="34925">
                <a:moveTo>
                  <a:pt x="0" y="32361"/>
                </a:moveTo>
                <a:lnTo>
                  <a:pt x="12700" y="34925"/>
                </a:lnTo>
                <a:lnTo>
                  <a:pt x="26290" y="32180"/>
                </a:lnTo>
                <a:lnTo>
                  <a:pt x="37392" y="24695"/>
                </a:lnTo>
                <a:lnTo>
                  <a:pt x="44879" y="13594"/>
                </a:lnTo>
                <a:lnTo>
                  <a:pt x="47625" y="0"/>
                </a:lnTo>
              </a:path>
            </a:pathLst>
          </a:custGeom>
          <a:ln w="11112">
            <a:solidFill>
              <a:srgbClr val="7F7F7F"/>
            </a:solidFill>
          </a:ln>
        </p:spPr>
        <p:txBody>
          <a:bodyPr wrap="square" lIns="0" tIns="0" rIns="0" bIns="0" rtlCol="0"/>
          <a:lstStyle/>
          <a:p>
            <a:endParaRPr/>
          </a:p>
        </p:txBody>
      </p:sp>
      <p:sp>
        <p:nvSpPr>
          <p:cNvPr id="174" name="object 174"/>
          <p:cNvSpPr/>
          <p:nvPr/>
        </p:nvSpPr>
        <p:spPr>
          <a:xfrm>
            <a:off x="9920153" y="4997580"/>
            <a:ext cx="7365" cy="27754"/>
          </a:xfrm>
          <a:custGeom>
            <a:avLst/>
            <a:gdLst/>
            <a:ahLst/>
            <a:cxnLst/>
            <a:rect l="l" t="t" r="r" b="b"/>
            <a:pathLst>
              <a:path w="3175" h="12700">
                <a:moveTo>
                  <a:pt x="2727" y="12699"/>
                </a:moveTo>
                <a:lnTo>
                  <a:pt x="231" y="343"/>
                </a:lnTo>
                <a:lnTo>
                  <a:pt x="0" y="0"/>
                </a:lnTo>
              </a:path>
            </a:pathLst>
          </a:custGeom>
          <a:ln w="11112">
            <a:solidFill>
              <a:srgbClr val="7F7F7F"/>
            </a:solidFill>
          </a:ln>
        </p:spPr>
        <p:txBody>
          <a:bodyPr wrap="square" lIns="0" tIns="0" rIns="0" bIns="0" rtlCol="0"/>
          <a:lstStyle/>
          <a:p>
            <a:endParaRPr/>
          </a:p>
        </p:txBody>
      </p:sp>
      <p:sp>
        <p:nvSpPr>
          <p:cNvPr id="175" name="object 175"/>
          <p:cNvSpPr/>
          <p:nvPr/>
        </p:nvSpPr>
        <p:spPr>
          <a:xfrm>
            <a:off x="9823373" y="5025334"/>
            <a:ext cx="103104" cy="69384"/>
          </a:xfrm>
          <a:custGeom>
            <a:avLst/>
            <a:gdLst/>
            <a:ahLst/>
            <a:cxnLst/>
            <a:rect l="l" t="t" r="r" b="b"/>
            <a:pathLst>
              <a:path w="44450" h="31750">
                <a:moveTo>
                  <a:pt x="0" y="29025"/>
                </a:moveTo>
                <a:lnTo>
                  <a:pt x="340" y="29254"/>
                </a:lnTo>
                <a:lnTo>
                  <a:pt x="12700" y="31750"/>
                </a:lnTo>
                <a:lnTo>
                  <a:pt x="25055" y="29254"/>
                </a:lnTo>
                <a:lnTo>
                  <a:pt x="35147" y="22449"/>
                </a:lnTo>
                <a:lnTo>
                  <a:pt x="41953" y="12357"/>
                </a:lnTo>
                <a:lnTo>
                  <a:pt x="44450" y="0"/>
                </a:lnTo>
              </a:path>
            </a:pathLst>
          </a:custGeom>
          <a:ln w="11112">
            <a:solidFill>
              <a:srgbClr val="7F7F7F"/>
            </a:solidFill>
          </a:ln>
        </p:spPr>
        <p:txBody>
          <a:bodyPr wrap="square" lIns="0" tIns="0" rIns="0" bIns="0" rtlCol="0"/>
          <a:lstStyle/>
          <a:p>
            <a:endParaRPr/>
          </a:p>
        </p:txBody>
      </p:sp>
      <p:sp>
        <p:nvSpPr>
          <p:cNvPr id="176" name="object 176"/>
          <p:cNvSpPr/>
          <p:nvPr/>
        </p:nvSpPr>
        <p:spPr>
          <a:xfrm>
            <a:off x="9911435" y="4997580"/>
            <a:ext cx="8838" cy="27754"/>
          </a:xfrm>
          <a:custGeom>
            <a:avLst/>
            <a:gdLst/>
            <a:ahLst/>
            <a:cxnLst/>
            <a:rect l="l" t="t" r="r" b="b"/>
            <a:pathLst>
              <a:path w="3810" h="12700">
                <a:moveTo>
                  <a:pt x="3310" y="12699"/>
                </a:moveTo>
                <a:lnTo>
                  <a:pt x="1064" y="1577"/>
                </a:lnTo>
                <a:lnTo>
                  <a:pt x="0" y="0"/>
                </a:lnTo>
              </a:path>
            </a:pathLst>
          </a:custGeom>
          <a:ln w="11112">
            <a:solidFill>
              <a:srgbClr val="7F7F7F"/>
            </a:solidFill>
          </a:ln>
        </p:spPr>
        <p:txBody>
          <a:bodyPr wrap="square" lIns="0" tIns="0" rIns="0" bIns="0" rtlCol="0"/>
          <a:lstStyle/>
          <a:p>
            <a:endParaRPr/>
          </a:p>
        </p:txBody>
      </p:sp>
      <p:sp>
        <p:nvSpPr>
          <p:cNvPr id="177" name="object 177"/>
          <p:cNvSpPr/>
          <p:nvPr/>
        </p:nvSpPr>
        <p:spPr>
          <a:xfrm>
            <a:off x="9823374" y="5025335"/>
            <a:ext cx="95740" cy="62446"/>
          </a:xfrm>
          <a:custGeom>
            <a:avLst/>
            <a:gdLst/>
            <a:ahLst/>
            <a:cxnLst/>
            <a:rect l="l" t="t" r="r" b="b"/>
            <a:pathLst>
              <a:path w="41275" h="28575">
                <a:moveTo>
                  <a:pt x="0" y="25266"/>
                </a:moveTo>
                <a:lnTo>
                  <a:pt x="1575" y="26329"/>
                </a:lnTo>
                <a:lnTo>
                  <a:pt x="12700" y="28575"/>
                </a:lnTo>
                <a:lnTo>
                  <a:pt x="23819" y="26329"/>
                </a:lnTo>
                <a:lnTo>
                  <a:pt x="32902" y="20205"/>
                </a:lnTo>
                <a:lnTo>
                  <a:pt x="39028" y="11122"/>
                </a:lnTo>
                <a:lnTo>
                  <a:pt x="41275" y="0"/>
                </a:lnTo>
              </a:path>
            </a:pathLst>
          </a:custGeom>
          <a:ln w="11112">
            <a:solidFill>
              <a:srgbClr val="7F7F7F"/>
            </a:solidFill>
          </a:ln>
        </p:spPr>
        <p:txBody>
          <a:bodyPr wrap="square" lIns="0" tIns="0" rIns="0" bIns="0" rtlCol="0"/>
          <a:lstStyle/>
          <a:p>
            <a:endParaRPr/>
          </a:p>
        </p:txBody>
      </p:sp>
      <p:sp>
        <p:nvSpPr>
          <p:cNvPr id="178" name="object 178"/>
          <p:cNvSpPr/>
          <p:nvPr/>
        </p:nvSpPr>
        <p:spPr>
          <a:xfrm>
            <a:off x="9902717" y="4997580"/>
            <a:ext cx="10310" cy="27754"/>
          </a:xfrm>
          <a:custGeom>
            <a:avLst/>
            <a:gdLst/>
            <a:ahLst/>
            <a:cxnLst/>
            <a:rect l="l" t="t" r="r" b="b"/>
            <a:pathLst>
              <a:path w="4445" h="12700">
                <a:moveTo>
                  <a:pt x="3895" y="12699"/>
                </a:moveTo>
                <a:lnTo>
                  <a:pt x="1898" y="2814"/>
                </a:lnTo>
                <a:lnTo>
                  <a:pt x="0" y="0"/>
                </a:lnTo>
              </a:path>
            </a:pathLst>
          </a:custGeom>
          <a:ln w="11112">
            <a:solidFill>
              <a:srgbClr val="7F7F7F"/>
            </a:solidFill>
          </a:ln>
        </p:spPr>
        <p:txBody>
          <a:bodyPr wrap="square" lIns="0" tIns="0" rIns="0" bIns="0" rtlCol="0"/>
          <a:lstStyle/>
          <a:p>
            <a:endParaRPr/>
          </a:p>
        </p:txBody>
      </p:sp>
      <p:sp>
        <p:nvSpPr>
          <p:cNvPr id="179" name="object 179"/>
          <p:cNvSpPr/>
          <p:nvPr/>
        </p:nvSpPr>
        <p:spPr>
          <a:xfrm>
            <a:off x="9823373" y="5025334"/>
            <a:ext cx="88375" cy="55507"/>
          </a:xfrm>
          <a:custGeom>
            <a:avLst/>
            <a:gdLst/>
            <a:ahLst/>
            <a:cxnLst/>
            <a:rect l="l" t="t" r="r" b="b"/>
            <a:pathLst>
              <a:path w="38100" h="25400">
                <a:moveTo>
                  <a:pt x="0" y="21507"/>
                </a:moveTo>
                <a:lnTo>
                  <a:pt x="2811" y="23403"/>
                </a:lnTo>
                <a:lnTo>
                  <a:pt x="12700" y="25400"/>
                </a:lnTo>
                <a:lnTo>
                  <a:pt x="22584" y="23403"/>
                </a:lnTo>
                <a:lnTo>
                  <a:pt x="30658" y="17959"/>
                </a:lnTo>
                <a:lnTo>
                  <a:pt x="36103" y="9885"/>
                </a:lnTo>
                <a:lnTo>
                  <a:pt x="38100" y="0"/>
                </a:lnTo>
              </a:path>
            </a:pathLst>
          </a:custGeom>
          <a:ln w="11112">
            <a:solidFill>
              <a:srgbClr val="7F7F7F"/>
            </a:solidFill>
          </a:ln>
        </p:spPr>
        <p:txBody>
          <a:bodyPr wrap="square" lIns="0" tIns="0" rIns="0" bIns="0" rtlCol="0"/>
          <a:lstStyle/>
          <a:p>
            <a:endParaRPr/>
          </a:p>
        </p:txBody>
      </p:sp>
      <p:sp>
        <p:nvSpPr>
          <p:cNvPr id="180" name="object 180"/>
          <p:cNvSpPr/>
          <p:nvPr/>
        </p:nvSpPr>
        <p:spPr>
          <a:xfrm>
            <a:off x="9893997" y="4997580"/>
            <a:ext cx="11783" cy="27754"/>
          </a:xfrm>
          <a:custGeom>
            <a:avLst/>
            <a:gdLst/>
            <a:ahLst/>
            <a:cxnLst/>
            <a:rect l="l" t="t" r="r" b="b"/>
            <a:pathLst>
              <a:path w="5079" h="12700">
                <a:moveTo>
                  <a:pt x="4478" y="12699"/>
                </a:moveTo>
                <a:lnTo>
                  <a:pt x="2731" y="4049"/>
                </a:lnTo>
                <a:lnTo>
                  <a:pt x="0" y="0"/>
                </a:lnTo>
              </a:path>
            </a:pathLst>
          </a:custGeom>
          <a:ln w="11112">
            <a:solidFill>
              <a:srgbClr val="7F7F7F"/>
            </a:solidFill>
          </a:ln>
        </p:spPr>
        <p:txBody>
          <a:bodyPr wrap="square" lIns="0" tIns="0" rIns="0" bIns="0" rtlCol="0"/>
          <a:lstStyle/>
          <a:p>
            <a:endParaRPr/>
          </a:p>
        </p:txBody>
      </p:sp>
      <p:sp>
        <p:nvSpPr>
          <p:cNvPr id="181" name="object 181"/>
          <p:cNvSpPr/>
          <p:nvPr/>
        </p:nvSpPr>
        <p:spPr>
          <a:xfrm>
            <a:off x="9823374" y="5025335"/>
            <a:ext cx="81011" cy="48569"/>
          </a:xfrm>
          <a:custGeom>
            <a:avLst/>
            <a:gdLst/>
            <a:ahLst/>
            <a:cxnLst/>
            <a:rect l="l" t="t" r="r" b="b"/>
            <a:pathLst>
              <a:path w="34925" h="22225">
                <a:moveTo>
                  <a:pt x="0" y="17749"/>
                </a:moveTo>
                <a:lnTo>
                  <a:pt x="4046" y="20478"/>
                </a:lnTo>
                <a:lnTo>
                  <a:pt x="12700" y="22225"/>
                </a:lnTo>
                <a:lnTo>
                  <a:pt x="21348" y="20478"/>
                </a:lnTo>
                <a:lnTo>
                  <a:pt x="28413" y="15714"/>
                </a:lnTo>
                <a:lnTo>
                  <a:pt x="33177" y="8650"/>
                </a:lnTo>
                <a:lnTo>
                  <a:pt x="34925" y="0"/>
                </a:lnTo>
              </a:path>
            </a:pathLst>
          </a:custGeom>
          <a:ln w="11112">
            <a:solidFill>
              <a:srgbClr val="7F7F7F"/>
            </a:solidFill>
          </a:ln>
        </p:spPr>
        <p:txBody>
          <a:bodyPr wrap="square" lIns="0" tIns="0" rIns="0" bIns="0" rtlCol="0"/>
          <a:lstStyle/>
          <a:p>
            <a:endParaRPr/>
          </a:p>
        </p:txBody>
      </p:sp>
      <p:sp>
        <p:nvSpPr>
          <p:cNvPr id="182" name="object 182"/>
          <p:cNvSpPr/>
          <p:nvPr/>
        </p:nvSpPr>
        <p:spPr>
          <a:xfrm>
            <a:off x="9885275" y="4997580"/>
            <a:ext cx="11783" cy="27754"/>
          </a:xfrm>
          <a:custGeom>
            <a:avLst/>
            <a:gdLst/>
            <a:ahLst/>
            <a:cxnLst/>
            <a:rect l="l" t="t" r="r" b="b"/>
            <a:pathLst>
              <a:path w="5079" h="12700">
                <a:moveTo>
                  <a:pt x="5063" y="12699"/>
                </a:moveTo>
                <a:lnTo>
                  <a:pt x="3565" y="5286"/>
                </a:lnTo>
                <a:lnTo>
                  <a:pt x="0" y="0"/>
                </a:lnTo>
              </a:path>
            </a:pathLst>
          </a:custGeom>
          <a:ln w="11112">
            <a:solidFill>
              <a:srgbClr val="7F7F7F"/>
            </a:solidFill>
          </a:ln>
        </p:spPr>
        <p:txBody>
          <a:bodyPr wrap="square" lIns="0" tIns="0" rIns="0" bIns="0" rtlCol="0"/>
          <a:lstStyle/>
          <a:p>
            <a:endParaRPr/>
          </a:p>
        </p:txBody>
      </p:sp>
      <p:sp>
        <p:nvSpPr>
          <p:cNvPr id="183" name="object 183"/>
          <p:cNvSpPr/>
          <p:nvPr/>
        </p:nvSpPr>
        <p:spPr>
          <a:xfrm>
            <a:off x="9823373" y="5025334"/>
            <a:ext cx="73646" cy="41630"/>
          </a:xfrm>
          <a:custGeom>
            <a:avLst/>
            <a:gdLst/>
            <a:ahLst/>
            <a:cxnLst/>
            <a:rect l="l" t="t" r="r" b="b"/>
            <a:pathLst>
              <a:path w="31750" h="19050">
                <a:moveTo>
                  <a:pt x="0" y="13987"/>
                </a:moveTo>
                <a:lnTo>
                  <a:pt x="5287" y="17552"/>
                </a:lnTo>
                <a:lnTo>
                  <a:pt x="12700" y="19050"/>
                </a:lnTo>
                <a:lnTo>
                  <a:pt x="20113" y="17552"/>
                </a:lnTo>
                <a:lnTo>
                  <a:pt x="26168" y="13469"/>
                </a:lnTo>
                <a:lnTo>
                  <a:pt x="30252" y="7413"/>
                </a:lnTo>
                <a:lnTo>
                  <a:pt x="31750" y="0"/>
                </a:lnTo>
              </a:path>
            </a:pathLst>
          </a:custGeom>
          <a:ln w="11112">
            <a:solidFill>
              <a:srgbClr val="7F7F7F"/>
            </a:solidFill>
          </a:ln>
        </p:spPr>
        <p:txBody>
          <a:bodyPr wrap="square" lIns="0" tIns="0" rIns="0" bIns="0" rtlCol="0"/>
          <a:lstStyle/>
          <a:p>
            <a:endParaRPr/>
          </a:p>
        </p:txBody>
      </p:sp>
      <p:sp>
        <p:nvSpPr>
          <p:cNvPr id="184" name="object 184"/>
          <p:cNvSpPr/>
          <p:nvPr/>
        </p:nvSpPr>
        <p:spPr>
          <a:xfrm>
            <a:off x="9880528" y="4997580"/>
            <a:ext cx="10310" cy="27754"/>
          </a:xfrm>
          <a:custGeom>
            <a:avLst/>
            <a:gdLst/>
            <a:ahLst/>
            <a:cxnLst/>
            <a:rect l="l" t="t" r="r" b="b"/>
            <a:pathLst>
              <a:path w="4445" h="12700">
                <a:moveTo>
                  <a:pt x="3935" y="12699"/>
                </a:moveTo>
                <a:lnTo>
                  <a:pt x="3935" y="3934"/>
                </a:lnTo>
                <a:lnTo>
                  <a:pt x="0" y="0"/>
                </a:lnTo>
              </a:path>
            </a:pathLst>
          </a:custGeom>
          <a:ln w="11112">
            <a:solidFill>
              <a:srgbClr val="7F7F7F"/>
            </a:solidFill>
          </a:ln>
        </p:spPr>
        <p:txBody>
          <a:bodyPr wrap="square" lIns="0" tIns="0" rIns="0" bIns="0" rtlCol="0"/>
          <a:lstStyle/>
          <a:p>
            <a:endParaRPr/>
          </a:p>
        </p:txBody>
      </p:sp>
      <p:sp>
        <p:nvSpPr>
          <p:cNvPr id="185" name="object 185"/>
          <p:cNvSpPr/>
          <p:nvPr/>
        </p:nvSpPr>
        <p:spPr>
          <a:xfrm>
            <a:off x="9823373" y="4997580"/>
            <a:ext cx="2946" cy="2775"/>
          </a:xfrm>
          <a:custGeom>
            <a:avLst/>
            <a:gdLst/>
            <a:ahLst/>
            <a:cxnLst/>
            <a:rect l="l" t="t" r="r" b="b"/>
            <a:pathLst>
              <a:path w="1270" h="1269">
                <a:moveTo>
                  <a:pt x="754" y="0"/>
                </a:moveTo>
                <a:lnTo>
                  <a:pt x="0" y="755"/>
                </a:lnTo>
              </a:path>
            </a:pathLst>
          </a:custGeom>
          <a:ln w="11112">
            <a:solidFill>
              <a:srgbClr val="7F7F7F"/>
            </a:solidFill>
          </a:ln>
        </p:spPr>
        <p:txBody>
          <a:bodyPr wrap="square" lIns="0" tIns="0" rIns="0" bIns="0" rtlCol="0"/>
          <a:lstStyle/>
          <a:p>
            <a:endParaRPr/>
          </a:p>
        </p:txBody>
      </p:sp>
      <p:sp>
        <p:nvSpPr>
          <p:cNvPr id="186" name="object 186"/>
          <p:cNvSpPr/>
          <p:nvPr/>
        </p:nvSpPr>
        <p:spPr>
          <a:xfrm>
            <a:off x="9823374" y="5025335"/>
            <a:ext cx="66281" cy="34692"/>
          </a:xfrm>
          <a:custGeom>
            <a:avLst/>
            <a:gdLst/>
            <a:ahLst/>
            <a:cxnLst/>
            <a:rect l="l" t="t" r="r" b="b"/>
            <a:pathLst>
              <a:path w="28575" h="15875">
                <a:moveTo>
                  <a:pt x="0" y="11945"/>
                </a:moveTo>
                <a:lnTo>
                  <a:pt x="3924" y="15875"/>
                </a:lnTo>
                <a:lnTo>
                  <a:pt x="12700" y="15875"/>
                </a:lnTo>
                <a:lnTo>
                  <a:pt x="21463" y="15875"/>
                </a:lnTo>
                <a:lnTo>
                  <a:pt x="28575" y="8766"/>
                </a:lnTo>
                <a:lnTo>
                  <a:pt x="28575" y="0"/>
                </a:lnTo>
              </a:path>
            </a:pathLst>
          </a:custGeom>
          <a:ln w="11112">
            <a:solidFill>
              <a:srgbClr val="7F7F7F"/>
            </a:solidFill>
          </a:ln>
        </p:spPr>
        <p:txBody>
          <a:bodyPr wrap="square" lIns="0" tIns="0" rIns="0" bIns="0" rtlCol="0"/>
          <a:lstStyle/>
          <a:p>
            <a:endParaRPr/>
          </a:p>
        </p:txBody>
      </p:sp>
      <p:sp>
        <p:nvSpPr>
          <p:cNvPr id="187" name="object 187"/>
          <p:cNvSpPr/>
          <p:nvPr/>
        </p:nvSpPr>
        <p:spPr>
          <a:xfrm>
            <a:off x="9869095" y="4997580"/>
            <a:ext cx="13256" cy="27754"/>
          </a:xfrm>
          <a:custGeom>
            <a:avLst/>
            <a:gdLst/>
            <a:ahLst/>
            <a:cxnLst/>
            <a:rect l="l" t="t" r="r" b="b"/>
            <a:pathLst>
              <a:path w="5714" h="12700">
                <a:moveTo>
                  <a:pt x="5689" y="12699"/>
                </a:moveTo>
                <a:lnTo>
                  <a:pt x="5689" y="5690"/>
                </a:lnTo>
                <a:lnTo>
                  <a:pt x="0" y="0"/>
                </a:lnTo>
              </a:path>
            </a:pathLst>
          </a:custGeom>
          <a:ln w="11112">
            <a:solidFill>
              <a:srgbClr val="7F7F7F"/>
            </a:solidFill>
          </a:ln>
        </p:spPr>
        <p:txBody>
          <a:bodyPr wrap="square" lIns="0" tIns="0" rIns="0" bIns="0" rtlCol="0"/>
          <a:lstStyle/>
          <a:p>
            <a:endParaRPr/>
          </a:p>
        </p:txBody>
      </p:sp>
      <p:sp>
        <p:nvSpPr>
          <p:cNvPr id="188" name="object 188"/>
          <p:cNvSpPr/>
          <p:nvPr/>
        </p:nvSpPr>
        <p:spPr>
          <a:xfrm>
            <a:off x="9823375" y="4997580"/>
            <a:ext cx="58917" cy="55507"/>
          </a:xfrm>
          <a:custGeom>
            <a:avLst/>
            <a:gdLst/>
            <a:ahLst/>
            <a:cxnLst/>
            <a:rect l="l" t="t" r="r" b="b"/>
            <a:pathLst>
              <a:path w="25400" h="25400">
                <a:moveTo>
                  <a:pt x="5689" y="0"/>
                </a:moveTo>
                <a:lnTo>
                  <a:pt x="0" y="5690"/>
                </a:lnTo>
                <a:lnTo>
                  <a:pt x="0" y="12699"/>
                </a:lnTo>
                <a:lnTo>
                  <a:pt x="0" y="19710"/>
                </a:lnTo>
                <a:lnTo>
                  <a:pt x="5689" y="25399"/>
                </a:lnTo>
                <a:lnTo>
                  <a:pt x="12700" y="25399"/>
                </a:lnTo>
                <a:lnTo>
                  <a:pt x="19710" y="25399"/>
                </a:lnTo>
                <a:lnTo>
                  <a:pt x="25400" y="19710"/>
                </a:lnTo>
                <a:lnTo>
                  <a:pt x="25400" y="12699"/>
                </a:lnTo>
              </a:path>
            </a:pathLst>
          </a:custGeom>
          <a:ln w="11112">
            <a:solidFill>
              <a:srgbClr val="7F7F7F"/>
            </a:solidFill>
          </a:ln>
        </p:spPr>
        <p:txBody>
          <a:bodyPr wrap="square" lIns="0" tIns="0" rIns="0" bIns="0" rtlCol="0"/>
          <a:lstStyle/>
          <a:p>
            <a:endParaRPr/>
          </a:p>
        </p:txBody>
      </p:sp>
      <p:sp>
        <p:nvSpPr>
          <p:cNvPr id="189" name="object 189"/>
          <p:cNvSpPr/>
          <p:nvPr/>
        </p:nvSpPr>
        <p:spPr>
          <a:xfrm>
            <a:off x="9830739" y="5004519"/>
            <a:ext cx="44188" cy="41630"/>
          </a:xfrm>
          <a:custGeom>
            <a:avLst/>
            <a:gdLst/>
            <a:ahLst/>
            <a:cxnLst/>
            <a:rect l="l" t="t" r="r" b="b"/>
            <a:pathLst>
              <a:path w="19050" h="19050">
                <a:moveTo>
                  <a:pt x="19050" y="9525"/>
                </a:moveTo>
                <a:lnTo>
                  <a:pt x="19050" y="4267"/>
                </a:lnTo>
                <a:lnTo>
                  <a:pt x="14782" y="0"/>
                </a:lnTo>
                <a:lnTo>
                  <a:pt x="9525" y="0"/>
                </a:lnTo>
                <a:lnTo>
                  <a:pt x="4267" y="0"/>
                </a:lnTo>
                <a:lnTo>
                  <a:pt x="0" y="4267"/>
                </a:lnTo>
                <a:lnTo>
                  <a:pt x="0" y="9525"/>
                </a:lnTo>
                <a:lnTo>
                  <a:pt x="0" y="14784"/>
                </a:lnTo>
                <a:lnTo>
                  <a:pt x="4267" y="19050"/>
                </a:lnTo>
                <a:lnTo>
                  <a:pt x="9525" y="19050"/>
                </a:lnTo>
                <a:lnTo>
                  <a:pt x="14782" y="19050"/>
                </a:lnTo>
                <a:lnTo>
                  <a:pt x="19050" y="14784"/>
                </a:lnTo>
                <a:lnTo>
                  <a:pt x="19050" y="9525"/>
                </a:lnTo>
              </a:path>
            </a:pathLst>
          </a:custGeom>
          <a:ln w="11112">
            <a:solidFill>
              <a:srgbClr val="7F7F7F"/>
            </a:solidFill>
          </a:ln>
        </p:spPr>
        <p:txBody>
          <a:bodyPr wrap="square" lIns="0" tIns="0" rIns="0" bIns="0" rtlCol="0"/>
          <a:lstStyle/>
          <a:p>
            <a:endParaRPr/>
          </a:p>
        </p:txBody>
      </p:sp>
      <p:sp>
        <p:nvSpPr>
          <p:cNvPr id="190" name="object 190"/>
          <p:cNvSpPr/>
          <p:nvPr/>
        </p:nvSpPr>
        <p:spPr>
          <a:xfrm>
            <a:off x="9838104" y="5011457"/>
            <a:ext cx="29458" cy="27754"/>
          </a:xfrm>
          <a:custGeom>
            <a:avLst/>
            <a:gdLst/>
            <a:ahLst/>
            <a:cxnLst/>
            <a:rect l="l" t="t" r="r" b="b"/>
            <a:pathLst>
              <a:path w="12700" h="12700">
                <a:moveTo>
                  <a:pt x="12700" y="6350"/>
                </a:moveTo>
                <a:lnTo>
                  <a:pt x="12700" y="2848"/>
                </a:lnTo>
                <a:lnTo>
                  <a:pt x="9842" y="0"/>
                </a:lnTo>
                <a:lnTo>
                  <a:pt x="6350" y="0"/>
                </a:lnTo>
                <a:lnTo>
                  <a:pt x="2844" y="0"/>
                </a:lnTo>
                <a:lnTo>
                  <a:pt x="0" y="2848"/>
                </a:lnTo>
                <a:lnTo>
                  <a:pt x="0" y="6350"/>
                </a:lnTo>
                <a:lnTo>
                  <a:pt x="0" y="9852"/>
                </a:lnTo>
                <a:lnTo>
                  <a:pt x="2844" y="12700"/>
                </a:lnTo>
                <a:lnTo>
                  <a:pt x="6350" y="12700"/>
                </a:lnTo>
                <a:lnTo>
                  <a:pt x="9842" y="12700"/>
                </a:lnTo>
                <a:lnTo>
                  <a:pt x="12700" y="9852"/>
                </a:lnTo>
                <a:lnTo>
                  <a:pt x="12700" y="6350"/>
                </a:lnTo>
              </a:path>
            </a:pathLst>
          </a:custGeom>
          <a:ln w="11112">
            <a:solidFill>
              <a:srgbClr val="7F7F7F"/>
            </a:solidFill>
          </a:ln>
        </p:spPr>
        <p:txBody>
          <a:bodyPr wrap="square" lIns="0" tIns="0" rIns="0" bIns="0" rtlCol="0"/>
          <a:lstStyle/>
          <a:p>
            <a:endParaRPr/>
          </a:p>
        </p:txBody>
      </p:sp>
      <p:sp>
        <p:nvSpPr>
          <p:cNvPr id="191" name="object 191"/>
          <p:cNvSpPr/>
          <p:nvPr/>
        </p:nvSpPr>
        <p:spPr>
          <a:xfrm>
            <a:off x="9845469" y="5018395"/>
            <a:ext cx="14729" cy="13877"/>
          </a:xfrm>
          <a:custGeom>
            <a:avLst/>
            <a:gdLst/>
            <a:ahLst/>
            <a:cxnLst/>
            <a:rect l="l" t="t" r="r" b="b"/>
            <a:pathLst>
              <a:path w="6350" h="6350">
                <a:moveTo>
                  <a:pt x="6350" y="3175"/>
                </a:moveTo>
                <a:lnTo>
                  <a:pt x="6350" y="1424"/>
                </a:lnTo>
                <a:lnTo>
                  <a:pt x="4927" y="0"/>
                </a:lnTo>
                <a:lnTo>
                  <a:pt x="3175" y="0"/>
                </a:lnTo>
                <a:lnTo>
                  <a:pt x="1422" y="0"/>
                </a:lnTo>
                <a:lnTo>
                  <a:pt x="0" y="1424"/>
                </a:lnTo>
                <a:lnTo>
                  <a:pt x="0" y="3175"/>
                </a:lnTo>
                <a:lnTo>
                  <a:pt x="0" y="4926"/>
                </a:lnTo>
                <a:lnTo>
                  <a:pt x="1422" y="6350"/>
                </a:lnTo>
                <a:lnTo>
                  <a:pt x="3175" y="6350"/>
                </a:lnTo>
                <a:lnTo>
                  <a:pt x="4927" y="6350"/>
                </a:lnTo>
                <a:lnTo>
                  <a:pt x="6350" y="4926"/>
                </a:lnTo>
                <a:lnTo>
                  <a:pt x="6350" y="3175"/>
                </a:lnTo>
              </a:path>
            </a:pathLst>
          </a:custGeom>
          <a:ln w="11112">
            <a:solidFill>
              <a:srgbClr val="7F7F7F"/>
            </a:solidFill>
          </a:ln>
        </p:spPr>
        <p:txBody>
          <a:bodyPr wrap="square" lIns="0" tIns="0" rIns="0" bIns="0" rtlCol="0"/>
          <a:lstStyle/>
          <a:p>
            <a:endParaRPr/>
          </a:p>
        </p:txBody>
      </p:sp>
      <p:sp>
        <p:nvSpPr>
          <p:cNvPr id="192" name="object 192"/>
          <p:cNvSpPr/>
          <p:nvPr/>
        </p:nvSpPr>
        <p:spPr>
          <a:xfrm>
            <a:off x="9838104" y="5011457"/>
            <a:ext cx="29458" cy="27754"/>
          </a:xfrm>
          <a:custGeom>
            <a:avLst/>
            <a:gdLst/>
            <a:ahLst/>
            <a:cxnLst/>
            <a:rect l="l" t="t" r="r" b="b"/>
            <a:pathLst>
              <a:path w="12700" h="12700">
                <a:moveTo>
                  <a:pt x="9842" y="0"/>
                </a:moveTo>
                <a:lnTo>
                  <a:pt x="2844" y="0"/>
                </a:lnTo>
                <a:lnTo>
                  <a:pt x="0" y="2848"/>
                </a:lnTo>
                <a:lnTo>
                  <a:pt x="0" y="9852"/>
                </a:lnTo>
                <a:lnTo>
                  <a:pt x="2844" y="12700"/>
                </a:lnTo>
                <a:lnTo>
                  <a:pt x="9842" y="12700"/>
                </a:lnTo>
                <a:lnTo>
                  <a:pt x="12700" y="9852"/>
                </a:lnTo>
                <a:lnTo>
                  <a:pt x="12700" y="2848"/>
                </a:lnTo>
                <a:lnTo>
                  <a:pt x="9842" y="0"/>
                </a:lnTo>
                <a:close/>
              </a:path>
            </a:pathLst>
          </a:custGeom>
          <a:solidFill>
            <a:srgbClr val="7F7F7F"/>
          </a:solidFill>
        </p:spPr>
        <p:txBody>
          <a:bodyPr wrap="square" lIns="0" tIns="0" rIns="0" bIns="0" rtlCol="0"/>
          <a:lstStyle/>
          <a:p>
            <a:endParaRPr/>
          </a:p>
        </p:txBody>
      </p:sp>
      <p:sp>
        <p:nvSpPr>
          <p:cNvPr id="193" name="object 193"/>
          <p:cNvSpPr/>
          <p:nvPr/>
        </p:nvSpPr>
        <p:spPr>
          <a:xfrm>
            <a:off x="952093" y="5113796"/>
            <a:ext cx="8900854" cy="0"/>
          </a:xfrm>
          <a:custGeom>
            <a:avLst/>
            <a:gdLst/>
            <a:ahLst/>
            <a:cxnLst/>
            <a:rect l="l" t="t" r="r" b="b"/>
            <a:pathLst>
              <a:path w="3837304">
                <a:moveTo>
                  <a:pt x="0" y="0"/>
                </a:moveTo>
                <a:lnTo>
                  <a:pt x="3837253" y="0"/>
                </a:lnTo>
              </a:path>
            </a:pathLst>
          </a:custGeom>
          <a:ln w="4760">
            <a:solidFill>
              <a:srgbClr val="7F7F7F"/>
            </a:solidFill>
          </a:ln>
        </p:spPr>
        <p:txBody>
          <a:bodyPr wrap="square" lIns="0" tIns="0" rIns="0" bIns="0" rtlCol="0"/>
          <a:lstStyle/>
          <a:p>
            <a:endParaRPr/>
          </a:p>
        </p:txBody>
      </p:sp>
      <p:sp>
        <p:nvSpPr>
          <p:cNvPr id="194" name="object 194"/>
          <p:cNvSpPr/>
          <p:nvPr/>
        </p:nvSpPr>
        <p:spPr>
          <a:xfrm>
            <a:off x="952093" y="5122474"/>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5" name="object 195"/>
          <p:cNvSpPr/>
          <p:nvPr/>
        </p:nvSpPr>
        <p:spPr>
          <a:xfrm>
            <a:off x="952093" y="5136346"/>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6" name="object 196"/>
          <p:cNvSpPr/>
          <p:nvPr/>
        </p:nvSpPr>
        <p:spPr>
          <a:xfrm>
            <a:off x="952093" y="5136346"/>
            <a:ext cx="8900854" cy="0"/>
          </a:xfrm>
          <a:custGeom>
            <a:avLst/>
            <a:gdLst/>
            <a:ahLst/>
            <a:cxnLst/>
            <a:rect l="l" t="t" r="r" b="b"/>
            <a:pathLst>
              <a:path w="3837304">
                <a:moveTo>
                  <a:pt x="0" y="0"/>
                </a:moveTo>
                <a:lnTo>
                  <a:pt x="3837253" y="0"/>
                </a:lnTo>
              </a:path>
            </a:pathLst>
          </a:custGeom>
          <a:ln w="9524">
            <a:solidFill>
              <a:srgbClr val="7F7F7F"/>
            </a:solidFill>
          </a:ln>
        </p:spPr>
        <p:txBody>
          <a:bodyPr wrap="square" lIns="0" tIns="0" rIns="0" bIns="0" rtlCol="0"/>
          <a:lstStyle/>
          <a:p>
            <a:endParaRPr/>
          </a:p>
        </p:txBody>
      </p:sp>
      <p:sp>
        <p:nvSpPr>
          <p:cNvPr id="197" name="object 197"/>
          <p:cNvSpPr/>
          <p:nvPr/>
        </p:nvSpPr>
        <p:spPr>
          <a:xfrm>
            <a:off x="952093" y="5150218"/>
            <a:ext cx="8900854" cy="0"/>
          </a:xfrm>
          <a:custGeom>
            <a:avLst/>
            <a:gdLst/>
            <a:ahLst/>
            <a:cxnLst/>
            <a:rect l="l" t="t" r="r" b="b"/>
            <a:pathLst>
              <a:path w="3837304">
                <a:moveTo>
                  <a:pt x="0" y="0"/>
                </a:moveTo>
                <a:lnTo>
                  <a:pt x="3837253" y="0"/>
                </a:lnTo>
              </a:path>
            </a:pathLst>
          </a:custGeom>
          <a:ln w="9524">
            <a:solidFill>
              <a:srgbClr val="8D8D8D"/>
            </a:solidFill>
          </a:ln>
        </p:spPr>
        <p:txBody>
          <a:bodyPr wrap="square" lIns="0" tIns="0" rIns="0" bIns="0" rtlCol="0"/>
          <a:lstStyle/>
          <a:p>
            <a:endParaRPr/>
          </a:p>
        </p:txBody>
      </p:sp>
      <p:sp>
        <p:nvSpPr>
          <p:cNvPr id="198" name="object 198"/>
          <p:cNvSpPr/>
          <p:nvPr/>
        </p:nvSpPr>
        <p:spPr>
          <a:xfrm>
            <a:off x="952093" y="5164102"/>
            <a:ext cx="8900854" cy="0"/>
          </a:xfrm>
          <a:custGeom>
            <a:avLst/>
            <a:gdLst/>
            <a:ahLst/>
            <a:cxnLst/>
            <a:rect l="l" t="t" r="r" b="b"/>
            <a:pathLst>
              <a:path w="3837304">
                <a:moveTo>
                  <a:pt x="0" y="0"/>
                </a:moveTo>
                <a:lnTo>
                  <a:pt x="3837253" y="0"/>
                </a:lnTo>
              </a:path>
            </a:pathLst>
          </a:custGeom>
          <a:ln w="9524">
            <a:solidFill>
              <a:srgbClr val="9B9B9B"/>
            </a:solidFill>
          </a:ln>
        </p:spPr>
        <p:txBody>
          <a:bodyPr wrap="square" lIns="0" tIns="0" rIns="0" bIns="0" rtlCol="0"/>
          <a:lstStyle/>
          <a:p>
            <a:endParaRPr/>
          </a:p>
        </p:txBody>
      </p:sp>
      <p:sp>
        <p:nvSpPr>
          <p:cNvPr id="199" name="object 199"/>
          <p:cNvSpPr/>
          <p:nvPr/>
        </p:nvSpPr>
        <p:spPr>
          <a:xfrm>
            <a:off x="952093" y="5177974"/>
            <a:ext cx="8900854" cy="0"/>
          </a:xfrm>
          <a:custGeom>
            <a:avLst/>
            <a:gdLst/>
            <a:ahLst/>
            <a:cxnLst/>
            <a:rect l="l" t="t" r="r" b="b"/>
            <a:pathLst>
              <a:path w="3837304">
                <a:moveTo>
                  <a:pt x="0" y="0"/>
                </a:moveTo>
                <a:lnTo>
                  <a:pt x="3837253" y="0"/>
                </a:lnTo>
              </a:path>
            </a:pathLst>
          </a:custGeom>
          <a:ln w="9524">
            <a:solidFill>
              <a:srgbClr val="A9A9A9"/>
            </a:solidFill>
          </a:ln>
        </p:spPr>
        <p:txBody>
          <a:bodyPr wrap="square" lIns="0" tIns="0" rIns="0" bIns="0" rtlCol="0"/>
          <a:lstStyle/>
          <a:p>
            <a:endParaRPr/>
          </a:p>
        </p:txBody>
      </p:sp>
      <p:sp>
        <p:nvSpPr>
          <p:cNvPr id="200" name="object 200"/>
          <p:cNvSpPr/>
          <p:nvPr/>
        </p:nvSpPr>
        <p:spPr>
          <a:xfrm>
            <a:off x="952093" y="5191857"/>
            <a:ext cx="8900854" cy="0"/>
          </a:xfrm>
          <a:custGeom>
            <a:avLst/>
            <a:gdLst/>
            <a:ahLst/>
            <a:cxnLst/>
            <a:rect l="l" t="t" r="r" b="b"/>
            <a:pathLst>
              <a:path w="3837304">
                <a:moveTo>
                  <a:pt x="0" y="0"/>
                </a:moveTo>
                <a:lnTo>
                  <a:pt x="3837253" y="0"/>
                </a:lnTo>
              </a:path>
            </a:pathLst>
          </a:custGeom>
          <a:ln w="9524">
            <a:solidFill>
              <a:srgbClr val="B8B8B8"/>
            </a:solidFill>
          </a:ln>
        </p:spPr>
        <p:txBody>
          <a:bodyPr wrap="square" lIns="0" tIns="0" rIns="0" bIns="0" rtlCol="0"/>
          <a:lstStyle/>
          <a:p>
            <a:endParaRPr/>
          </a:p>
        </p:txBody>
      </p:sp>
      <p:sp>
        <p:nvSpPr>
          <p:cNvPr id="201" name="object 201"/>
          <p:cNvSpPr/>
          <p:nvPr/>
        </p:nvSpPr>
        <p:spPr>
          <a:xfrm>
            <a:off x="952093" y="5205730"/>
            <a:ext cx="8900854" cy="0"/>
          </a:xfrm>
          <a:custGeom>
            <a:avLst/>
            <a:gdLst/>
            <a:ahLst/>
            <a:cxnLst/>
            <a:rect l="l" t="t" r="r" b="b"/>
            <a:pathLst>
              <a:path w="3837304">
                <a:moveTo>
                  <a:pt x="0" y="0"/>
                </a:moveTo>
                <a:lnTo>
                  <a:pt x="3837253" y="0"/>
                </a:lnTo>
              </a:path>
            </a:pathLst>
          </a:custGeom>
          <a:ln w="9524">
            <a:solidFill>
              <a:srgbClr val="C6C6C6"/>
            </a:solidFill>
          </a:ln>
        </p:spPr>
        <p:txBody>
          <a:bodyPr wrap="square" lIns="0" tIns="0" rIns="0" bIns="0" rtlCol="0"/>
          <a:lstStyle/>
          <a:p>
            <a:endParaRPr/>
          </a:p>
        </p:txBody>
      </p:sp>
      <p:sp>
        <p:nvSpPr>
          <p:cNvPr id="202" name="object 202"/>
          <p:cNvSpPr/>
          <p:nvPr/>
        </p:nvSpPr>
        <p:spPr>
          <a:xfrm>
            <a:off x="952093" y="5219602"/>
            <a:ext cx="8900854" cy="0"/>
          </a:xfrm>
          <a:custGeom>
            <a:avLst/>
            <a:gdLst/>
            <a:ahLst/>
            <a:cxnLst/>
            <a:rect l="l" t="t" r="r" b="b"/>
            <a:pathLst>
              <a:path w="3837304">
                <a:moveTo>
                  <a:pt x="0" y="0"/>
                </a:moveTo>
                <a:lnTo>
                  <a:pt x="3837253" y="0"/>
                </a:lnTo>
              </a:path>
            </a:pathLst>
          </a:custGeom>
          <a:ln w="9524">
            <a:solidFill>
              <a:srgbClr val="D4D4D4"/>
            </a:solidFill>
          </a:ln>
        </p:spPr>
        <p:txBody>
          <a:bodyPr wrap="square" lIns="0" tIns="0" rIns="0" bIns="0" rtlCol="0"/>
          <a:lstStyle/>
          <a:p>
            <a:endParaRPr/>
          </a:p>
        </p:txBody>
      </p:sp>
      <p:sp>
        <p:nvSpPr>
          <p:cNvPr id="203" name="object 203"/>
          <p:cNvSpPr/>
          <p:nvPr/>
        </p:nvSpPr>
        <p:spPr>
          <a:xfrm>
            <a:off x="952093" y="5233486"/>
            <a:ext cx="8900854" cy="0"/>
          </a:xfrm>
          <a:custGeom>
            <a:avLst/>
            <a:gdLst/>
            <a:ahLst/>
            <a:cxnLst/>
            <a:rect l="l" t="t" r="r" b="b"/>
            <a:pathLst>
              <a:path w="3837304">
                <a:moveTo>
                  <a:pt x="0" y="0"/>
                </a:moveTo>
                <a:lnTo>
                  <a:pt x="3837253" y="0"/>
                </a:lnTo>
              </a:path>
            </a:pathLst>
          </a:custGeom>
          <a:ln w="9524">
            <a:solidFill>
              <a:srgbClr val="E2E2E2"/>
            </a:solidFill>
          </a:ln>
        </p:spPr>
        <p:txBody>
          <a:bodyPr wrap="square" lIns="0" tIns="0" rIns="0" bIns="0" rtlCol="0"/>
          <a:lstStyle/>
          <a:p>
            <a:endParaRPr/>
          </a:p>
        </p:txBody>
      </p:sp>
      <p:sp>
        <p:nvSpPr>
          <p:cNvPr id="204" name="object 204"/>
          <p:cNvSpPr/>
          <p:nvPr/>
        </p:nvSpPr>
        <p:spPr>
          <a:xfrm>
            <a:off x="952093" y="5242161"/>
            <a:ext cx="8900854" cy="0"/>
          </a:xfrm>
          <a:custGeom>
            <a:avLst/>
            <a:gdLst/>
            <a:ahLst/>
            <a:cxnLst/>
            <a:rect l="l" t="t" r="r" b="b"/>
            <a:pathLst>
              <a:path w="3837304">
                <a:moveTo>
                  <a:pt x="0" y="0"/>
                </a:moveTo>
                <a:lnTo>
                  <a:pt x="3837253" y="0"/>
                </a:lnTo>
              </a:path>
            </a:pathLst>
          </a:custGeom>
          <a:ln w="4769">
            <a:solidFill>
              <a:srgbClr val="F1F1F1"/>
            </a:solidFill>
          </a:ln>
        </p:spPr>
        <p:txBody>
          <a:bodyPr wrap="square" lIns="0" tIns="0" rIns="0" bIns="0" rtlCol="0"/>
          <a:lstStyle/>
          <a:p>
            <a:endParaRPr/>
          </a:p>
        </p:txBody>
      </p:sp>
      <p:sp>
        <p:nvSpPr>
          <p:cNvPr id="205" name="object 205"/>
          <p:cNvSpPr/>
          <p:nvPr/>
        </p:nvSpPr>
        <p:spPr>
          <a:xfrm>
            <a:off x="9970665" y="3279324"/>
            <a:ext cx="47133" cy="9714"/>
          </a:xfrm>
          <a:custGeom>
            <a:avLst/>
            <a:gdLst/>
            <a:ahLst/>
            <a:cxnLst/>
            <a:rect l="l" t="t" r="r" b="b"/>
            <a:pathLst>
              <a:path w="20320" h="4444">
                <a:moveTo>
                  <a:pt x="0" y="3992"/>
                </a:moveTo>
                <a:lnTo>
                  <a:pt x="0" y="3992"/>
                </a:lnTo>
                <a:lnTo>
                  <a:pt x="19773" y="0"/>
                </a:lnTo>
              </a:path>
            </a:pathLst>
          </a:custGeom>
          <a:ln w="11112">
            <a:solidFill>
              <a:srgbClr val="FFFFFF"/>
            </a:solidFill>
          </a:ln>
        </p:spPr>
        <p:txBody>
          <a:bodyPr wrap="square" lIns="0" tIns="0" rIns="0" bIns="0" rtlCol="0"/>
          <a:lstStyle/>
          <a:p>
            <a:endParaRPr/>
          </a:p>
        </p:txBody>
      </p:sp>
      <p:sp>
        <p:nvSpPr>
          <p:cNvPr id="206" name="object 206"/>
          <p:cNvSpPr/>
          <p:nvPr/>
        </p:nvSpPr>
        <p:spPr>
          <a:xfrm>
            <a:off x="9970666" y="3072960"/>
            <a:ext cx="110469" cy="104076"/>
          </a:xfrm>
          <a:custGeom>
            <a:avLst/>
            <a:gdLst/>
            <a:ahLst/>
            <a:cxnLst/>
            <a:rect l="l" t="t" r="r" b="b"/>
            <a:pathLst>
              <a:path w="47625" h="47625">
                <a:moveTo>
                  <a:pt x="47625" y="47625"/>
                </a:moveTo>
                <a:lnTo>
                  <a:pt x="43882" y="29082"/>
                </a:lnTo>
                <a:lnTo>
                  <a:pt x="33675" y="13944"/>
                </a:lnTo>
                <a:lnTo>
                  <a:pt x="18537" y="3740"/>
                </a:lnTo>
                <a:lnTo>
                  <a:pt x="0" y="0"/>
                </a:lnTo>
              </a:path>
            </a:pathLst>
          </a:custGeom>
          <a:ln w="11112">
            <a:solidFill>
              <a:srgbClr val="F7F7F7"/>
            </a:solidFill>
          </a:ln>
        </p:spPr>
        <p:txBody>
          <a:bodyPr wrap="square" lIns="0" tIns="0" rIns="0" bIns="0" rtlCol="0"/>
          <a:lstStyle/>
          <a:p>
            <a:endParaRPr/>
          </a:p>
        </p:txBody>
      </p:sp>
      <p:sp>
        <p:nvSpPr>
          <p:cNvPr id="207" name="object 207"/>
          <p:cNvSpPr/>
          <p:nvPr/>
        </p:nvSpPr>
        <p:spPr>
          <a:xfrm>
            <a:off x="9970666" y="3177036"/>
            <a:ext cx="110469" cy="104076"/>
          </a:xfrm>
          <a:custGeom>
            <a:avLst/>
            <a:gdLst/>
            <a:ahLst/>
            <a:cxnLst/>
            <a:rect l="l" t="t" r="r" b="b"/>
            <a:pathLst>
              <a:path w="47625" h="47625">
                <a:moveTo>
                  <a:pt x="0" y="47624"/>
                </a:moveTo>
                <a:lnTo>
                  <a:pt x="18537" y="43882"/>
                </a:lnTo>
                <a:lnTo>
                  <a:pt x="33675" y="33675"/>
                </a:lnTo>
                <a:lnTo>
                  <a:pt x="43882" y="18537"/>
                </a:lnTo>
                <a:lnTo>
                  <a:pt x="47625" y="0"/>
                </a:lnTo>
              </a:path>
            </a:pathLst>
          </a:custGeom>
          <a:ln w="11112">
            <a:solidFill>
              <a:srgbClr val="F7F7F7"/>
            </a:solidFill>
          </a:ln>
        </p:spPr>
        <p:txBody>
          <a:bodyPr wrap="square" lIns="0" tIns="0" rIns="0" bIns="0" rtlCol="0"/>
          <a:lstStyle/>
          <a:p>
            <a:endParaRPr/>
          </a:p>
        </p:txBody>
      </p:sp>
      <p:sp>
        <p:nvSpPr>
          <p:cNvPr id="208" name="object 208"/>
          <p:cNvSpPr/>
          <p:nvPr/>
        </p:nvSpPr>
        <p:spPr>
          <a:xfrm>
            <a:off x="9970665" y="3079897"/>
            <a:ext cx="103104" cy="97138"/>
          </a:xfrm>
          <a:custGeom>
            <a:avLst/>
            <a:gdLst/>
            <a:ahLst/>
            <a:cxnLst/>
            <a:rect l="l" t="t" r="r" b="b"/>
            <a:pathLst>
              <a:path w="44450" h="44450">
                <a:moveTo>
                  <a:pt x="44450" y="44450"/>
                </a:moveTo>
                <a:lnTo>
                  <a:pt x="40957" y="27148"/>
                </a:lnTo>
                <a:lnTo>
                  <a:pt x="31431" y="13019"/>
                </a:lnTo>
                <a:lnTo>
                  <a:pt x="17302" y="3493"/>
                </a:lnTo>
                <a:lnTo>
                  <a:pt x="0" y="0"/>
                </a:lnTo>
              </a:path>
            </a:pathLst>
          </a:custGeom>
          <a:ln w="11112">
            <a:solidFill>
              <a:srgbClr val="F0F0F0"/>
            </a:solidFill>
          </a:ln>
        </p:spPr>
        <p:txBody>
          <a:bodyPr wrap="square" lIns="0" tIns="0" rIns="0" bIns="0" rtlCol="0"/>
          <a:lstStyle/>
          <a:p>
            <a:endParaRPr/>
          </a:p>
        </p:txBody>
      </p:sp>
      <p:sp>
        <p:nvSpPr>
          <p:cNvPr id="209" name="object 209"/>
          <p:cNvSpPr/>
          <p:nvPr/>
        </p:nvSpPr>
        <p:spPr>
          <a:xfrm>
            <a:off x="9970665" y="3177035"/>
            <a:ext cx="103104" cy="97138"/>
          </a:xfrm>
          <a:custGeom>
            <a:avLst/>
            <a:gdLst/>
            <a:ahLst/>
            <a:cxnLst/>
            <a:rect l="l" t="t" r="r" b="b"/>
            <a:pathLst>
              <a:path w="44450" h="44450">
                <a:moveTo>
                  <a:pt x="0" y="44449"/>
                </a:moveTo>
                <a:lnTo>
                  <a:pt x="17302" y="40955"/>
                </a:lnTo>
                <a:lnTo>
                  <a:pt x="31431" y="31426"/>
                </a:lnTo>
                <a:lnTo>
                  <a:pt x="40957" y="17296"/>
                </a:lnTo>
                <a:lnTo>
                  <a:pt x="44450" y="0"/>
                </a:lnTo>
              </a:path>
            </a:pathLst>
          </a:custGeom>
          <a:ln w="11112">
            <a:solidFill>
              <a:srgbClr val="F0F0F0"/>
            </a:solidFill>
          </a:ln>
        </p:spPr>
        <p:txBody>
          <a:bodyPr wrap="square" lIns="0" tIns="0" rIns="0" bIns="0" rtlCol="0"/>
          <a:lstStyle/>
          <a:p>
            <a:endParaRPr/>
          </a:p>
        </p:txBody>
      </p:sp>
      <p:sp>
        <p:nvSpPr>
          <p:cNvPr id="210" name="object 210"/>
          <p:cNvSpPr/>
          <p:nvPr/>
        </p:nvSpPr>
        <p:spPr>
          <a:xfrm>
            <a:off x="9970666" y="3086837"/>
            <a:ext cx="95740" cy="90199"/>
          </a:xfrm>
          <a:custGeom>
            <a:avLst/>
            <a:gdLst/>
            <a:ahLst/>
            <a:cxnLst/>
            <a:rect l="l" t="t" r="r" b="b"/>
            <a:pathLst>
              <a:path w="41275" h="41275">
                <a:moveTo>
                  <a:pt x="41275" y="41275"/>
                </a:moveTo>
                <a:lnTo>
                  <a:pt x="38031" y="25208"/>
                </a:lnTo>
                <a:lnTo>
                  <a:pt x="29186" y="12088"/>
                </a:lnTo>
                <a:lnTo>
                  <a:pt x="16066" y="3243"/>
                </a:lnTo>
                <a:lnTo>
                  <a:pt x="0" y="0"/>
                </a:lnTo>
              </a:path>
            </a:pathLst>
          </a:custGeom>
          <a:ln w="11112">
            <a:solidFill>
              <a:srgbClr val="E8E8E8"/>
            </a:solidFill>
          </a:ln>
        </p:spPr>
        <p:txBody>
          <a:bodyPr wrap="square" lIns="0" tIns="0" rIns="0" bIns="0" rtlCol="0"/>
          <a:lstStyle/>
          <a:p>
            <a:endParaRPr/>
          </a:p>
        </p:txBody>
      </p:sp>
      <p:sp>
        <p:nvSpPr>
          <p:cNvPr id="211" name="object 211"/>
          <p:cNvSpPr/>
          <p:nvPr/>
        </p:nvSpPr>
        <p:spPr>
          <a:xfrm>
            <a:off x="9970666" y="3177036"/>
            <a:ext cx="95740" cy="90199"/>
          </a:xfrm>
          <a:custGeom>
            <a:avLst/>
            <a:gdLst/>
            <a:ahLst/>
            <a:cxnLst/>
            <a:rect l="l" t="t" r="r" b="b"/>
            <a:pathLst>
              <a:path w="41275" h="41275">
                <a:moveTo>
                  <a:pt x="0" y="41274"/>
                </a:moveTo>
                <a:lnTo>
                  <a:pt x="16066" y="38029"/>
                </a:lnTo>
                <a:lnTo>
                  <a:pt x="29186" y="29181"/>
                </a:lnTo>
                <a:lnTo>
                  <a:pt x="38031" y="16061"/>
                </a:lnTo>
                <a:lnTo>
                  <a:pt x="41275" y="0"/>
                </a:lnTo>
              </a:path>
            </a:pathLst>
          </a:custGeom>
          <a:ln w="11112">
            <a:solidFill>
              <a:srgbClr val="E8E8E8"/>
            </a:solidFill>
          </a:ln>
        </p:spPr>
        <p:txBody>
          <a:bodyPr wrap="square" lIns="0" tIns="0" rIns="0" bIns="0" rtlCol="0"/>
          <a:lstStyle/>
          <a:p>
            <a:endParaRPr/>
          </a:p>
        </p:txBody>
      </p:sp>
      <p:sp>
        <p:nvSpPr>
          <p:cNvPr id="212" name="object 212"/>
          <p:cNvSpPr/>
          <p:nvPr/>
        </p:nvSpPr>
        <p:spPr>
          <a:xfrm>
            <a:off x="9970665" y="3093774"/>
            <a:ext cx="88375" cy="83261"/>
          </a:xfrm>
          <a:custGeom>
            <a:avLst/>
            <a:gdLst/>
            <a:ahLst/>
            <a:cxnLst/>
            <a:rect l="l" t="t" r="r" b="b"/>
            <a:pathLst>
              <a:path w="38100" h="38100">
                <a:moveTo>
                  <a:pt x="38100" y="38100"/>
                </a:moveTo>
                <a:lnTo>
                  <a:pt x="35106" y="23268"/>
                </a:lnTo>
                <a:lnTo>
                  <a:pt x="26941" y="11158"/>
                </a:lnTo>
                <a:lnTo>
                  <a:pt x="14831" y="2993"/>
                </a:lnTo>
                <a:lnTo>
                  <a:pt x="0" y="0"/>
                </a:lnTo>
              </a:path>
            </a:pathLst>
          </a:custGeom>
          <a:ln w="11112">
            <a:solidFill>
              <a:srgbClr val="E1E1E1"/>
            </a:solidFill>
          </a:ln>
        </p:spPr>
        <p:txBody>
          <a:bodyPr wrap="square" lIns="0" tIns="0" rIns="0" bIns="0" rtlCol="0"/>
          <a:lstStyle/>
          <a:p>
            <a:endParaRPr/>
          </a:p>
        </p:txBody>
      </p:sp>
      <p:sp>
        <p:nvSpPr>
          <p:cNvPr id="213" name="object 213"/>
          <p:cNvSpPr/>
          <p:nvPr/>
        </p:nvSpPr>
        <p:spPr>
          <a:xfrm>
            <a:off x="9970665" y="3177035"/>
            <a:ext cx="88375" cy="83261"/>
          </a:xfrm>
          <a:custGeom>
            <a:avLst/>
            <a:gdLst/>
            <a:ahLst/>
            <a:cxnLst/>
            <a:rect l="l" t="t" r="r" b="b"/>
            <a:pathLst>
              <a:path w="38100" h="38100">
                <a:moveTo>
                  <a:pt x="0" y="38099"/>
                </a:moveTo>
                <a:lnTo>
                  <a:pt x="14831" y="35104"/>
                </a:lnTo>
                <a:lnTo>
                  <a:pt x="26941" y="26936"/>
                </a:lnTo>
                <a:lnTo>
                  <a:pt x="35106" y="14825"/>
                </a:lnTo>
                <a:lnTo>
                  <a:pt x="38100" y="0"/>
                </a:lnTo>
              </a:path>
            </a:pathLst>
          </a:custGeom>
          <a:ln w="11112">
            <a:solidFill>
              <a:srgbClr val="E1E1E1"/>
            </a:solidFill>
          </a:ln>
        </p:spPr>
        <p:txBody>
          <a:bodyPr wrap="square" lIns="0" tIns="0" rIns="0" bIns="0" rtlCol="0"/>
          <a:lstStyle/>
          <a:p>
            <a:endParaRPr/>
          </a:p>
        </p:txBody>
      </p:sp>
      <p:sp>
        <p:nvSpPr>
          <p:cNvPr id="214" name="object 214"/>
          <p:cNvSpPr/>
          <p:nvPr/>
        </p:nvSpPr>
        <p:spPr>
          <a:xfrm>
            <a:off x="9970666" y="3100714"/>
            <a:ext cx="81011" cy="76322"/>
          </a:xfrm>
          <a:custGeom>
            <a:avLst/>
            <a:gdLst/>
            <a:ahLst/>
            <a:cxnLst/>
            <a:rect l="l" t="t" r="r" b="b"/>
            <a:pathLst>
              <a:path w="34925" h="34925">
                <a:moveTo>
                  <a:pt x="34925" y="34925"/>
                </a:moveTo>
                <a:lnTo>
                  <a:pt x="32181" y="21329"/>
                </a:lnTo>
                <a:lnTo>
                  <a:pt x="24697" y="10228"/>
                </a:lnTo>
                <a:lnTo>
                  <a:pt x="13595" y="2744"/>
                </a:lnTo>
                <a:lnTo>
                  <a:pt x="0" y="0"/>
                </a:lnTo>
              </a:path>
            </a:pathLst>
          </a:custGeom>
          <a:ln w="11112">
            <a:solidFill>
              <a:srgbClr val="D9D9D9"/>
            </a:solidFill>
          </a:ln>
        </p:spPr>
        <p:txBody>
          <a:bodyPr wrap="square" lIns="0" tIns="0" rIns="0" bIns="0" rtlCol="0"/>
          <a:lstStyle/>
          <a:p>
            <a:endParaRPr/>
          </a:p>
        </p:txBody>
      </p:sp>
      <p:sp>
        <p:nvSpPr>
          <p:cNvPr id="215" name="object 215"/>
          <p:cNvSpPr/>
          <p:nvPr/>
        </p:nvSpPr>
        <p:spPr>
          <a:xfrm>
            <a:off x="9970666" y="3177036"/>
            <a:ext cx="81011" cy="76322"/>
          </a:xfrm>
          <a:custGeom>
            <a:avLst/>
            <a:gdLst/>
            <a:ahLst/>
            <a:cxnLst/>
            <a:rect l="l" t="t" r="r" b="b"/>
            <a:pathLst>
              <a:path w="34925" h="34925">
                <a:moveTo>
                  <a:pt x="0" y="34924"/>
                </a:moveTo>
                <a:lnTo>
                  <a:pt x="13595" y="32179"/>
                </a:lnTo>
                <a:lnTo>
                  <a:pt x="24697" y="24691"/>
                </a:lnTo>
                <a:lnTo>
                  <a:pt x="32181" y="13590"/>
                </a:lnTo>
                <a:lnTo>
                  <a:pt x="34925" y="0"/>
                </a:lnTo>
              </a:path>
            </a:pathLst>
          </a:custGeom>
          <a:ln w="11112">
            <a:solidFill>
              <a:srgbClr val="D9D9D9"/>
            </a:solidFill>
          </a:ln>
        </p:spPr>
        <p:txBody>
          <a:bodyPr wrap="square" lIns="0" tIns="0" rIns="0" bIns="0" rtlCol="0"/>
          <a:lstStyle/>
          <a:p>
            <a:endParaRPr/>
          </a:p>
        </p:txBody>
      </p:sp>
      <p:sp>
        <p:nvSpPr>
          <p:cNvPr id="216" name="object 216"/>
          <p:cNvSpPr/>
          <p:nvPr/>
        </p:nvSpPr>
        <p:spPr>
          <a:xfrm>
            <a:off x="9970665" y="3107651"/>
            <a:ext cx="73646" cy="69384"/>
          </a:xfrm>
          <a:custGeom>
            <a:avLst/>
            <a:gdLst/>
            <a:ahLst/>
            <a:cxnLst/>
            <a:rect l="l" t="t" r="r" b="b"/>
            <a:pathLst>
              <a:path w="31750" h="31750">
                <a:moveTo>
                  <a:pt x="31750" y="31750"/>
                </a:moveTo>
                <a:lnTo>
                  <a:pt x="29254" y="19389"/>
                </a:lnTo>
                <a:lnTo>
                  <a:pt x="22447" y="9297"/>
                </a:lnTo>
                <a:lnTo>
                  <a:pt x="12355" y="2494"/>
                </a:lnTo>
                <a:lnTo>
                  <a:pt x="0" y="0"/>
                </a:lnTo>
              </a:path>
            </a:pathLst>
          </a:custGeom>
          <a:ln w="11112">
            <a:solidFill>
              <a:srgbClr val="D2D2D2"/>
            </a:solidFill>
          </a:ln>
        </p:spPr>
        <p:txBody>
          <a:bodyPr wrap="square" lIns="0" tIns="0" rIns="0" bIns="0" rtlCol="0"/>
          <a:lstStyle/>
          <a:p>
            <a:endParaRPr/>
          </a:p>
        </p:txBody>
      </p:sp>
      <p:sp>
        <p:nvSpPr>
          <p:cNvPr id="217" name="object 217"/>
          <p:cNvSpPr/>
          <p:nvPr/>
        </p:nvSpPr>
        <p:spPr>
          <a:xfrm>
            <a:off x="9970665" y="3177035"/>
            <a:ext cx="73646" cy="69384"/>
          </a:xfrm>
          <a:custGeom>
            <a:avLst/>
            <a:gdLst/>
            <a:ahLst/>
            <a:cxnLst/>
            <a:rect l="l" t="t" r="r" b="b"/>
            <a:pathLst>
              <a:path w="31750" h="31750">
                <a:moveTo>
                  <a:pt x="0" y="31749"/>
                </a:moveTo>
                <a:lnTo>
                  <a:pt x="12355" y="29253"/>
                </a:lnTo>
                <a:lnTo>
                  <a:pt x="22447" y="22447"/>
                </a:lnTo>
                <a:lnTo>
                  <a:pt x="29254" y="12354"/>
                </a:lnTo>
                <a:lnTo>
                  <a:pt x="31750" y="0"/>
                </a:lnTo>
              </a:path>
            </a:pathLst>
          </a:custGeom>
          <a:ln w="11112">
            <a:solidFill>
              <a:srgbClr val="D2D2D2"/>
            </a:solidFill>
          </a:ln>
        </p:spPr>
        <p:txBody>
          <a:bodyPr wrap="square" lIns="0" tIns="0" rIns="0" bIns="0" rtlCol="0"/>
          <a:lstStyle/>
          <a:p>
            <a:endParaRPr/>
          </a:p>
        </p:txBody>
      </p:sp>
      <p:sp>
        <p:nvSpPr>
          <p:cNvPr id="218" name="object 218"/>
          <p:cNvSpPr/>
          <p:nvPr/>
        </p:nvSpPr>
        <p:spPr>
          <a:xfrm>
            <a:off x="9970666" y="3114590"/>
            <a:ext cx="66281" cy="62446"/>
          </a:xfrm>
          <a:custGeom>
            <a:avLst/>
            <a:gdLst/>
            <a:ahLst/>
            <a:cxnLst/>
            <a:rect l="l" t="t" r="r" b="b"/>
            <a:pathLst>
              <a:path w="28575" h="28575">
                <a:moveTo>
                  <a:pt x="28575" y="28575"/>
                </a:moveTo>
                <a:lnTo>
                  <a:pt x="26330" y="17450"/>
                </a:lnTo>
                <a:lnTo>
                  <a:pt x="20207" y="8367"/>
                </a:lnTo>
                <a:lnTo>
                  <a:pt x="11124" y="2244"/>
                </a:lnTo>
                <a:lnTo>
                  <a:pt x="0" y="0"/>
                </a:lnTo>
              </a:path>
            </a:pathLst>
          </a:custGeom>
          <a:ln w="11112">
            <a:solidFill>
              <a:srgbClr val="CACACA"/>
            </a:solidFill>
          </a:ln>
        </p:spPr>
        <p:txBody>
          <a:bodyPr wrap="square" lIns="0" tIns="0" rIns="0" bIns="0" rtlCol="0"/>
          <a:lstStyle/>
          <a:p>
            <a:endParaRPr/>
          </a:p>
        </p:txBody>
      </p:sp>
      <p:sp>
        <p:nvSpPr>
          <p:cNvPr id="219" name="object 219"/>
          <p:cNvSpPr/>
          <p:nvPr/>
        </p:nvSpPr>
        <p:spPr>
          <a:xfrm>
            <a:off x="9970666" y="3177036"/>
            <a:ext cx="66281" cy="62446"/>
          </a:xfrm>
          <a:custGeom>
            <a:avLst/>
            <a:gdLst/>
            <a:ahLst/>
            <a:cxnLst/>
            <a:rect l="l" t="t" r="r" b="b"/>
            <a:pathLst>
              <a:path w="28575" h="28575">
                <a:moveTo>
                  <a:pt x="0" y="28574"/>
                </a:moveTo>
                <a:lnTo>
                  <a:pt x="11124" y="26328"/>
                </a:lnTo>
                <a:lnTo>
                  <a:pt x="20207" y="20202"/>
                </a:lnTo>
                <a:lnTo>
                  <a:pt x="26330" y="11119"/>
                </a:lnTo>
                <a:lnTo>
                  <a:pt x="28575" y="0"/>
                </a:lnTo>
              </a:path>
            </a:pathLst>
          </a:custGeom>
          <a:ln w="11112">
            <a:solidFill>
              <a:srgbClr val="CACACA"/>
            </a:solidFill>
          </a:ln>
        </p:spPr>
        <p:txBody>
          <a:bodyPr wrap="square" lIns="0" tIns="0" rIns="0" bIns="0" rtlCol="0"/>
          <a:lstStyle/>
          <a:p>
            <a:endParaRPr/>
          </a:p>
        </p:txBody>
      </p:sp>
      <p:sp>
        <p:nvSpPr>
          <p:cNvPr id="220" name="object 220"/>
          <p:cNvSpPr/>
          <p:nvPr/>
        </p:nvSpPr>
        <p:spPr>
          <a:xfrm>
            <a:off x="9970665" y="3121528"/>
            <a:ext cx="58917" cy="55507"/>
          </a:xfrm>
          <a:custGeom>
            <a:avLst/>
            <a:gdLst/>
            <a:ahLst/>
            <a:cxnLst/>
            <a:rect l="l" t="t" r="r" b="b"/>
            <a:pathLst>
              <a:path w="25400" h="25400">
                <a:moveTo>
                  <a:pt x="25400" y="25400"/>
                </a:moveTo>
                <a:lnTo>
                  <a:pt x="23403" y="15510"/>
                </a:lnTo>
                <a:lnTo>
                  <a:pt x="17958" y="7437"/>
                </a:lnTo>
                <a:lnTo>
                  <a:pt x="9884" y="1995"/>
                </a:lnTo>
                <a:lnTo>
                  <a:pt x="0" y="0"/>
                </a:lnTo>
              </a:path>
            </a:pathLst>
          </a:custGeom>
          <a:ln w="11112">
            <a:solidFill>
              <a:srgbClr val="C3C3C3"/>
            </a:solidFill>
          </a:ln>
        </p:spPr>
        <p:txBody>
          <a:bodyPr wrap="square" lIns="0" tIns="0" rIns="0" bIns="0" rtlCol="0"/>
          <a:lstStyle/>
          <a:p>
            <a:endParaRPr/>
          </a:p>
        </p:txBody>
      </p:sp>
      <p:sp>
        <p:nvSpPr>
          <p:cNvPr id="221" name="object 221"/>
          <p:cNvSpPr/>
          <p:nvPr/>
        </p:nvSpPr>
        <p:spPr>
          <a:xfrm>
            <a:off x="9970665" y="3177035"/>
            <a:ext cx="58917" cy="55507"/>
          </a:xfrm>
          <a:custGeom>
            <a:avLst/>
            <a:gdLst/>
            <a:ahLst/>
            <a:cxnLst/>
            <a:rect l="l" t="t" r="r" b="b"/>
            <a:pathLst>
              <a:path w="25400" h="25400">
                <a:moveTo>
                  <a:pt x="0" y="25399"/>
                </a:moveTo>
                <a:lnTo>
                  <a:pt x="9884" y="23402"/>
                </a:lnTo>
                <a:lnTo>
                  <a:pt x="17958" y="17957"/>
                </a:lnTo>
                <a:lnTo>
                  <a:pt x="23403" y="9883"/>
                </a:lnTo>
                <a:lnTo>
                  <a:pt x="25400" y="0"/>
                </a:lnTo>
              </a:path>
            </a:pathLst>
          </a:custGeom>
          <a:ln w="11112">
            <a:solidFill>
              <a:srgbClr val="C3C3C3"/>
            </a:solidFill>
          </a:ln>
        </p:spPr>
        <p:txBody>
          <a:bodyPr wrap="square" lIns="0" tIns="0" rIns="0" bIns="0" rtlCol="0"/>
          <a:lstStyle/>
          <a:p>
            <a:endParaRPr/>
          </a:p>
        </p:txBody>
      </p:sp>
      <p:sp>
        <p:nvSpPr>
          <p:cNvPr id="222" name="object 222"/>
          <p:cNvSpPr/>
          <p:nvPr/>
        </p:nvSpPr>
        <p:spPr>
          <a:xfrm>
            <a:off x="9970666" y="3128467"/>
            <a:ext cx="51552" cy="48569"/>
          </a:xfrm>
          <a:custGeom>
            <a:avLst/>
            <a:gdLst/>
            <a:ahLst/>
            <a:cxnLst/>
            <a:rect l="l" t="t" r="r" b="b"/>
            <a:pathLst>
              <a:path w="22225" h="22225">
                <a:moveTo>
                  <a:pt x="22225" y="22225"/>
                </a:moveTo>
                <a:lnTo>
                  <a:pt x="20477" y="13571"/>
                </a:lnTo>
                <a:lnTo>
                  <a:pt x="15713" y="6507"/>
                </a:lnTo>
                <a:lnTo>
                  <a:pt x="8648" y="1745"/>
                </a:lnTo>
                <a:lnTo>
                  <a:pt x="0" y="0"/>
                </a:lnTo>
              </a:path>
            </a:pathLst>
          </a:custGeom>
          <a:ln w="11112">
            <a:solidFill>
              <a:srgbClr val="BBBBBB"/>
            </a:solidFill>
          </a:ln>
        </p:spPr>
        <p:txBody>
          <a:bodyPr wrap="square" lIns="0" tIns="0" rIns="0" bIns="0" rtlCol="0"/>
          <a:lstStyle/>
          <a:p>
            <a:endParaRPr/>
          </a:p>
        </p:txBody>
      </p:sp>
      <p:sp>
        <p:nvSpPr>
          <p:cNvPr id="223" name="object 223"/>
          <p:cNvSpPr/>
          <p:nvPr/>
        </p:nvSpPr>
        <p:spPr>
          <a:xfrm>
            <a:off x="9970666" y="3177036"/>
            <a:ext cx="51552" cy="48569"/>
          </a:xfrm>
          <a:custGeom>
            <a:avLst/>
            <a:gdLst/>
            <a:ahLst/>
            <a:cxnLst/>
            <a:rect l="l" t="t" r="r" b="b"/>
            <a:pathLst>
              <a:path w="22225" h="22225">
                <a:moveTo>
                  <a:pt x="0" y="22224"/>
                </a:moveTo>
                <a:lnTo>
                  <a:pt x="8648" y="20477"/>
                </a:lnTo>
                <a:lnTo>
                  <a:pt x="15713" y="15713"/>
                </a:lnTo>
                <a:lnTo>
                  <a:pt x="20477" y="8648"/>
                </a:lnTo>
                <a:lnTo>
                  <a:pt x="22225" y="0"/>
                </a:lnTo>
              </a:path>
            </a:pathLst>
          </a:custGeom>
          <a:ln w="11112">
            <a:solidFill>
              <a:srgbClr val="BBBBBB"/>
            </a:solidFill>
          </a:ln>
        </p:spPr>
        <p:txBody>
          <a:bodyPr wrap="square" lIns="0" tIns="0" rIns="0" bIns="0" rtlCol="0"/>
          <a:lstStyle/>
          <a:p>
            <a:endParaRPr/>
          </a:p>
        </p:txBody>
      </p:sp>
      <p:sp>
        <p:nvSpPr>
          <p:cNvPr id="224" name="object 224"/>
          <p:cNvSpPr/>
          <p:nvPr/>
        </p:nvSpPr>
        <p:spPr>
          <a:xfrm>
            <a:off x="9970665" y="3135405"/>
            <a:ext cx="44188" cy="41630"/>
          </a:xfrm>
          <a:custGeom>
            <a:avLst/>
            <a:gdLst/>
            <a:ahLst/>
            <a:cxnLst/>
            <a:rect l="l" t="t" r="r" b="b"/>
            <a:pathLst>
              <a:path w="19050" h="19050">
                <a:moveTo>
                  <a:pt x="19050" y="19050"/>
                </a:moveTo>
                <a:lnTo>
                  <a:pt x="17552" y="11631"/>
                </a:lnTo>
                <a:lnTo>
                  <a:pt x="13468" y="5576"/>
                </a:lnTo>
                <a:lnTo>
                  <a:pt x="7413" y="1496"/>
                </a:lnTo>
                <a:lnTo>
                  <a:pt x="0" y="0"/>
                </a:lnTo>
              </a:path>
            </a:pathLst>
          </a:custGeom>
          <a:ln w="11112">
            <a:solidFill>
              <a:srgbClr val="B3B3B3"/>
            </a:solidFill>
          </a:ln>
        </p:spPr>
        <p:txBody>
          <a:bodyPr wrap="square" lIns="0" tIns="0" rIns="0" bIns="0" rtlCol="0"/>
          <a:lstStyle/>
          <a:p>
            <a:endParaRPr/>
          </a:p>
        </p:txBody>
      </p:sp>
      <p:sp>
        <p:nvSpPr>
          <p:cNvPr id="225" name="object 225"/>
          <p:cNvSpPr/>
          <p:nvPr/>
        </p:nvSpPr>
        <p:spPr>
          <a:xfrm>
            <a:off x="9970665" y="3177035"/>
            <a:ext cx="44188" cy="41630"/>
          </a:xfrm>
          <a:custGeom>
            <a:avLst/>
            <a:gdLst/>
            <a:ahLst/>
            <a:cxnLst/>
            <a:rect l="l" t="t" r="r" b="b"/>
            <a:pathLst>
              <a:path w="19050" h="19050">
                <a:moveTo>
                  <a:pt x="0" y="19049"/>
                </a:moveTo>
                <a:lnTo>
                  <a:pt x="7413" y="17552"/>
                </a:lnTo>
                <a:lnTo>
                  <a:pt x="13468" y="13468"/>
                </a:lnTo>
                <a:lnTo>
                  <a:pt x="17552" y="7412"/>
                </a:lnTo>
                <a:lnTo>
                  <a:pt x="19050" y="0"/>
                </a:lnTo>
              </a:path>
            </a:pathLst>
          </a:custGeom>
          <a:ln w="11112">
            <a:solidFill>
              <a:srgbClr val="B3B3B3"/>
            </a:solidFill>
          </a:ln>
        </p:spPr>
        <p:txBody>
          <a:bodyPr wrap="square" lIns="0" tIns="0" rIns="0" bIns="0" rtlCol="0"/>
          <a:lstStyle/>
          <a:p>
            <a:endParaRPr/>
          </a:p>
        </p:txBody>
      </p:sp>
      <p:sp>
        <p:nvSpPr>
          <p:cNvPr id="226" name="object 226"/>
          <p:cNvSpPr/>
          <p:nvPr/>
        </p:nvSpPr>
        <p:spPr>
          <a:xfrm>
            <a:off x="9970666" y="3142344"/>
            <a:ext cx="36823" cy="34692"/>
          </a:xfrm>
          <a:custGeom>
            <a:avLst/>
            <a:gdLst/>
            <a:ahLst/>
            <a:cxnLst/>
            <a:rect l="l" t="t" r="r" b="b"/>
            <a:pathLst>
              <a:path w="15875" h="15875">
                <a:moveTo>
                  <a:pt x="15875" y="15875"/>
                </a:moveTo>
                <a:lnTo>
                  <a:pt x="15875" y="7099"/>
                </a:lnTo>
                <a:lnTo>
                  <a:pt x="8763" y="0"/>
                </a:lnTo>
                <a:lnTo>
                  <a:pt x="0" y="0"/>
                </a:lnTo>
              </a:path>
            </a:pathLst>
          </a:custGeom>
          <a:ln w="11112">
            <a:solidFill>
              <a:srgbClr val="ACACAC"/>
            </a:solidFill>
          </a:ln>
        </p:spPr>
        <p:txBody>
          <a:bodyPr wrap="square" lIns="0" tIns="0" rIns="0" bIns="0" rtlCol="0"/>
          <a:lstStyle/>
          <a:p>
            <a:endParaRPr/>
          </a:p>
        </p:txBody>
      </p:sp>
      <p:sp>
        <p:nvSpPr>
          <p:cNvPr id="227" name="object 227"/>
          <p:cNvSpPr/>
          <p:nvPr/>
        </p:nvSpPr>
        <p:spPr>
          <a:xfrm>
            <a:off x="9970666" y="3177036"/>
            <a:ext cx="36823" cy="34692"/>
          </a:xfrm>
          <a:custGeom>
            <a:avLst/>
            <a:gdLst/>
            <a:ahLst/>
            <a:cxnLst/>
            <a:rect l="l" t="t" r="r" b="b"/>
            <a:pathLst>
              <a:path w="15875" h="15875">
                <a:moveTo>
                  <a:pt x="0" y="15875"/>
                </a:moveTo>
                <a:lnTo>
                  <a:pt x="8763" y="15875"/>
                </a:lnTo>
                <a:lnTo>
                  <a:pt x="15875" y="8763"/>
                </a:lnTo>
                <a:lnTo>
                  <a:pt x="15875" y="0"/>
                </a:lnTo>
              </a:path>
            </a:pathLst>
          </a:custGeom>
          <a:ln w="11112">
            <a:solidFill>
              <a:srgbClr val="ACACAC"/>
            </a:solidFill>
          </a:ln>
        </p:spPr>
        <p:txBody>
          <a:bodyPr wrap="square" lIns="0" tIns="0" rIns="0" bIns="0" rtlCol="0"/>
          <a:lstStyle/>
          <a:p>
            <a:endParaRPr/>
          </a:p>
        </p:txBody>
      </p:sp>
      <p:sp>
        <p:nvSpPr>
          <p:cNvPr id="228" name="object 228"/>
          <p:cNvSpPr/>
          <p:nvPr/>
        </p:nvSpPr>
        <p:spPr>
          <a:xfrm>
            <a:off x="9970665" y="3149281"/>
            <a:ext cx="29458" cy="27754"/>
          </a:xfrm>
          <a:custGeom>
            <a:avLst/>
            <a:gdLst/>
            <a:ahLst/>
            <a:cxnLst/>
            <a:rect l="l" t="t" r="r" b="b"/>
            <a:pathLst>
              <a:path w="12700" h="12700">
                <a:moveTo>
                  <a:pt x="12700" y="12700"/>
                </a:moveTo>
                <a:lnTo>
                  <a:pt x="12700" y="5689"/>
                </a:lnTo>
                <a:lnTo>
                  <a:pt x="7010" y="0"/>
                </a:lnTo>
                <a:lnTo>
                  <a:pt x="0" y="0"/>
                </a:lnTo>
              </a:path>
            </a:pathLst>
          </a:custGeom>
          <a:ln w="11112">
            <a:solidFill>
              <a:srgbClr val="A4A4A4"/>
            </a:solidFill>
          </a:ln>
        </p:spPr>
        <p:txBody>
          <a:bodyPr wrap="square" lIns="0" tIns="0" rIns="0" bIns="0" rtlCol="0"/>
          <a:lstStyle/>
          <a:p>
            <a:endParaRPr/>
          </a:p>
        </p:txBody>
      </p:sp>
      <p:sp>
        <p:nvSpPr>
          <p:cNvPr id="229" name="object 229"/>
          <p:cNvSpPr/>
          <p:nvPr/>
        </p:nvSpPr>
        <p:spPr>
          <a:xfrm>
            <a:off x="9970665" y="3177035"/>
            <a:ext cx="29458" cy="27754"/>
          </a:xfrm>
          <a:custGeom>
            <a:avLst/>
            <a:gdLst/>
            <a:ahLst/>
            <a:cxnLst/>
            <a:rect l="l" t="t" r="r" b="b"/>
            <a:pathLst>
              <a:path w="12700" h="12700">
                <a:moveTo>
                  <a:pt x="0" y="12700"/>
                </a:moveTo>
                <a:lnTo>
                  <a:pt x="7010" y="12700"/>
                </a:lnTo>
                <a:lnTo>
                  <a:pt x="12700" y="7010"/>
                </a:lnTo>
                <a:lnTo>
                  <a:pt x="12700" y="0"/>
                </a:lnTo>
              </a:path>
            </a:pathLst>
          </a:custGeom>
          <a:ln w="11112">
            <a:solidFill>
              <a:srgbClr val="A4A4A4"/>
            </a:solidFill>
          </a:ln>
        </p:spPr>
        <p:txBody>
          <a:bodyPr wrap="square" lIns="0" tIns="0" rIns="0" bIns="0" rtlCol="0"/>
          <a:lstStyle/>
          <a:p>
            <a:endParaRPr/>
          </a:p>
        </p:txBody>
      </p:sp>
      <p:sp>
        <p:nvSpPr>
          <p:cNvPr id="230" name="object 230"/>
          <p:cNvSpPr/>
          <p:nvPr/>
        </p:nvSpPr>
        <p:spPr>
          <a:xfrm>
            <a:off x="9970666" y="3156221"/>
            <a:ext cx="22094" cy="20815"/>
          </a:xfrm>
          <a:custGeom>
            <a:avLst/>
            <a:gdLst/>
            <a:ahLst/>
            <a:cxnLst/>
            <a:rect l="l" t="t" r="r" b="b"/>
            <a:pathLst>
              <a:path w="9525" h="9525">
                <a:moveTo>
                  <a:pt x="9525" y="9525"/>
                </a:moveTo>
                <a:lnTo>
                  <a:pt x="9525" y="4267"/>
                </a:lnTo>
                <a:lnTo>
                  <a:pt x="5258" y="0"/>
                </a:lnTo>
                <a:lnTo>
                  <a:pt x="0" y="0"/>
                </a:lnTo>
              </a:path>
            </a:pathLst>
          </a:custGeom>
          <a:ln w="11112">
            <a:solidFill>
              <a:srgbClr val="9D9D9D"/>
            </a:solidFill>
          </a:ln>
        </p:spPr>
        <p:txBody>
          <a:bodyPr wrap="square" lIns="0" tIns="0" rIns="0" bIns="0" rtlCol="0"/>
          <a:lstStyle/>
          <a:p>
            <a:endParaRPr/>
          </a:p>
        </p:txBody>
      </p:sp>
      <p:sp>
        <p:nvSpPr>
          <p:cNvPr id="231" name="object 231"/>
          <p:cNvSpPr/>
          <p:nvPr/>
        </p:nvSpPr>
        <p:spPr>
          <a:xfrm>
            <a:off x="9970666" y="3177036"/>
            <a:ext cx="22094" cy="20815"/>
          </a:xfrm>
          <a:custGeom>
            <a:avLst/>
            <a:gdLst/>
            <a:ahLst/>
            <a:cxnLst/>
            <a:rect l="l" t="t" r="r" b="b"/>
            <a:pathLst>
              <a:path w="9525" h="9525">
                <a:moveTo>
                  <a:pt x="0" y="9525"/>
                </a:moveTo>
                <a:lnTo>
                  <a:pt x="5258" y="9525"/>
                </a:lnTo>
                <a:lnTo>
                  <a:pt x="9525" y="5257"/>
                </a:lnTo>
                <a:lnTo>
                  <a:pt x="9525" y="0"/>
                </a:lnTo>
              </a:path>
            </a:pathLst>
          </a:custGeom>
          <a:ln w="11112">
            <a:solidFill>
              <a:srgbClr val="9D9D9D"/>
            </a:solidFill>
          </a:ln>
        </p:spPr>
        <p:txBody>
          <a:bodyPr wrap="square" lIns="0" tIns="0" rIns="0" bIns="0" rtlCol="0"/>
          <a:lstStyle/>
          <a:p>
            <a:endParaRPr/>
          </a:p>
        </p:txBody>
      </p:sp>
      <p:sp>
        <p:nvSpPr>
          <p:cNvPr id="232" name="object 232"/>
          <p:cNvSpPr/>
          <p:nvPr/>
        </p:nvSpPr>
        <p:spPr>
          <a:xfrm>
            <a:off x="9970665" y="3163158"/>
            <a:ext cx="14729" cy="13877"/>
          </a:xfrm>
          <a:custGeom>
            <a:avLst/>
            <a:gdLst/>
            <a:ahLst/>
            <a:cxnLst/>
            <a:rect l="l" t="t" r="r" b="b"/>
            <a:pathLst>
              <a:path w="6350" h="6350">
                <a:moveTo>
                  <a:pt x="6350" y="6350"/>
                </a:moveTo>
                <a:lnTo>
                  <a:pt x="6350" y="2844"/>
                </a:lnTo>
                <a:lnTo>
                  <a:pt x="3505" y="0"/>
                </a:lnTo>
                <a:lnTo>
                  <a:pt x="0" y="0"/>
                </a:lnTo>
              </a:path>
            </a:pathLst>
          </a:custGeom>
          <a:ln w="11112">
            <a:solidFill>
              <a:srgbClr val="959595"/>
            </a:solidFill>
          </a:ln>
        </p:spPr>
        <p:txBody>
          <a:bodyPr wrap="square" lIns="0" tIns="0" rIns="0" bIns="0" rtlCol="0"/>
          <a:lstStyle/>
          <a:p>
            <a:endParaRPr/>
          </a:p>
        </p:txBody>
      </p:sp>
      <p:sp>
        <p:nvSpPr>
          <p:cNvPr id="233" name="object 233"/>
          <p:cNvSpPr/>
          <p:nvPr/>
        </p:nvSpPr>
        <p:spPr>
          <a:xfrm>
            <a:off x="9970665" y="3177035"/>
            <a:ext cx="14729" cy="13877"/>
          </a:xfrm>
          <a:custGeom>
            <a:avLst/>
            <a:gdLst/>
            <a:ahLst/>
            <a:cxnLst/>
            <a:rect l="l" t="t" r="r" b="b"/>
            <a:pathLst>
              <a:path w="6350" h="6350">
                <a:moveTo>
                  <a:pt x="0" y="6350"/>
                </a:moveTo>
                <a:lnTo>
                  <a:pt x="3505" y="6350"/>
                </a:lnTo>
                <a:lnTo>
                  <a:pt x="6350" y="3492"/>
                </a:lnTo>
                <a:lnTo>
                  <a:pt x="6350" y="0"/>
                </a:lnTo>
              </a:path>
            </a:pathLst>
          </a:custGeom>
          <a:ln w="11112">
            <a:solidFill>
              <a:srgbClr val="959595"/>
            </a:solidFill>
          </a:ln>
        </p:spPr>
        <p:txBody>
          <a:bodyPr wrap="square" lIns="0" tIns="0" rIns="0" bIns="0" rtlCol="0"/>
          <a:lstStyle/>
          <a:p>
            <a:endParaRPr/>
          </a:p>
        </p:txBody>
      </p:sp>
      <p:sp>
        <p:nvSpPr>
          <p:cNvPr id="234" name="object 234"/>
          <p:cNvSpPr/>
          <p:nvPr/>
        </p:nvSpPr>
        <p:spPr>
          <a:xfrm>
            <a:off x="9970666" y="3170098"/>
            <a:ext cx="7365" cy="6938"/>
          </a:xfrm>
          <a:custGeom>
            <a:avLst/>
            <a:gdLst/>
            <a:ahLst/>
            <a:cxnLst/>
            <a:rect l="l" t="t" r="r" b="b"/>
            <a:pathLst>
              <a:path w="3175" h="3175">
                <a:moveTo>
                  <a:pt x="3175" y="3175"/>
                </a:moveTo>
                <a:lnTo>
                  <a:pt x="3175" y="1422"/>
                </a:lnTo>
                <a:lnTo>
                  <a:pt x="1752" y="0"/>
                </a:lnTo>
                <a:lnTo>
                  <a:pt x="0" y="0"/>
                </a:lnTo>
              </a:path>
            </a:pathLst>
          </a:custGeom>
          <a:ln w="11112">
            <a:solidFill>
              <a:srgbClr val="8E8E8E"/>
            </a:solidFill>
          </a:ln>
        </p:spPr>
        <p:txBody>
          <a:bodyPr wrap="square" lIns="0" tIns="0" rIns="0" bIns="0" rtlCol="0"/>
          <a:lstStyle/>
          <a:p>
            <a:endParaRPr/>
          </a:p>
        </p:txBody>
      </p:sp>
      <p:sp>
        <p:nvSpPr>
          <p:cNvPr id="235" name="object 235"/>
          <p:cNvSpPr/>
          <p:nvPr/>
        </p:nvSpPr>
        <p:spPr>
          <a:xfrm>
            <a:off x="9970666" y="3177036"/>
            <a:ext cx="7365" cy="6938"/>
          </a:xfrm>
          <a:custGeom>
            <a:avLst/>
            <a:gdLst/>
            <a:ahLst/>
            <a:cxnLst/>
            <a:rect l="l" t="t" r="r" b="b"/>
            <a:pathLst>
              <a:path w="3175" h="3175">
                <a:moveTo>
                  <a:pt x="0" y="3175"/>
                </a:moveTo>
                <a:lnTo>
                  <a:pt x="1752" y="3175"/>
                </a:lnTo>
                <a:lnTo>
                  <a:pt x="3175" y="1739"/>
                </a:lnTo>
                <a:lnTo>
                  <a:pt x="3175" y="0"/>
                </a:lnTo>
              </a:path>
            </a:pathLst>
          </a:custGeom>
          <a:ln w="11112">
            <a:solidFill>
              <a:srgbClr val="8E8E8E"/>
            </a:solidFill>
          </a:ln>
        </p:spPr>
        <p:txBody>
          <a:bodyPr wrap="square" lIns="0" tIns="0" rIns="0" bIns="0" rtlCol="0"/>
          <a:lstStyle/>
          <a:p>
            <a:endParaRPr/>
          </a:p>
        </p:txBody>
      </p:sp>
      <p:sp>
        <p:nvSpPr>
          <p:cNvPr id="236" name="object 236"/>
          <p:cNvSpPr/>
          <p:nvPr/>
        </p:nvSpPr>
        <p:spPr>
          <a:xfrm>
            <a:off x="9970665" y="3163158"/>
            <a:ext cx="14729" cy="27754"/>
          </a:xfrm>
          <a:custGeom>
            <a:avLst/>
            <a:gdLst/>
            <a:ahLst/>
            <a:cxnLst/>
            <a:rect l="l" t="t" r="r" b="b"/>
            <a:pathLst>
              <a:path w="6350" h="12700">
                <a:moveTo>
                  <a:pt x="3505" y="0"/>
                </a:moveTo>
                <a:lnTo>
                  <a:pt x="0" y="0"/>
                </a:lnTo>
                <a:lnTo>
                  <a:pt x="0" y="12700"/>
                </a:lnTo>
                <a:lnTo>
                  <a:pt x="3505" y="12700"/>
                </a:lnTo>
                <a:lnTo>
                  <a:pt x="6350" y="9842"/>
                </a:lnTo>
                <a:lnTo>
                  <a:pt x="6350" y="2844"/>
                </a:lnTo>
                <a:lnTo>
                  <a:pt x="3505" y="0"/>
                </a:lnTo>
                <a:close/>
              </a:path>
            </a:pathLst>
          </a:custGeom>
          <a:solidFill>
            <a:srgbClr val="7F7F7F"/>
          </a:solidFill>
        </p:spPr>
        <p:txBody>
          <a:bodyPr wrap="square" lIns="0" tIns="0" rIns="0" bIns="0" rtlCol="0"/>
          <a:lstStyle/>
          <a:p>
            <a:endParaRPr/>
          </a:p>
        </p:txBody>
      </p:sp>
      <p:sp>
        <p:nvSpPr>
          <p:cNvPr id="237" name="object 237"/>
          <p:cNvSpPr/>
          <p:nvPr/>
        </p:nvSpPr>
        <p:spPr>
          <a:xfrm>
            <a:off x="9976188" y="3177021"/>
            <a:ext cx="0" cy="1848386"/>
          </a:xfrm>
          <a:custGeom>
            <a:avLst/>
            <a:gdLst/>
            <a:ahLst/>
            <a:cxnLst/>
            <a:rect l="l" t="t" r="r" b="b"/>
            <a:pathLst>
              <a:path h="845819">
                <a:moveTo>
                  <a:pt x="0" y="0"/>
                </a:moveTo>
                <a:lnTo>
                  <a:pt x="0" y="845785"/>
                </a:lnTo>
              </a:path>
            </a:pathLst>
          </a:custGeom>
          <a:ln w="4760">
            <a:solidFill>
              <a:srgbClr val="7F7F7F"/>
            </a:solidFill>
          </a:ln>
        </p:spPr>
        <p:txBody>
          <a:bodyPr wrap="square" lIns="0" tIns="0" rIns="0" bIns="0" rtlCol="0"/>
          <a:lstStyle/>
          <a:p>
            <a:endParaRPr/>
          </a:p>
        </p:txBody>
      </p:sp>
      <p:sp>
        <p:nvSpPr>
          <p:cNvPr id="238" name="object 238"/>
          <p:cNvSpPr/>
          <p:nvPr/>
        </p:nvSpPr>
        <p:spPr>
          <a:xfrm>
            <a:off x="9976188" y="3177021"/>
            <a:ext cx="0" cy="1848386"/>
          </a:xfrm>
          <a:custGeom>
            <a:avLst/>
            <a:gdLst/>
            <a:ahLst/>
            <a:cxnLst/>
            <a:rect l="l" t="t" r="r" b="b"/>
            <a:pathLst>
              <a:path h="845819">
                <a:moveTo>
                  <a:pt x="0" y="0"/>
                </a:moveTo>
                <a:lnTo>
                  <a:pt x="0" y="845785"/>
                </a:lnTo>
              </a:path>
            </a:pathLst>
          </a:custGeom>
          <a:ln w="4760">
            <a:solidFill>
              <a:srgbClr val="7F7F7F"/>
            </a:solidFill>
          </a:ln>
        </p:spPr>
        <p:txBody>
          <a:bodyPr wrap="square" lIns="0" tIns="0" rIns="0" bIns="0" rtlCol="0"/>
          <a:lstStyle/>
          <a:p>
            <a:endParaRPr/>
          </a:p>
        </p:txBody>
      </p:sp>
      <p:sp>
        <p:nvSpPr>
          <p:cNvPr id="239" name="object 239"/>
          <p:cNvSpPr/>
          <p:nvPr/>
        </p:nvSpPr>
        <p:spPr>
          <a:xfrm>
            <a:off x="9985394" y="3177021"/>
            <a:ext cx="0" cy="1848386"/>
          </a:xfrm>
          <a:custGeom>
            <a:avLst/>
            <a:gdLst/>
            <a:ahLst/>
            <a:cxnLst/>
            <a:rect l="l" t="t" r="r" b="b"/>
            <a:pathLst>
              <a:path h="845819">
                <a:moveTo>
                  <a:pt x="0" y="0"/>
                </a:moveTo>
                <a:lnTo>
                  <a:pt x="0" y="845785"/>
                </a:lnTo>
              </a:path>
            </a:pathLst>
          </a:custGeom>
          <a:ln w="9524">
            <a:solidFill>
              <a:srgbClr val="8D8D8D"/>
            </a:solidFill>
          </a:ln>
        </p:spPr>
        <p:txBody>
          <a:bodyPr wrap="square" lIns="0" tIns="0" rIns="0" bIns="0" rtlCol="0"/>
          <a:lstStyle/>
          <a:p>
            <a:endParaRPr/>
          </a:p>
        </p:txBody>
      </p:sp>
      <p:sp>
        <p:nvSpPr>
          <p:cNvPr id="240" name="object 240"/>
          <p:cNvSpPr/>
          <p:nvPr/>
        </p:nvSpPr>
        <p:spPr>
          <a:xfrm>
            <a:off x="10000114" y="3177021"/>
            <a:ext cx="0" cy="1848386"/>
          </a:xfrm>
          <a:custGeom>
            <a:avLst/>
            <a:gdLst/>
            <a:ahLst/>
            <a:cxnLst/>
            <a:rect l="l" t="t" r="r" b="b"/>
            <a:pathLst>
              <a:path h="845819">
                <a:moveTo>
                  <a:pt x="0" y="0"/>
                </a:moveTo>
                <a:lnTo>
                  <a:pt x="0" y="845785"/>
                </a:lnTo>
              </a:path>
            </a:pathLst>
          </a:custGeom>
          <a:ln w="9524">
            <a:solidFill>
              <a:srgbClr val="9B9B9B"/>
            </a:solidFill>
          </a:ln>
        </p:spPr>
        <p:txBody>
          <a:bodyPr wrap="square" lIns="0" tIns="0" rIns="0" bIns="0" rtlCol="0"/>
          <a:lstStyle/>
          <a:p>
            <a:endParaRPr/>
          </a:p>
        </p:txBody>
      </p:sp>
      <p:sp>
        <p:nvSpPr>
          <p:cNvPr id="241" name="object 241"/>
          <p:cNvSpPr/>
          <p:nvPr/>
        </p:nvSpPr>
        <p:spPr>
          <a:xfrm>
            <a:off x="10014845" y="3177021"/>
            <a:ext cx="0" cy="1848386"/>
          </a:xfrm>
          <a:custGeom>
            <a:avLst/>
            <a:gdLst/>
            <a:ahLst/>
            <a:cxnLst/>
            <a:rect l="l" t="t" r="r" b="b"/>
            <a:pathLst>
              <a:path h="845819">
                <a:moveTo>
                  <a:pt x="0" y="0"/>
                </a:moveTo>
                <a:lnTo>
                  <a:pt x="0" y="845785"/>
                </a:lnTo>
              </a:path>
            </a:pathLst>
          </a:custGeom>
          <a:ln w="9524">
            <a:solidFill>
              <a:srgbClr val="A9A9A9"/>
            </a:solidFill>
          </a:ln>
        </p:spPr>
        <p:txBody>
          <a:bodyPr wrap="square" lIns="0" tIns="0" rIns="0" bIns="0" rtlCol="0"/>
          <a:lstStyle/>
          <a:p>
            <a:endParaRPr/>
          </a:p>
        </p:txBody>
      </p:sp>
      <p:sp>
        <p:nvSpPr>
          <p:cNvPr id="242" name="object 242"/>
          <p:cNvSpPr/>
          <p:nvPr/>
        </p:nvSpPr>
        <p:spPr>
          <a:xfrm>
            <a:off x="10029577" y="3177021"/>
            <a:ext cx="0" cy="1848386"/>
          </a:xfrm>
          <a:custGeom>
            <a:avLst/>
            <a:gdLst/>
            <a:ahLst/>
            <a:cxnLst/>
            <a:rect l="l" t="t" r="r" b="b"/>
            <a:pathLst>
              <a:path h="845819">
                <a:moveTo>
                  <a:pt x="0" y="0"/>
                </a:moveTo>
                <a:lnTo>
                  <a:pt x="0" y="845785"/>
                </a:lnTo>
              </a:path>
            </a:pathLst>
          </a:custGeom>
          <a:ln w="9524">
            <a:solidFill>
              <a:srgbClr val="B8B8B8"/>
            </a:solidFill>
          </a:ln>
        </p:spPr>
        <p:txBody>
          <a:bodyPr wrap="square" lIns="0" tIns="0" rIns="0" bIns="0" rtlCol="0"/>
          <a:lstStyle/>
          <a:p>
            <a:endParaRPr/>
          </a:p>
        </p:txBody>
      </p:sp>
      <p:sp>
        <p:nvSpPr>
          <p:cNvPr id="243" name="object 243"/>
          <p:cNvSpPr/>
          <p:nvPr/>
        </p:nvSpPr>
        <p:spPr>
          <a:xfrm>
            <a:off x="10044308" y="3177021"/>
            <a:ext cx="0" cy="1848386"/>
          </a:xfrm>
          <a:custGeom>
            <a:avLst/>
            <a:gdLst/>
            <a:ahLst/>
            <a:cxnLst/>
            <a:rect l="l" t="t" r="r" b="b"/>
            <a:pathLst>
              <a:path h="845819">
                <a:moveTo>
                  <a:pt x="0" y="0"/>
                </a:moveTo>
                <a:lnTo>
                  <a:pt x="0" y="845785"/>
                </a:lnTo>
              </a:path>
            </a:pathLst>
          </a:custGeom>
          <a:ln w="9524">
            <a:solidFill>
              <a:srgbClr val="C6C6C6"/>
            </a:solidFill>
          </a:ln>
        </p:spPr>
        <p:txBody>
          <a:bodyPr wrap="square" lIns="0" tIns="0" rIns="0" bIns="0" rtlCol="0"/>
          <a:lstStyle/>
          <a:p>
            <a:endParaRPr/>
          </a:p>
        </p:txBody>
      </p:sp>
      <p:sp>
        <p:nvSpPr>
          <p:cNvPr id="244" name="object 244"/>
          <p:cNvSpPr/>
          <p:nvPr/>
        </p:nvSpPr>
        <p:spPr>
          <a:xfrm>
            <a:off x="10059040" y="3177021"/>
            <a:ext cx="0" cy="1848386"/>
          </a:xfrm>
          <a:custGeom>
            <a:avLst/>
            <a:gdLst/>
            <a:ahLst/>
            <a:cxnLst/>
            <a:rect l="l" t="t" r="r" b="b"/>
            <a:pathLst>
              <a:path h="845819">
                <a:moveTo>
                  <a:pt x="0" y="0"/>
                </a:moveTo>
                <a:lnTo>
                  <a:pt x="0" y="845785"/>
                </a:lnTo>
              </a:path>
            </a:pathLst>
          </a:custGeom>
          <a:ln w="9524">
            <a:solidFill>
              <a:srgbClr val="D4D4D4"/>
            </a:solidFill>
          </a:ln>
        </p:spPr>
        <p:txBody>
          <a:bodyPr wrap="square" lIns="0" tIns="0" rIns="0" bIns="0" rtlCol="0"/>
          <a:lstStyle/>
          <a:p>
            <a:endParaRPr/>
          </a:p>
        </p:txBody>
      </p:sp>
      <p:sp>
        <p:nvSpPr>
          <p:cNvPr id="245" name="object 245"/>
          <p:cNvSpPr/>
          <p:nvPr/>
        </p:nvSpPr>
        <p:spPr>
          <a:xfrm>
            <a:off x="10073769" y="3177021"/>
            <a:ext cx="0" cy="1848386"/>
          </a:xfrm>
          <a:custGeom>
            <a:avLst/>
            <a:gdLst/>
            <a:ahLst/>
            <a:cxnLst/>
            <a:rect l="l" t="t" r="r" b="b"/>
            <a:pathLst>
              <a:path h="845819">
                <a:moveTo>
                  <a:pt x="0" y="0"/>
                </a:moveTo>
                <a:lnTo>
                  <a:pt x="0" y="845785"/>
                </a:lnTo>
              </a:path>
            </a:pathLst>
          </a:custGeom>
          <a:ln w="9524">
            <a:solidFill>
              <a:srgbClr val="E2E2E2"/>
            </a:solidFill>
          </a:ln>
        </p:spPr>
        <p:txBody>
          <a:bodyPr wrap="square" lIns="0" tIns="0" rIns="0" bIns="0" rtlCol="0"/>
          <a:lstStyle/>
          <a:p>
            <a:endParaRPr/>
          </a:p>
        </p:txBody>
      </p:sp>
      <p:sp>
        <p:nvSpPr>
          <p:cNvPr id="246" name="object 246"/>
          <p:cNvSpPr/>
          <p:nvPr/>
        </p:nvSpPr>
        <p:spPr>
          <a:xfrm>
            <a:off x="10082973" y="3177021"/>
            <a:ext cx="0" cy="1848386"/>
          </a:xfrm>
          <a:custGeom>
            <a:avLst/>
            <a:gdLst/>
            <a:ahLst/>
            <a:cxnLst/>
            <a:rect l="l" t="t" r="r" b="b"/>
            <a:pathLst>
              <a:path h="845819">
                <a:moveTo>
                  <a:pt x="0" y="0"/>
                </a:moveTo>
                <a:lnTo>
                  <a:pt x="0" y="845785"/>
                </a:lnTo>
              </a:path>
            </a:pathLst>
          </a:custGeom>
          <a:ln w="4766">
            <a:solidFill>
              <a:srgbClr val="F1F1F1"/>
            </a:solidFill>
          </a:ln>
        </p:spPr>
        <p:txBody>
          <a:bodyPr wrap="square" lIns="0" tIns="0" rIns="0" bIns="0" rtlCol="0"/>
          <a:lstStyle/>
          <a:p>
            <a:endParaRPr/>
          </a:p>
        </p:txBody>
      </p:sp>
      <p:sp>
        <p:nvSpPr>
          <p:cNvPr id="247" name="object 247"/>
          <p:cNvSpPr/>
          <p:nvPr/>
        </p:nvSpPr>
        <p:spPr>
          <a:xfrm>
            <a:off x="716424" y="3479798"/>
            <a:ext cx="9254355" cy="1656889"/>
          </a:xfrm>
          <a:custGeom>
            <a:avLst/>
            <a:gdLst/>
            <a:ahLst/>
            <a:cxnLst/>
            <a:rect l="l" t="t" r="r" b="b"/>
            <a:pathLst>
              <a:path w="3989704" h="758189">
                <a:moveTo>
                  <a:pt x="3989655" y="0"/>
                </a:moveTo>
                <a:lnTo>
                  <a:pt x="0" y="0"/>
                </a:lnTo>
                <a:lnTo>
                  <a:pt x="0" y="707235"/>
                </a:lnTo>
                <a:lnTo>
                  <a:pt x="4008" y="726959"/>
                </a:lnTo>
                <a:lnTo>
                  <a:pt x="14922" y="743112"/>
                </a:lnTo>
                <a:lnTo>
                  <a:pt x="31075" y="754026"/>
                </a:lnTo>
                <a:lnTo>
                  <a:pt x="50800" y="758035"/>
                </a:lnTo>
                <a:lnTo>
                  <a:pt x="3938855" y="758035"/>
                </a:lnTo>
                <a:lnTo>
                  <a:pt x="3958580" y="754026"/>
                </a:lnTo>
                <a:lnTo>
                  <a:pt x="3974733" y="743112"/>
                </a:lnTo>
                <a:lnTo>
                  <a:pt x="3985647" y="726959"/>
                </a:lnTo>
                <a:lnTo>
                  <a:pt x="3989655" y="707235"/>
                </a:lnTo>
                <a:lnTo>
                  <a:pt x="3989655" y="0"/>
                </a:lnTo>
                <a:close/>
              </a:path>
            </a:pathLst>
          </a:custGeom>
          <a:solidFill>
            <a:srgbClr val="E9E9F3"/>
          </a:solidFill>
        </p:spPr>
        <p:txBody>
          <a:bodyPr wrap="square" lIns="0" tIns="0" rIns="0" bIns="0" rtlCol="0"/>
          <a:lstStyle/>
          <a:p>
            <a:endParaRPr/>
          </a:p>
        </p:txBody>
      </p:sp>
      <p:sp>
        <p:nvSpPr>
          <p:cNvPr id="248" name="object 248"/>
          <p:cNvSpPr/>
          <p:nvPr/>
        </p:nvSpPr>
        <p:spPr>
          <a:xfrm>
            <a:off x="9970667" y="3149283"/>
            <a:ext cx="0" cy="1917770"/>
          </a:xfrm>
          <a:custGeom>
            <a:avLst/>
            <a:gdLst/>
            <a:ahLst/>
            <a:cxnLst/>
            <a:rect l="l" t="t" r="r" b="b"/>
            <a:pathLst>
              <a:path h="877569">
                <a:moveTo>
                  <a:pt x="0" y="877529"/>
                </a:moveTo>
                <a:lnTo>
                  <a:pt x="0" y="0"/>
                </a:lnTo>
              </a:path>
            </a:pathLst>
          </a:custGeom>
          <a:ln w="3175">
            <a:solidFill>
              <a:srgbClr val="7F7F7F"/>
            </a:solidFill>
          </a:ln>
        </p:spPr>
        <p:txBody>
          <a:bodyPr wrap="square" lIns="0" tIns="0" rIns="0" bIns="0" rtlCol="0"/>
          <a:lstStyle/>
          <a:p>
            <a:endParaRPr/>
          </a:p>
        </p:txBody>
      </p:sp>
      <p:sp>
        <p:nvSpPr>
          <p:cNvPr id="249" name="object 249"/>
          <p:cNvSpPr/>
          <p:nvPr/>
        </p:nvSpPr>
        <p:spPr>
          <a:xfrm>
            <a:off x="9970667" y="3121528"/>
            <a:ext cx="0" cy="27754"/>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50" name="object 250"/>
          <p:cNvSpPr/>
          <p:nvPr/>
        </p:nvSpPr>
        <p:spPr>
          <a:xfrm>
            <a:off x="9970667" y="3093774"/>
            <a:ext cx="0" cy="27754"/>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51" name="object 251"/>
          <p:cNvSpPr/>
          <p:nvPr/>
        </p:nvSpPr>
        <p:spPr>
          <a:xfrm>
            <a:off x="9970667" y="3066021"/>
            <a:ext cx="0" cy="27754"/>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52" name="object 252"/>
          <p:cNvSpPr/>
          <p:nvPr/>
        </p:nvSpPr>
        <p:spPr>
          <a:xfrm>
            <a:off x="9970667" y="3024391"/>
            <a:ext cx="0" cy="41630"/>
          </a:xfrm>
          <a:custGeom>
            <a:avLst/>
            <a:gdLst/>
            <a:ahLst/>
            <a:cxnLst/>
            <a:rect l="l" t="t" r="r" b="b"/>
            <a:pathLst>
              <a:path h="19050">
                <a:moveTo>
                  <a:pt x="0" y="19050"/>
                </a:moveTo>
                <a:lnTo>
                  <a:pt x="0" y="0"/>
                </a:lnTo>
              </a:path>
            </a:pathLst>
          </a:custGeom>
          <a:ln w="3175">
            <a:solidFill>
              <a:srgbClr val="FFFFFF"/>
            </a:solidFill>
          </a:ln>
        </p:spPr>
        <p:txBody>
          <a:bodyPr wrap="square" lIns="0" tIns="0" rIns="0" bIns="0" rtlCol="0"/>
          <a:lstStyle/>
          <a:p>
            <a:endParaRPr/>
          </a:p>
        </p:txBody>
      </p:sp>
      <p:sp>
        <p:nvSpPr>
          <p:cNvPr id="253" name="object 253"/>
          <p:cNvSpPr txBox="1"/>
          <p:nvPr/>
        </p:nvSpPr>
        <p:spPr>
          <a:xfrm>
            <a:off x="804799" y="2976017"/>
            <a:ext cx="5617717" cy="892552"/>
          </a:xfrm>
          <a:prstGeom prst="rect">
            <a:avLst/>
          </a:prstGeom>
        </p:spPr>
        <p:txBody>
          <a:bodyPr vert="horz" wrap="square" lIns="0" tIns="0" rIns="0" bIns="0" rtlCol="0">
            <a:spAutoFit/>
          </a:bodyPr>
          <a:lstStyle/>
          <a:p>
            <a:pPr marL="28575"/>
            <a:r>
              <a:rPr sz="2400" spc="-79" dirty="0">
                <a:solidFill>
                  <a:srgbClr val="FFFFFF"/>
                </a:solidFill>
                <a:latin typeface="Tahoma" panose="020B0604030504040204"/>
                <a:cs typeface="Tahoma" panose="020B0604030504040204"/>
              </a:rPr>
              <a:t>algorithm</a:t>
            </a:r>
            <a:r>
              <a:rPr sz="2400" spc="-11" dirty="0">
                <a:solidFill>
                  <a:srgbClr val="FFFFFF"/>
                </a:solidFill>
                <a:latin typeface="Tahoma" panose="020B0604030504040204"/>
                <a:cs typeface="Tahoma" panose="020B0604030504040204"/>
              </a:rPr>
              <a:t> </a:t>
            </a:r>
            <a:r>
              <a:rPr sz="2400" spc="45" dirty="0">
                <a:solidFill>
                  <a:srgbClr val="FFFFFF"/>
                </a:solidFill>
                <a:latin typeface="Times New Roman" panose="02020603050405020304"/>
                <a:cs typeface="Times New Roman" panose="02020603050405020304"/>
              </a:rPr>
              <a:t>BubbleSort</a:t>
            </a:r>
            <a:r>
              <a:rPr sz="2400" spc="45" dirty="0">
                <a:solidFill>
                  <a:srgbClr val="FFFFFF"/>
                </a:solidFill>
                <a:latin typeface="Tahoma" panose="020B0604030504040204"/>
                <a:cs typeface="Tahoma" panose="020B0604030504040204"/>
              </a:rPr>
              <a:t>(</a:t>
            </a:r>
            <a:r>
              <a:rPr sz="2400" i="1" spc="45" dirty="0">
                <a:solidFill>
                  <a:srgbClr val="FFFFFF"/>
                </a:solidFill>
                <a:latin typeface="Calibri" panose="020F0502020204030204"/>
                <a:cs typeface="Calibri" panose="020F0502020204030204"/>
              </a:rPr>
              <a:t>A</a:t>
            </a:r>
            <a:r>
              <a:rPr sz="2400" spc="45" dirty="0">
                <a:solidFill>
                  <a:srgbClr val="FFFFFF"/>
                </a:solidFill>
                <a:latin typeface="Tahoma" panose="020B0604030504040204"/>
                <a:cs typeface="Tahoma" panose="020B0604030504040204"/>
              </a:rPr>
              <a:t>[1</a:t>
            </a:r>
            <a:r>
              <a:rPr sz="2400" spc="45" dirty="0">
                <a:solidFill>
                  <a:srgbClr val="FFFFFF"/>
                </a:solidFill>
                <a:latin typeface="Lucida Sans Unicode" panose="020B0602030504020204"/>
                <a:cs typeface="Lucida Sans Unicode" panose="020B0602030504020204"/>
              </a:rPr>
              <a:t>..</a:t>
            </a:r>
            <a:r>
              <a:rPr sz="2400" i="1" spc="45" dirty="0">
                <a:solidFill>
                  <a:srgbClr val="FFFFFF"/>
                </a:solidFill>
                <a:latin typeface="Calibri" panose="020F0502020204030204"/>
                <a:cs typeface="Calibri" panose="020F0502020204030204"/>
              </a:rPr>
              <a:t>n</a:t>
            </a:r>
            <a:r>
              <a:rPr sz="2400" spc="45" dirty="0">
                <a:solidFill>
                  <a:srgbClr val="FFFFFF"/>
                </a:solidFill>
                <a:latin typeface="Tahoma" panose="020B0604030504040204"/>
                <a:cs typeface="Tahoma" panose="020B0604030504040204"/>
              </a:rPr>
              <a:t>])</a:t>
            </a:r>
            <a:endParaRPr sz="2400" dirty="0">
              <a:latin typeface="Tahoma" panose="020B0604030504040204"/>
              <a:cs typeface="Tahoma" panose="020B0604030504040204"/>
            </a:endParaRPr>
          </a:p>
          <a:p>
            <a:pPr marL="28575">
              <a:spcBef>
                <a:spcPts val="1245"/>
              </a:spcBef>
            </a:pPr>
            <a:r>
              <a:rPr sz="2400" spc="-113" dirty="0">
                <a:latin typeface="Tahoma" panose="020B0604030504040204"/>
                <a:cs typeface="Tahoma" panose="020B0604030504040204"/>
              </a:rPr>
              <a:t>1.  </a:t>
            </a:r>
            <a:r>
              <a:rPr sz="2400" spc="-136" dirty="0">
                <a:latin typeface="Verdana" panose="020B0604030504040204"/>
                <a:cs typeface="Verdana" panose="020B0604030504040204"/>
              </a:rPr>
              <a:t>for </a:t>
            </a:r>
            <a:r>
              <a:rPr sz="2400" i="1" spc="11" dirty="0">
                <a:latin typeface="Calibri" panose="020F0502020204030204"/>
                <a:cs typeface="Calibri" panose="020F0502020204030204"/>
              </a:rPr>
              <a:t>i  </a:t>
            </a:r>
            <a:r>
              <a:rPr sz="2400" spc="102" dirty="0">
                <a:latin typeface="Tahoma" panose="020B0604030504040204"/>
                <a:cs typeface="Tahoma" panose="020B0604030504040204"/>
              </a:rPr>
              <a:t>= </a:t>
            </a:r>
            <a:r>
              <a:rPr sz="2400" spc="-124" dirty="0">
                <a:latin typeface="Tahoma" panose="020B0604030504040204"/>
                <a:cs typeface="Tahoma" panose="020B0604030504040204"/>
              </a:rPr>
              <a:t>1 </a:t>
            </a:r>
            <a:r>
              <a:rPr sz="2400" spc="-34" dirty="0">
                <a:latin typeface="Tahoma" panose="020B0604030504040204"/>
                <a:cs typeface="Tahoma" panose="020B0604030504040204"/>
              </a:rPr>
              <a:t>to </a:t>
            </a:r>
            <a:r>
              <a:rPr sz="2400" i="1" spc="-11" dirty="0">
                <a:latin typeface="Calibri" panose="020F0502020204030204"/>
                <a:cs typeface="Calibri" panose="020F0502020204030204"/>
              </a:rPr>
              <a:t>n </a:t>
            </a:r>
            <a:r>
              <a:rPr sz="2400" spc="102" dirty="0">
                <a:latin typeface="Tahoma" panose="020B0604030504040204"/>
                <a:cs typeface="Tahoma" panose="020B0604030504040204"/>
              </a:rPr>
              <a:t>− </a:t>
            </a:r>
            <a:r>
              <a:rPr sz="2400" spc="-124" dirty="0">
                <a:latin typeface="Tahoma" panose="020B0604030504040204"/>
                <a:cs typeface="Tahoma" panose="020B0604030504040204"/>
              </a:rPr>
              <a:t>1 </a:t>
            </a:r>
            <a:r>
              <a:rPr sz="2400" spc="57" dirty="0">
                <a:latin typeface="Tahoma" panose="020B0604030504040204"/>
                <a:cs typeface="Tahoma" panose="020B0604030504040204"/>
              </a:rPr>
              <a:t>/* </a:t>
            </a:r>
            <a:r>
              <a:rPr sz="2400" spc="-90" dirty="0">
                <a:latin typeface="Tahoma" panose="020B0604030504040204"/>
                <a:cs typeface="Tahoma" panose="020B0604030504040204"/>
              </a:rPr>
              <a:t>the </a:t>
            </a:r>
            <a:r>
              <a:rPr sz="2400" i="1" spc="11" dirty="0">
                <a:latin typeface="Calibri" panose="020F0502020204030204"/>
                <a:cs typeface="Calibri" panose="020F0502020204030204"/>
              </a:rPr>
              <a:t>i </a:t>
            </a:r>
            <a:r>
              <a:rPr sz="2400" spc="-57" dirty="0">
                <a:latin typeface="Tahoma" panose="020B0604030504040204"/>
                <a:cs typeface="Tahoma" panose="020B0604030504040204"/>
              </a:rPr>
              <a:t>-th </a:t>
            </a:r>
            <a:r>
              <a:rPr sz="2400" spc="-136" dirty="0">
                <a:latin typeface="Tahoma" panose="020B0604030504040204"/>
                <a:cs typeface="Tahoma" panose="020B0604030504040204"/>
              </a:rPr>
              <a:t>pass </a:t>
            </a:r>
            <a:r>
              <a:rPr sz="2400" spc="-79" dirty="0">
                <a:latin typeface="Tahoma" panose="020B0604030504040204"/>
                <a:cs typeface="Tahoma" panose="020B0604030504040204"/>
              </a:rPr>
              <a:t> </a:t>
            </a:r>
            <a:r>
              <a:rPr sz="2400" spc="57" dirty="0">
                <a:latin typeface="Tahoma" panose="020B0604030504040204"/>
                <a:cs typeface="Tahoma" panose="020B0604030504040204"/>
              </a:rPr>
              <a:t>*/</a:t>
            </a:r>
            <a:endParaRPr sz="2400" dirty="0">
              <a:latin typeface="Tahoma" panose="020B0604030504040204"/>
              <a:cs typeface="Tahoma" panose="020B0604030504040204"/>
            </a:endParaRPr>
          </a:p>
        </p:txBody>
      </p:sp>
      <p:sp>
        <p:nvSpPr>
          <p:cNvPr id="254" name="object 254"/>
          <p:cNvSpPr txBox="1"/>
          <p:nvPr/>
        </p:nvSpPr>
        <p:spPr>
          <a:xfrm>
            <a:off x="804796" y="3871907"/>
            <a:ext cx="307840" cy="1120820"/>
          </a:xfrm>
          <a:prstGeom prst="rect">
            <a:avLst/>
          </a:prstGeom>
        </p:spPr>
        <p:txBody>
          <a:bodyPr vert="horz" wrap="square" lIns="0" tIns="0" rIns="0" bIns="0" rtlCol="0">
            <a:spAutoFit/>
          </a:bodyPr>
          <a:lstStyle/>
          <a:p>
            <a:pPr marL="28575"/>
            <a:r>
              <a:rPr sz="2400" spc="-113" dirty="0">
                <a:latin typeface="Tahoma" panose="020B0604030504040204"/>
                <a:cs typeface="Tahoma" panose="020B0604030504040204"/>
              </a:rPr>
              <a:t>2.</a:t>
            </a:r>
            <a:endParaRPr sz="2400" dirty="0">
              <a:latin typeface="Tahoma" panose="020B0604030504040204"/>
              <a:cs typeface="Tahoma" panose="020B0604030504040204"/>
            </a:endParaRPr>
          </a:p>
          <a:p>
            <a:pPr marL="28575">
              <a:spcBef>
                <a:spcPts val="45"/>
              </a:spcBef>
            </a:pPr>
            <a:r>
              <a:rPr sz="2400" spc="-113" dirty="0">
                <a:latin typeface="Tahoma" panose="020B0604030504040204"/>
                <a:cs typeface="Tahoma" panose="020B0604030504040204"/>
              </a:rPr>
              <a:t>3.</a:t>
            </a:r>
            <a:endParaRPr sz="2400" dirty="0">
              <a:latin typeface="Tahoma" panose="020B0604030504040204"/>
              <a:cs typeface="Tahoma" panose="020B0604030504040204"/>
            </a:endParaRPr>
          </a:p>
          <a:p>
            <a:pPr marL="28575">
              <a:spcBef>
                <a:spcPts val="80"/>
              </a:spcBef>
            </a:pPr>
            <a:r>
              <a:rPr sz="2400" spc="-113" dirty="0">
                <a:latin typeface="Tahoma" panose="020B0604030504040204"/>
                <a:cs typeface="Tahoma" panose="020B0604030504040204"/>
              </a:rPr>
              <a:t>4.</a:t>
            </a:r>
            <a:endParaRPr sz="2400" dirty="0">
              <a:latin typeface="Tahoma" panose="020B0604030504040204"/>
              <a:cs typeface="Tahoma" panose="020B0604030504040204"/>
            </a:endParaRPr>
          </a:p>
        </p:txBody>
      </p:sp>
      <p:sp>
        <p:nvSpPr>
          <p:cNvPr id="255" name="object 255"/>
          <p:cNvSpPr txBox="1"/>
          <p:nvPr/>
        </p:nvSpPr>
        <p:spPr>
          <a:xfrm>
            <a:off x="1688547" y="3871907"/>
            <a:ext cx="4075570" cy="1120820"/>
          </a:xfrm>
          <a:prstGeom prst="rect">
            <a:avLst/>
          </a:prstGeom>
        </p:spPr>
        <p:txBody>
          <a:bodyPr vert="horz" wrap="square" lIns="0" tIns="0" rIns="0" bIns="0" rtlCol="0">
            <a:spAutoFit/>
          </a:bodyPr>
          <a:lstStyle/>
          <a:p>
            <a:pPr marL="28575"/>
            <a:r>
              <a:rPr sz="2400" spc="-136" dirty="0">
                <a:latin typeface="Verdana" panose="020B0604030504040204"/>
                <a:cs typeface="Verdana" panose="020B0604030504040204"/>
              </a:rPr>
              <a:t>for </a:t>
            </a:r>
            <a:r>
              <a:rPr sz="2400" i="1" spc="57" dirty="0">
                <a:latin typeface="Calibri" panose="020F0502020204030204"/>
                <a:cs typeface="Calibri" panose="020F0502020204030204"/>
              </a:rPr>
              <a:t>j  </a:t>
            </a:r>
            <a:r>
              <a:rPr sz="2400" spc="102" dirty="0">
                <a:latin typeface="Tahoma" panose="020B0604030504040204"/>
                <a:cs typeface="Tahoma" panose="020B0604030504040204"/>
              </a:rPr>
              <a:t>= </a:t>
            </a:r>
            <a:r>
              <a:rPr sz="2400" spc="-124" dirty="0">
                <a:latin typeface="Tahoma" panose="020B0604030504040204"/>
                <a:cs typeface="Tahoma" panose="020B0604030504040204"/>
              </a:rPr>
              <a:t>1 </a:t>
            </a:r>
            <a:r>
              <a:rPr sz="2400" spc="-34" dirty="0">
                <a:latin typeface="Tahoma" panose="020B0604030504040204"/>
                <a:cs typeface="Tahoma" panose="020B0604030504040204"/>
              </a:rPr>
              <a:t>to </a:t>
            </a:r>
            <a:r>
              <a:rPr sz="2400" i="1" spc="-11" dirty="0">
                <a:latin typeface="Calibri" panose="020F0502020204030204"/>
                <a:cs typeface="Calibri" panose="020F0502020204030204"/>
              </a:rPr>
              <a:t>n </a:t>
            </a:r>
            <a:r>
              <a:rPr sz="2400" spc="102" dirty="0">
                <a:latin typeface="Tahoma" panose="020B0604030504040204"/>
                <a:cs typeface="Tahoma" panose="020B0604030504040204"/>
              </a:rPr>
              <a:t>−</a:t>
            </a:r>
            <a:r>
              <a:rPr sz="2400" spc="-79" dirty="0">
                <a:latin typeface="Tahoma" panose="020B0604030504040204"/>
                <a:cs typeface="Tahoma" panose="020B0604030504040204"/>
              </a:rPr>
              <a:t> </a:t>
            </a:r>
            <a:r>
              <a:rPr sz="2400" i="1" spc="11" dirty="0">
                <a:latin typeface="Calibri" panose="020F0502020204030204"/>
                <a:cs typeface="Calibri" panose="020F0502020204030204"/>
              </a:rPr>
              <a:t>i</a:t>
            </a:r>
            <a:endParaRPr sz="2400" dirty="0">
              <a:latin typeface="Calibri" panose="020F0502020204030204"/>
              <a:cs typeface="Calibri" panose="020F0502020204030204"/>
            </a:endParaRPr>
          </a:p>
          <a:p>
            <a:pPr marL="459740">
              <a:spcBef>
                <a:spcPts val="45"/>
              </a:spcBef>
            </a:pPr>
            <a:r>
              <a:rPr sz="2400" spc="-57" dirty="0">
                <a:latin typeface="Verdana" panose="020B0604030504040204"/>
                <a:cs typeface="Verdana" panose="020B0604030504040204"/>
              </a:rPr>
              <a:t>if </a:t>
            </a:r>
            <a:r>
              <a:rPr sz="2400" i="1" spc="-11" dirty="0">
                <a:latin typeface="Calibri" panose="020F0502020204030204"/>
                <a:cs typeface="Calibri" panose="020F0502020204030204"/>
              </a:rPr>
              <a:t>A</a:t>
            </a:r>
            <a:r>
              <a:rPr sz="2400" spc="-11" dirty="0">
                <a:latin typeface="Tahoma" panose="020B0604030504040204"/>
                <a:cs typeface="Tahoma" panose="020B0604030504040204"/>
              </a:rPr>
              <a:t>[</a:t>
            </a:r>
            <a:r>
              <a:rPr sz="2400" i="1" spc="-11" dirty="0">
                <a:latin typeface="Calibri" panose="020F0502020204030204"/>
                <a:cs typeface="Calibri" panose="020F0502020204030204"/>
              </a:rPr>
              <a:t>j</a:t>
            </a:r>
            <a:r>
              <a:rPr sz="2400" spc="-11" dirty="0">
                <a:latin typeface="Tahoma" panose="020B0604030504040204"/>
                <a:cs typeface="Tahoma" panose="020B0604030504040204"/>
              </a:rPr>
              <a:t>] </a:t>
            </a:r>
            <a:r>
              <a:rPr sz="2400" spc="-68" dirty="0">
                <a:latin typeface="Lucida Sans Unicode" panose="020B0602030504020204"/>
                <a:cs typeface="Lucida Sans Unicode" panose="020B0602030504020204"/>
              </a:rPr>
              <a:t>&gt; </a:t>
            </a:r>
            <a:r>
              <a:rPr sz="2400" i="1" dirty="0">
                <a:latin typeface="Calibri" panose="020F0502020204030204"/>
                <a:cs typeface="Calibri" panose="020F0502020204030204"/>
              </a:rPr>
              <a:t>A</a:t>
            </a:r>
            <a:r>
              <a:rPr sz="2400" dirty="0">
                <a:latin typeface="Tahoma" panose="020B0604030504040204"/>
                <a:cs typeface="Tahoma" panose="020B0604030504040204"/>
              </a:rPr>
              <a:t>[</a:t>
            </a:r>
            <a:r>
              <a:rPr sz="2400" i="1" dirty="0">
                <a:latin typeface="Calibri" panose="020F0502020204030204"/>
                <a:cs typeface="Calibri" panose="020F0502020204030204"/>
              </a:rPr>
              <a:t>j </a:t>
            </a:r>
            <a:r>
              <a:rPr sz="2400" spc="102" dirty="0">
                <a:latin typeface="Tahoma" panose="020B0604030504040204"/>
                <a:cs typeface="Tahoma" panose="020B0604030504040204"/>
              </a:rPr>
              <a:t>+</a:t>
            </a:r>
            <a:r>
              <a:rPr sz="2400" spc="-102" dirty="0">
                <a:latin typeface="Tahoma" panose="020B0604030504040204"/>
                <a:cs typeface="Tahoma" panose="020B0604030504040204"/>
              </a:rPr>
              <a:t> </a:t>
            </a:r>
            <a:r>
              <a:rPr sz="2400" spc="-192" dirty="0">
                <a:latin typeface="Tahoma" panose="020B0604030504040204"/>
                <a:cs typeface="Tahoma" panose="020B0604030504040204"/>
              </a:rPr>
              <a:t>1]</a:t>
            </a:r>
            <a:endParaRPr sz="2400" dirty="0">
              <a:latin typeface="Tahoma" panose="020B0604030504040204"/>
              <a:cs typeface="Tahoma" panose="020B0604030504040204"/>
            </a:endParaRPr>
          </a:p>
          <a:p>
            <a:pPr marL="886460">
              <a:spcBef>
                <a:spcPts val="80"/>
              </a:spcBef>
            </a:pPr>
            <a:r>
              <a:rPr sz="2400" spc="-158" dirty="0">
                <a:latin typeface="Tahoma" panose="020B0604030504040204"/>
                <a:cs typeface="Tahoma" panose="020B0604030504040204"/>
              </a:rPr>
              <a:t>swap </a:t>
            </a:r>
            <a:r>
              <a:rPr sz="2400" i="1" spc="-11" dirty="0">
                <a:latin typeface="Calibri" panose="020F0502020204030204"/>
                <a:cs typeface="Calibri" panose="020F0502020204030204"/>
              </a:rPr>
              <a:t>A</a:t>
            </a:r>
            <a:r>
              <a:rPr sz="2400" spc="-11" dirty="0">
                <a:latin typeface="Tahoma" panose="020B0604030504040204"/>
                <a:cs typeface="Tahoma" panose="020B0604030504040204"/>
              </a:rPr>
              <a:t>[</a:t>
            </a:r>
            <a:r>
              <a:rPr sz="2400" i="1" spc="-11" dirty="0">
                <a:latin typeface="Calibri" panose="020F0502020204030204"/>
                <a:cs typeface="Calibri" panose="020F0502020204030204"/>
              </a:rPr>
              <a:t>j</a:t>
            </a:r>
            <a:r>
              <a:rPr sz="2400" spc="-11" dirty="0">
                <a:latin typeface="Tahoma" panose="020B0604030504040204"/>
                <a:cs typeface="Tahoma" panose="020B0604030504040204"/>
              </a:rPr>
              <a:t>] </a:t>
            </a:r>
            <a:r>
              <a:rPr sz="2400" spc="-57" dirty="0">
                <a:latin typeface="Tahoma" panose="020B0604030504040204"/>
                <a:cs typeface="Tahoma" panose="020B0604030504040204"/>
              </a:rPr>
              <a:t>with </a:t>
            </a:r>
            <a:r>
              <a:rPr sz="2400" i="1" dirty="0">
                <a:latin typeface="Calibri" panose="020F0502020204030204"/>
                <a:cs typeface="Calibri" panose="020F0502020204030204"/>
              </a:rPr>
              <a:t>A</a:t>
            </a:r>
            <a:r>
              <a:rPr sz="2400" dirty="0">
                <a:latin typeface="Tahoma" panose="020B0604030504040204"/>
                <a:cs typeface="Tahoma" panose="020B0604030504040204"/>
              </a:rPr>
              <a:t>[</a:t>
            </a:r>
            <a:r>
              <a:rPr sz="2400" i="1" dirty="0">
                <a:latin typeface="Calibri" panose="020F0502020204030204"/>
                <a:cs typeface="Calibri" panose="020F0502020204030204"/>
              </a:rPr>
              <a:t>j </a:t>
            </a:r>
            <a:r>
              <a:rPr sz="2400" spc="102" dirty="0">
                <a:latin typeface="Tahoma" panose="020B0604030504040204"/>
                <a:cs typeface="Tahoma" panose="020B0604030504040204"/>
              </a:rPr>
              <a:t>+</a:t>
            </a:r>
            <a:r>
              <a:rPr sz="2400" spc="396" dirty="0">
                <a:latin typeface="Tahoma" panose="020B0604030504040204"/>
                <a:cs typeface="Tahoma" panose="020B0604030504040204"/>
              </a:rPr>
              <a:t> </a:t>
            </a:r>
            <a:r>
              <a:rPr sz="2400" spc="-192" dirty="0">
                <a:latin typeface="Tahoma" panose="020B0604030504040204"/>
                <a:cs typeface="Tahoma" panose="020B0604030504040204"/>
              </a:rPr>
              <a:t>1]</a:t>
            </a:r>
            <a:endParaRPr sz="2400" dirty="0">
              <a:latin typeface="Tahoma" panose="020B0604030504040204"/>
              <a:cs typeface="Tahoma" panose="020B0604030504040204"/>
            </a:endParaRPr>
          </a:p>
        </p:txBody>
      </p:sp>
      <p:sp>
        <p:nvSpPr>
          <p:cNvPr id="256" name="Rectangle 2" descr="blue055"/>
          <p:cNvSpPr txBox="1">
            <a:spLocks noChangeArrowheads="1"/>
          </p:cNvSpPr>
          <p:nvPr/>
        </p:nvSpPr>
        <p:spPr>
          <a:xfrm>
            <a:off x="1460502" y="352424"/>
            <a:ext cx="7467601" cy="66172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300" b="0" i="0" u="none" strike="noStrike" kern="0" cap="none" spc="0" normalizeH="0" baseline="0" noProof="0" dirty="0" smtClean="0">
                <a:ln>
                  <a:noFill/>
                </a:ln>
                <a:solidFill>
                  <a:srgbClr val="0000FF"/>
                </a:solidFill>
                <a:effectLst/>
                <a:uLnTx/>
                <a:uFillTx/>
                <a:latin typeface="Times New Roman" panose="02020603050405020304"/>
                <a:ea typeface="+mj-ea"/>
                <a:cs typeface="Times New Roman" panose="02020603050405020304"/>
              </a:rPr>
              <a:t>Bubble Sort Algorithm</a:t>
            </a:r>
            <a:endParaRPr kumimoji="0" lang="en-CA" altLang="zh-CN" sz="4300" b="0" i="0" u="none" strike="noStrike" kern="0" cap="none" spc="0" normalizeH="0" baseline="0" noProof="0" dirty="0">
              <a:ln>
                <a:noFill/>
              </a:ln>
              <a:solidFill>
                <a:srgbClr val="0000FF"/>
              </a:solidFill>
              <a:effectLst/>
              <a:uLnTx/>
              <a:uFillTx/>
              <a:latin typeface="Times New Roman" panose="02020603050405020304"/>
              <a:ea typeface="宋体" panose="02010600030101010101" pitchFamily="2" charset="-122"/>
              <a:cs typeface="Times New Roman" panose="02020603050405020304"/>
            </a:endParaRPr>
          </a:p>
        </p:txBody>
      </p:sp>
    </p:spTree>
  </p:cSld>
  <p:clrMapOvr>
    <a:masterClrMapping/>
  </p:clrMapOvr>
  <p:transition>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Text Box 6"/>
          <p:cNvSpPr txBox="1">
            <a:spLocks noChangeArrowheads="1"/>
          </p:cNvSpPr>
          <p:nvPr/>
        </p:nvSpPr>
        <p:spPr bwMode="auto">
          <a:xfrm>
            <a:off x="90116" y="1837209"/>
            <a:ext cx="7985125" cy="4172614"/>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Lst>
            </a:pPr>
            <a:r>
              <a:rPr lang="en-US" sz="2800" dirty="0">
                <a:solidFill>
                  <a:srgbClr val="000000"/>
                </a:solidFill>
                <a:latin typeface="TimesNewRoman" charset="0"/>
              </a:rPr>
              <a:t>In summary</a:t>
            </a:r>
            <a:r>
              <a:rPr lang="en-US" sz="2800" dirty="0" smtClean="0">
                <a:solidFill>
                  <a:srgbClr val="000000"/>
                </a:solidFill>
                <a:latin typeface="TimesNewRoman" charset="0"/>
              </a:rPr>
              <a:t>:</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Heap Grows if a customer arrives and a server is idle</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Heap shrinks if a customer is served and the queue is empty</a:t>
            </a:r>
          </a:p>
          <a:p>
            <a:pPr lvl="0" defTabSz="-635">
              <a:lnSpc>
                <a:spcPts val="2800"/>
              </a:lnSpc>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 </a:t>
            </a:r>
            <a:r>
              <a:rPr lang="en-US" altLang="zh-CN" sz="2800" dirty="0">
                <a:solidFill>
                  <a:srgbClr val="000000"/>
                </a:solidFill>
                <a:latin typeface="TimesNewRoman" charset="0"/>
              </a:rPr>
              <a:t>Heap stays the same size </a:t>
            </a:r>
            <a:r>
              <a:rPr lang="en-US" altLang="zh-CN" sz="2800" dirty="0" smtClean="0">
                <a:solidFill>
                  <a:srgbClr val="000000"/>
                </a:solidFill>
                <a:latin typeface="TimesNewRoman" charset="0"/>
              </a:rPr>
              <a:t>otherwise</a:t>
            </a:r>
          </a:p>
          <a:p>
            <a:pPr marL="285750" lvl="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2800" dirty="0">
                <a:solidFill>
                  <a:srgbClr val="000000"/>
                </a:solidFill>
                <a:latin typeface="TimesNewRoman" charset="0"/>
              </a:rPr>
              <a:t>If we keep a second array (id) initially filled with integers </a:t>
            </a:r>
          </a:p>
          <a:p>
            <a:pPr lvl="0" defTabSz="-635">
              <a:lnSpc>
                <a:spcPts val="28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800" dirty="0" smtClean="0">
                <a:solidFill>
                  <a:srgbClr val="000000"/>
                </a:solidFill>
                <a:latin typeface="TimesNewRoman" charset="0"/>
              </a:rPr>
              <a:t>    0</a:t>
            </a:r>
            <a:r>
              <a:rPr lang="en-US" altLang="zh-CN" sz="2800" dirty="0">
                <a:solidFill>
                  <a:srgbClr val="000000"/>
                </a:solidFill>
                <a:latin typeface="TimesNewRoman" charset="0"/>
              </a:rPr>
              <a:t>..</a:t>
            </a:r>
            <a:r>
              <a:rPr lang="en-US" altLang="zh-CN" sz="2800" i="1" dirty="0">
                <a:solidFill>
                  <a:srgbClr val="000000"/>
                </a:solidFill>
                <a:latin typeface="TimesNewRomanPS" charset="0"/>
              </a:rPr>
              <a:t>n</a:t>
            </a:r>
            <a:r>
              <a:rPr lang="en-US" altLang="zh-CN" sz="2800" dirty="0">
                <a:solidFill>
                  <a:srgbClr val="000000"/>
                </a:solidFill>
                <a:latin typeface="TimesNewRoman" charset="0"/>
              </a:rPr>
              <a:t> we can use it to track who is doing what</a:t>
            </a:r>
          </a:p>
          <a:p>
            <a:pPr lvl="0" defTabSz="-635">
              <a:lnSpc>
                <a:spcPts val="2800"/>
              </a:lnSpc>
              <a:tabLst>
                <a:tab pos="448945" algn="l"/>
                <a:tab pos="898525" algn="l"/>
                <a:tab pos="1347470" algn="l"/>
                <a:tab pos="1797050" algn="l"/>
              </a:tabLst>
            </a:pPr>
            <a:r>
              <a:rPr lang="en-US" altLang="zh-CN" sz="2800" dirty="0" smtClean="0">
                <a:solidFill>
                  <a:srgbClr val="000000"/>
                </a:solidFill>
                <a:latin typeface="TimesNewRoman" charset="0"/>
              </a:rPr>
              <a:t>       – 0 </a:t>
            </a:r>
            <a:r>
              <a:rPr lang="en-US" altLang="zh-CN" sz="2800" dirty="0">
                <a:solidFill>
                  <a:srgbClr val="000000"/>
                </a:solidFill>
                <a:latin typeface="TimesNewRoman" charset="0"/>
              </a:rPr>
              <a:t>is the next </a:t>
            </a:r>
            <a:r>
              <a:rPr lang="en-US" altLang="zh-CN" sz="2800" dirty="0" smtClean="0">
                <a:solidFill>
                  <a:srgbClr val="000000"/>
                </a:solidFill>
                <a:latin typeface="TimesNewRoman" charset="0"/>
              </a:rPr>
              <a:t>arrival</a:t>
            </a:r>
            <a:endParaRPr lang="en-US" altLang="zh-CN" sz="28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 1 </a:t>
            </a:r>
            <a:r>
              <a:rPr lang="en-US" altLang="zh-CN" sz="2800" dirty="0">
                <a:solidFill>
                  <a:srgbClr val="000000"/>
                </a:solidFill>
                <a:latin typeface="TimesNewRoman" charset="0"/>
              </a:rPr>
              <a:t>is server 1’s completion time</a:t>
            </a:r>
          </a:p>
          <a:p>
            <a:pPr lvl="0" defTabSz="-635">
              <a:lnSpc>
                <a:spcPts val="28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 2 </a:t>
            </a:r>
            <a:r>
              <a:rPr lang="en-US" altLang="zh-CN" sz="2800" dirty="0">
                <a:solidFill>
                  <a:srgbClr val="000000"/>
                </a:solidFill>
                <a:latin typeface="TimesNewRoman" charset="0"/>
              </a:rPr>
              <a:t>is server 2’s completion </a:t>
            </a:r>
            <a:r>
              <a:rPr lang="en-US" altLang="zh-CN" sz="2800" dirty="0" smtClean="0">
                <a:solidFill>
                  <a:srgbClr val="000000"/>
                </a:solidFill>
                <a:latin typeface="TimesNewRoman" charset="0"/>
              </a:rPr>
              <a:t>time</a:t>
            </a:r>
            <a:endParaRPr lang="en-US" altLang="zh-CN" sz="2800" dirty="0">
              <a:solidFill>
                <a:srgbClr val="000000"/>
              </a:solidFill>
              <a:latin typeface="TimesNewRoman" charset="0"/>
            </a:endParaRPr>
          </a:p>
          <a:p>
            <a:pPr lvl="0">
              <a:lnSpc>
                <a:spcPts val="2800"/>
              </a:lnSpc>
            </a:pPr>
            <a:r>
              <a:rPr lang="en-US" altLang="zh-CN" sz="2800" dirty="0" smtClean="0">
                <a:solidFill>
                  <a:srgbClr val="000000"/>
                </a:solidFill>
                <a:latin typeface="TimesNewRoman" charset="0"/>
              </a:rPr>
              <a:t>       – …</a:t>
            </a:r>
            <a:endParaRPr lang="en-US" altLang="zh-CN" sz="2800" dirty="0">
              <a:solidFill>
                <a:srgbClr val="000000"/>
              </a:solidFill>
              <a:latin typeface="TimesNewRoman" charset="0"/>
            </a:endParaRPr>
          </a:p>
          <a:p>
            <a:pPr lvl="0" defTabSz="-635">
              <a:lnSpc>
                <a:spcPts val="2800"/>
              </a:lnSpc>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 </a:t>
            </a:r>
            <a:r>
              <a:rPr lang="en-US" altLang="zh-CN" sz="2800" i="1" dirty="0" smtClean="0">
                <a:solidFill>
                  <a:srgbClr val="000000"/>
                </a:solidFill>
                <a:latin typeface="TimesNewRomanPS" charset="0"/>
              </a:rPr>
              <a:t>n</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is server </a:t>
            </a:r>
            <a:r>
              <a:rPr lang="en-US" altLang="zh-CN" sz="2800" i="1" dirty="0">
                <a:solidFill>
                  <a:srgbClr val="000000"/>
                </a:solidFill>
                <a:latin typeface="TimesNewRomanPS" charset="0"/>
              </a:rPr>
              <a:t>n</a:t>
            </a:r>
            <a:r>
              <a:rPr lang="en-US" altLang="zh-CN" sz="2800" dirty="0">
                <a:solidFill>
                  <a:srgbClr val="000000"/>
                </a:solidFill>
                <a:latin typeface="TimesNewRoman" charset="0"/>
              </a:rPr>
              <a:t>’s completion </a:t>
            </a:r>
            <a:r>
              <a:rPr lang="en-US" altLang="zh-CN" sz="2800" dirty="0" smtClean="0">
                <a:solidFill>
                  <a:srgbClr val="000000"/>
                </a:solidFill>
                <a:latin typeface="TimesNewRoman" charset="0"/>
              </a:rPr>
              <a:t>time</a:t>
            </a:r>
            <a:endParaRPr lang="en-US" altLang="zh-CN" sz="2800" dirty="0">
              <a:solidFill>
                <a:srgbClr val="000000"/>
              </a:solidFill>
              <a:latin typeface="TimesNewRoman" charset="0"/>
            </a:endParaRPr>
          </a:p>
          <a:p>
            <a:pPr lvl="0"/>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ext Box 6"/>
          <p:cNvSpPr txBox="1">
            <a:spLocks noChangeArrowheads="1"/>
          </p:cNvSpPr>
          <p:nvPr/>
        </p:nvSpPr>
        <p:spPr bwMode="auto">
          <a:xfrm>
            <a:off x="882204" y="1333153"/>
            <a:ext cx="7632848" cy="5328592"/>
          </a:xfrm>
          <a:prstGeom prst="rect">
            <a:avLst/>
          </a:prstGeom>
          <a:noFill/>
          <a:ln w="9525" cap="flat">
            <a:noFill/>
            <a:round/>
          </a:ln>
          <a:effectLst/>
        </p:spPr>
        <p:txBody>
          <a:bodyPr wrap="none" lIns="0" tIns="24384" rIns="0" bIns="0"/>
          <a:lstStyle/>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Lst>
            </a:pPr>
            <a:r>
              <a:rPr lang="en-US" sz="2800" dirty="0">
                <a:solidFill>
                  <a:srgbClr val="000000"/>
                </a:solidFill>
                <a:latin typeface="TimesNewRoman" charset="0"/>
              </a:rPr>
              <a:t>Customer arrives becomes</a:t>
            </a:r>
            <a:r>
              <a:rPr lang="en-US" sz="2800" dirty="0" smtClean="0">
                <a:solidFill>
                  <a:srgbClr val="000000"/>
                </a:solidFill>
                <a:latin typeface="TimesNewRoman" charset="0"/>
              </a:rPr>
              <a:t>:</a:t>
            </a:r>
          </a:p>
          <a:p>
            <a:pPr lvl="0" defTabSz="-635">
              <a:tabLst>
                <a:tab pos="448945" algn="l"/>
                <a:tab pos="898525" algn="l"/>
                <a:tab pos="1347470" algn="l"/>
              </a:tabLst>
            </a:pPr>
            <a:r>
              <a:rPr lang="en-US" altLang="zh-CN" sz="2800" dirty="0" smtClean="0">
                <a:solidFill>
                  <a:srgbClr val="000000"/>
                </a:solidFill>
                <a:latin typeface="TimesNewRoman" charset="0"/>
              </a:rPr>
              <a:t>          time </a:t>
            </a:r>
            <a:r>
              <a:rPr lang="en-US" altLang="zh-CN" sz="2800" dirty="0">
                <a:solidFill>
                  <a:srgbClr val="000000"/>
                </a:solidFill>
                <a:latin typeface="TimesNewRoman" charset="0"/>
              </a:rPr>
              <a:t>= heap[0]</a:t>
            </a:r>
          </a:p>
          <a:p>
            <a:pPr lvl="0" defTabSz="-635">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read </a:t>
            </a:r>
            <a:r>
              <a:rPr lang="en-US" altLang="zh-CN" sz="2800" dirty="0">
                <a:solidFill>
                  <a:srgbClr val="000000"/>
                </a:solidFill>
                <a:latin typeface="TimesNewRoman" charset="0"/>
              </a:rPr>
              <a:t>heap[0], </a:t>
            </a:r>
            <a:r>
              <a:rPr lang="en-US" altLang="zh-CN" sz="2800" dirty="0" err="1">
                <a:solidFill>
                  <a:srgbClr val="000000"/>
                </a:solidFill>
                <a:latin typeface="TimesNewRoman" charset="0"/>
              </a:rPr>
              <a:t>next_service_time</a:t>
            </a:r>
            <a:endParaRPr lang="en-US" altLang="zh-CN" sz="2800" dirty="0">
              <a:solidFill>
                <a:srgbClr val="000000"/>
              </a:solidFill>
              <a:latin typeface="TimesNewRoman" charset="0"/>
            </a:endParaRPr>
          </a:p>
          <a:p>
            <a:pPr lvl="0" defTabSz="-635">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sift_down</a:t>
            </a:r>
            <a:r>
              <a:rPr lang="en-US" altLang="zh-CN" sz="2800" dirty="0" smtClean="0">
                <a:solidFill>
                  <a:srgbClr val="000000"/>
                </a:solidFill>
                <a:latin typeface="TimesNewRoman" charset="0"/>
              </a:rPr>
              <a:t>(heap</a:t>
            </a:r>
            <a:r>
              <a:rPr lang="en-US" altLang="zh-CN" sz="2800" dirty="0">
                <a:solidFill>
                  <a:srgbClr val="000000"/>
                </a:solidFill>
                <a:latin typeface="TimesNewRoman" charset="0"/>
              </a:rPr>
              <a:t>, </a:t>
            </a:r>
            <a:r>
              <a:rPr lang="en-US" altLang="zh-CN" sz="2800" dirty="0">
                <a:solidFill>
                  <a:srgbClr val="FF0000"/>
                </a:solidFill>
                <a:latin typeface="TimesNewRoman" charset="0"/>
              </a:rPr>
              <a:t>id, 0</a:t>
            </a:r>
            <a:r>
              <a:rPr lang="en-US" altLang="zh-CN" sz="2800" dirty="0">
                <a:solidFill>
                  <a:srgbClr val="000000"/>
                </a:solidFill>
                <a:latin typeface="TimesNewRoman" charset="0"/>
              </a:rPr>
              <a:t>)</a:t>
            </a:r>
          </a:p>
          <a:p>
            <a:pPr lvl="0" defTabSz="-635">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if  </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 &lt; </a:t>
            </a:r>
            <a:r>
              <a:rPr lang="en-US" altLang="zh-CN" sz="2800" dirty="0" err="1">
                <a:solidFill>
                  <a:srgbClr val="000000"/>
                </a:solidFill>
                <a:latin typeface="TimesNewRoman" charset="0"/>
              </a:rPr>
              <a:t>n_servers</a:t>
            </a:r>
            <a:r>
              <a:rPr lang="en-US" altLang="zh-CN" sz="2800" dirty="0">
                <a:solidFill>
                  <a:srgbClr val="000000"/>
                </a:solidFill>
                <a:latin typeface="TimesNewRoman" charset="0"/>
              </a:rPr>
              <a:t> then</a:t>
            </a:r>
          </a:p>
          <a:p>
            <a:pPr lvl="0" defTabSz="-635">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 + 1</a:t>
            </a:r>
          </a:p>
          <a:p>
            <a:pPr lvl="0" defTabSz="-635">
              <a:tabLst>
                <a:tab pos="448945" algn="l"/>
                <a:tab pos="898525" algn="l"/>
                <a:tab pos="1347470" algn="l"/>
                <a:tab pos="1797050" algn="l"/>
                <a:tab pos="2245995" algn="l"/>
                <a:tab pos="2695575" algn="l"/>
                <a:tab pos="3144520" algn="l"/>
                <a:tab pos="3594100" algn="l"/>
              </a:tabLst>
            </a:pPr>
            <a:r>
              <a:rPr lang="en-US" altLang="zh-CN" sz="2800" dirty="0" smtClean="0">
                <a:solidFill>
                  <a:srgbClr val="000000"/>
                </a:solidFill>
                <a:latin typeface="TimesNewRoman" charset="0"/>
              </a:rPr>
              <a:t>                  heap[</a:t>
            </a:r>
            <a:r>
              <a:rPr lang="en-US" altLang="zh-CN" sz="2800" dirty="0" err="1" smtClean="0">
                <a:solidFill>
                  <a:srgbClr val="000000"/>
                </a:solidFill>
                <a:latin typeface="TimesNewRoman" charset="0"/>
              </a:rPr>
              <a:t>n_busy</a:t>
            </a:r>
            <a:r>
              <a:rPr lang="en-US" altLang="zh-CN" sz="2800" dirty="0">
                <a:solidFill>
                  <a:srgbClr val="000000"/>
                </a:solidFill>
                <a:latin typeface="TimesNewRoman" charset="0"/>
              </a:rPr>
              <a:t>] = time + </a:t>
            </a:r>
            <a:r>
              <a:rPr lang="en-US" altLang="zh-CN" sz="2800" dirty="0" err="1">
                <a:solidFill>
                  <a:srgbClr val="000000"/>
                </a:solidFill>
                <a:latin typeface="TimesNewRoman" charset="0"/>
              </a:rPr>
              <a:t>service_time</a:t>
            </a:r>
            <a:endParaRPr lang="en-US" altLang="zh-CN" sz="2800" dirty="0">
              <a:solidFill>
                <a:srgbClr val="000000"/>
              </a:solidFill>
              <a:latin typeface="TimesNewRoman" charset="0"/>
            </a:endParaRPr>
          </a:p>
          <a:p>
            <a:pPr lvl="0" defTabSz="-635">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sift_up</a:t>
            </a:r>
            <a:r>
              <a:rPr lang="en-US" altLang="zh-CN" sz="2800" dirty="0" smtClean="0">
                <a:solidFill>
                  <a:srgbClr val="000000"/>
                </a:solidFill>
                <a:latin typeface="TimesNewRoman" charset="0"/>
              </a:rPr>
              <a:t>(heap</a:t>
            </a:r>
            <a:r>
              <a:rPr lang="en-US" altLang="zh-CN" sz="2800" dirty="0">
                <a:solidFill>
                  <a:srgbClr val="000000"/>
                </a:solidFill>
                <a:latin typeface="TimesNewRoman" charset="0"/>
              </a:rPr>
              <a:t>,</a:t>
            </a:r>
            <a:r>
              <a:rPr lang="en-US" altLang="zh-CN" sz="2800" dirty="0">
                <a:solidFill>
                  <a:srgbClr val="FF0000"/>
                </a:solidFill>
                <a:latin typeface="TimesNewRoman" charset="0"/>
              </a:rPr>
              <a:t> id, </a:t>
            </a:r>
            <a:r>
              <a:rPr lang="en-US" altLang="zh-CN" sz="2800" dirty="0" err="1">
                <a:solidFill>
                  <a:srgbClr val="FF0000"/>
                </a:solidFill>
                <a:latin typeface="TimesNewRoman" charset="0"/>
              </a:rPr>
              <a:t>n_busy</a:t>
            </a:r>
            <a:r>
              <a:rPr lang="en-US" altLang="zh-CN" sz="2800" dirty="0">
                <a:solidFill>
                  <a:srgbClr val="000000"/>
                </a:solidFill>
                <a:latin typeface="TimesNewRoman" charset="0"/>
              </a:rPr>
              <a:t>)</a:t>
            </a:r>
          </a:p>
          <a:p>
            <a:pPr lvl="0" defTabSz="-635">
              <a:tabLst>
                <a:tab pos="448945" algn="l"/>
                <a:tab pos="898525" algn="l"/>
                <a:tab pos="1347470" algn="l"/>
                <a:tab pos="1797050" algn="l"/>
                <a:tab pos="2245995" algn="l"/>
                <a:tab pos="2695575" algn="l"/>
                <a:tab pos="314452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service_time</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a:t>
            </a:r>
            <a:r>
              <a:rPr lang="en-US" altLang="zh-CN" sz="2800" dirty="0" err="1">
                <a:solidFill>
                  <a:srgbClr val="000000"/>
                </a:solidFill>
                <a:latin typeface="TimesNewRoman" charset="0"/>
              </a:rPr>
              <a:t>next_service_time</a:t>
            </a:r>
            <a:endParaRPr lang="en-US" altLang="zh-CN" sz="2800" dirty="0">
              <a:solidFill>
                <a:srgbClr val="000000"/>
              </a:solidFill>
              <a:latin typeface="TimesNewRoman" charset="0"/>
            </a:endParaRPr>
          </a:p>
          <a:p>
            <a:pPr lvl="0"/>
            <a:r>
              <a:rPr lang="en-US" altLang="zh-CN" sz="2800" dirty="0" smtClean="0">
                <a:solidFill>
                  <a:srgbClr val="000000"/>
                </a:solidFill>
                <a:latin typeface="TimesNewRoman" charset="0"/>
              </a:rPr>
              <a:t>          else</a:t>
            </a:r>
            <a:endParaRPr lang="en-US" altLang="zh-CN" sz="2800" dirty="0">
              <a:solidFill>
                <a:srgbClr val="000000"/>
              </a:solidFill>
              <a:latin typeface="TimesNewRoman" charset="0"/>
            </a:endParaRPr>
          </a:p>
          <a:p>
            <a:pPr lvl="0" defTabSz="-635">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enqueue</a:t>
            </a:r>
            <a:r>
              <a:rPr lang="en-US" altLang="zh-CN" sz="2800" dirty="0" smtClean="0">
                <a:solidFill>
                  <a:srgbClr val="000000"/>
                </a:solidFill>
                <a:latin typeface="TimesNewRoman" charset="0"/>
              </a:rPr>
              <a:t>(</a:t>
            </a:r>
            <a:r>
              <a:rPr lang="en-US" altLang="zh-CN" sz="2800" dirty="0" err="1" smtClean="0">
                <a:solidFill>
                  <a:srgbClr val="000000"/>
                </a:solidFill>
                <a:latin typeface="TimesNewRoman" charset="0"/>
              </a:rPr>
              <a:t>next_service_time</a:t>
            </a:r>
            <a:r>
              <a:rPr lang="en-US" altLang="zh-CN" sz="2800" dirty="0">
                <a:solidFill>
                  <a:srgbClr val="000000"/>
                </a:solidFill>
                <a:latin typeface="TimesNewRoman" charset="0"/>
              </a:rPr>
              <a:t>)</a:t>
            </a:r>
          </a:p>
          <a:p>
            <a:pPr defTabSz="-635">
              <a:tabLst>
                <a:tab pos="448945" algn="l"/>
                <a:tab pos="898525" algn="l"/>
                <a:tab pos="1347470" algn="l"/>
                <a:tab pos="1797050" algn="l"/>
                <a:tab pos="2245995" algn="l"/>
                <a:tab pos="2695575" algn="l"/>
                <a:tab pos="314452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6"/>
          <p:cNvSpPr txBox="1">
            <a:spLocks noChangeArrowheads="1"/>
          </p:cNvSpPr>
          <p:nvPr/>
        </p:nvSpPr>
        <p:spPr bwMode="auto">
          <a:xfrm>
            <a:off x="1242244" y="1765201"/>
            <a:ext cx="7516019" cy="4320480"/>
          </a:xfrm>
          <a:prstGeom prst="rect">
            <a:avLst/>
          </a:prstGeom>
          <a:noFill/>
          <a:ln w="9525" cap="flat">
            <a:noFill/>
            <a:round/>
          </a:ln>
          <a:effectLst/>
        </p:spPr>
        <p:txBody>
          <a:bodyPr wrap="none" lIns="0" tIns="24384" rIns="0" bIns="0"/>
          <a:lstStyle/>
          <a:p>
            <a:pPr marL="285750" indent="-285750" defTabSz="-635">
              <a:buFont typeface="Arial" panose="020B0604020202020204" pitchFamily="34" charset="0"/>
              <a:buChar char="•"/>
              <a:tabLst>
                <a:tab pos="448945" algn="l"/>
                <a:tab pos="898525" algn="l"/>
                <a:tab pos="1347470" algn="l"/>
                <a:tab pos="1797050" algn="l"/>
              </a:tabLst>
            </a:pPr>
            <a:r>
              <a:rPr lang="en-US" sz="2800" dirty="0">
                <a:solidFill>
                  <a:srgbClr val="000000"/>
                </a:solidFill>
                <a:latin typeface="TimesNewRoman" charset="0"/>
              </a:rPr>
              <a:t>Server finishes</a:t>
            </a:r>
            <a:r>
              <a:rPr lang="en-US" sz="2800" dirty="0" smtClean="0">
                <a:solidFill>
                  <a:srgbClr val="000000"/>
                </a:solidFill>
                <a:latin typeface="TimesNewRoman" charset="0"/>
              </a:rPr>
              <a:t>:</a:t>
            </a:r>
          </a:p>
          <a:p>
            <a:pPr lvl="0" defTabSz="-635">
              <a:tabLst>
                <a:tab pos="448945" algn="l"/>
                <a:tab pos="898525" algn="l"/>
                <a:tab pos="1347470" algn="l"/>
              </a:tabLst>
            </a:pPr>
            <a:r>
              <a:rPr lang="en-US" altLang="zh-CN" sz="2800" dirty="0" smtClean="0">
                <a:solidFill>
                  <a:srgbClr val="000000"/>
                </a:solidFill>
                <a:latin typeface="TimesNewRoman" charset="0"/>
              </a:rPr>
              <a:t>           time </a:t>
            </a:r>
            <a:r>
              <a:rPr lang="en-US" altLang="zh-CN" sz="2800" dirty="0">
                <a:solidFill>
                  <a:srgbClr val="000000"/>
                </a:solidFill>
                <a:latin typeface="TimesNewRoman" charset="0"/>
              </a:rPr>
              <a:t>= heap[0]</a:t>
            </a:r>
          </a:p>
          <a:p>
            <a:pPr lvl="0" defTabSz="-635">
              <a:tabLst>
                <a:tab pos="448945" algn="l"/>
                <a:tab pos="898525" algn="l"/>
                <a:tab pos="1347470" algn="l"/>
                <a:tab pos="1797050" algn="l"/>
              </a:tabLst>
            </a:pPr>
            <a:r>
              <a:rPr lang="en-US" altLang="zh-CN" sz="2800" dirty="0" smtClean="0">
                <a:solidFill>
                  <a:srgbClr val="000000"/>
                </a:solidFill>
                <a:latin typeface="TimesNewRoman" charset="0"/>
              </a:rPr>
              <a:t>           if </a:t>
            </a:r>
            <a:r>
              <a:rPr lang="en-US" altLang="zh-CN" sz="2800" dirty="0" err="1">
                <a:solidFill>
                  <a:srgbClr val="000000"/>
                </a:solidFill>
                <a:latin typeface="TimesNewRoman" charset="0"/>
              </a:rPr>
              <a:t>queue_empty</a:t>
            </a:r>
            <a:r>
              <a:rPr lang="en-US" altLang="zh-CN" sz="2800" dirty="0">
                <a:solidFill>
                  <a:srgbClr val="000000"/>
                </a:solidFill>
                <a:latin typeface="TimesNewRoman" charset="0"/>
              </a:rPr>
              <a:t> then</a:t>
            </a:r>
          </a:p>
          <a:p>
            <a:pPr lvl="0" defTabSz="-635">
              <a:tabLst>
                <a:tab pos="448945" algn="l"/>
                <a:tab pos="898525" algn="l"/>
                <a:tab pos="1347470" algn="l"/>
                <a:tab pos="1797050" algn="l"/>
                <a:tab pos="2245995" algn="l"/>
              </a:tabLst>
            </a:pPr>
            <a:r>
              <a:rPr lang="en-US" altLang="zh-CN" sz="2800" dirty="0" smtClean="0">
                <a:solidFill>
                  <a:srgbClr val="FF0000"/>
                </a:solidFill>
                <a:latin typeface="TimesNewRoman" charset="0"/>
              </a:rPr>
              <a:t>                  swap </a:t>
            </a:r>
            <a:r>
              <a:rPr lang="en-US" altLang="zh-CN" sz="2800" dirty="0">
                <a:solidFill>
                  <a:srgbClr val="FF0000"/>
                </a:solidFill>
                <a:latin typeface="TimesNewRoman" charset="0"/>
              </a:rPr>
              <a:t>(id[0], id[</a:t>
            </a:r>
            <a:r>
              <a:rPr lang="en-US" altLang="zh-CN" sz="2800" dirty="0" err="1">
                <a:solidFill>
                  <a:srgbClr val="FF0000"/>
                </a:solidFill>
                <a:latin typeface="TimesNewRoman" charset="0"/>
              </a:rPr>
              <a:t>n_busy</a:t>
            </a:r>
            <a:r>
              <a:rPr lang="en-US" altLang="zh-CN" sz="2800" dirty="0">
                <a:solidFill>
                  <a:srgbClr val="FF0000"/>
                </a:solidFill>
                <a:latin typeface="TimesNewRoman" charset="0"/>
              </a:rPr>
              <a:t>])</a:t>
            </a:r>
          </a:p>
          <a:p>
            <a:pPr lvl="0" defTabSz="-635">
              <a:tabLst>
                <a:tab pos="448945" algn="l"/>
                <a:tab pos="898525" algn="l"/>
                <a:tab pos="1347470" algn="l"/>
                <a:tab pos="1797050" algn="l"/>
                <a:tab pos="2245995" algn="l"/>
              </a:tabLst>
            </a:pPr>
            <a:r>
              <a:rPr lang="en-US" altLang="zh-CN" sz="2800" dirty="0" smtClean="0">
                <a:solidFill>
                  <a:srgbClr val="000000"/>
                </a:solidFill>
                <a:latin typeface="TimesNewRoman" charset="0"/>
              </a:rPr>
              <a:t>                  heap[0</a:t>
            </a:r>
            <a:r>
              <a:rPr lang="en-US" altLang="zh-CN" sz="2800" dirty="0">
                <a:solidFill>
                  <a:srgbClr val="000000"/>
                </a:solidFill>
                <a:latin typeface="TimesNewRoman" charset="0"/>
              </a:rPr>
              <a:t>] = heap[</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a:t>
            </a:r>
          </a:p>
          <a:p>
            <a:pPr lvl="0" defTabSz="-635">
              <a:tabLst>
                <a:tab pos="448945" algn="l"/>
                <a:tab pos="898525" algn="l"/>
                <a:tab pos="1347470" algn="l"/>
                <a:tab pos="1797050"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n_busy</a:t>
            </a:r>
            <a:r>
              <a:rPr lang="en-US" altLang="zh-CN" sz="2800" dirty="0" smtClean="0">
                <a:solidFill>
                  <a:srgbClr val="000000"/>
                </a:solidFill>
                <a:latin typeface="TimesNewRoman" charset="0"/>
              </a:rPr>
              <a:t> </a:t>
            </a:r>
            <a:r>
              <a:rPr lang="en-US" altLang="zh-CN" sz="2800" dirty="0">
                <a:solidFill>
                  <a:srgbClr val="000000"/>
                </a:solidFill>
                <a:latin typeface="TimesNewRoman" charset="0"/>
              </a:rPr>
              <a:t>= </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 - 1</a:t>
            </a:r>
          </a:p>
          <a:p>
            <a:pPr lvl="0"/>
            <a:r>
              <a:rPr lang="en-US" altLang="zh-CN" sz="2800" dirty="0" smtClean="0">
                <a:solidFill>
                  <a:srgbClr val="000000"/>
                </a:solidFill>
                <a:latin typeface="TimesNewRoman" charset="0"/>
              </a:rPr>
              <a:t>            else</a:t>
            </a:r>
            <a:endParaRPr lang="en-US" altLang="zh-CN" sz="2800" dirty="0">
              <a:solidFill>
                <a:srgbClr val="000000"/>
              </a:solidFill>
              <a:latin typeface="TimesNewRoman" charset="0"/>
            </a:endParaRPr>
          </a:p>
          <a:p>
            <a:pPr lvl="0" defTabSz="-635">
              <a:tabLst>
                <a:tab pos="448945" algn="l"/>
                <a:tab pos="898525" algn="l"/>
                <a:tab pos="1347470" algn="l"/>
                <a:tab pos="1797050" algn="l"/>
                <a:tab pos="2245995" algn="l"/>
                <a:tab pos="2695575" algn="l"/>
              </a:tabLst>
            </a:pPr>
            <a:r>
              <a:rPr lang="en-US" altLang="zh-CN" sz="2800" dirty="0" smtClean="0">
                <a:solidFill>
                  <a:srgbClr val="000000"/>
                </a:solidFill>
                <a:latin typeface="TimesNewRoman" charset="0"/>
              </a:rPr>
              <a:t>                  heap[0</a:t>
            </a:r>
            <a:r>
              <a:rPr lang="en-US" altLang="zh-CN" sz="2800" dirty="0">
                <a:solidFill>
                  <a:srgbClr val="000000"/>
                </a:solidFill>
                <a:latin typeface="TimesNewRoman" charset="0"/>
              </a:rPr>
              <a:t>] = time + </a:t>
            </a:r>
            <a:r>
              <a:rPr lang="en-US" altLang="zh-CN" sz="2800" dirty="0" err="1">
                <a:solidFill>
                  <a:srgbClr val="000000"/>
                </a:solidFill>
                <a:latin typeface="TimesNewRoman" charset="0"/>
              </a:rPr>
              <a:t>dequeue</a:t>
            </a:r>
            <a:r>
              <a:rPr lang="en-US" altLang="zh-CN" sz="2800" dirty="0">
                <a:solidFill>
                  <a:srgbClr val="000000"/>
                </a:solidFill>
                <a:latin typeface="TimesNewRoman" charset="0"/>
              </a:rPr>
              <a:t>()</a:t>
            </a:r>
          </a:p>
          <a:p>
            <a:pPr lvl="0" defTabSz="-635">
              <a:tabLst>
                <a:tab pos="448945" algn="l"/>
                <a:tab pos="898525" algn="l"/>
                <a:tab pos="1347470" algn="l"/>
                <a:tab pos="1797050" algn="l"/>
                <a:tab pos="2245995" algn="l"/>
              </a:tabLst>
            </a:pPr>
            <a:r>
              <a:rPr lang="en-US" altLang="zh-CN" sz="2800" dirty="0" smtClean="0">
                <a:solidFill>
                  <a:srgbClr val="000000"/>
                </a:solidFill>
                <a:latin typeface="TimesNewRoman" charset="0"/>
              </a:rPr>
              <a:t>            </a:t>
            </a:r>
            <a:r>
              <a:rPr lang="en-US" altLang="zh-CN" sz="2800" dirty="0" err="1" smtClean="0">
                <a:solidFill>
                  <a:srgbClr val="000000"/>
                </a:solidFill>
                <a:latin typeface="TimesNewRoman" charset="0"/>
              </a:rPr>
              <a:t>sift_down</a:t>
            </a:r>
            <a:r>
              <a:rPr lang="en-US" altLang="zh-CN" sz="2800" dirty="0" smtClean="0">
                <a:solidFill>
                  <a:srgbClr val="000000"/>
                </a:solidFill>
                <a:latin typeface="TimesNewRoman" charset="0"/>
              </a:rPr>
              <a:t>(heap</a:t>
            </a:r>
            <a:r>
              <a:rPr lang="en-US" altLang="zh-CN" sz="2800" dirty="0">
                <a:solidFill>
                  <a:srgbClr val="000000"/>
                </a:solidFill>
                <a:latin typeface="TimesNewRoman" charset="0"/>
              </a:rPr>
              <a:t>, </a:t>
            </a:r>
            <a:r>
              <a:rPr lang="en-US" altLang="zh-CN" sz="2800" dirty="0">
                <a:solidFill>
                  <a:srgbClr val="FF0000"/>
                </a:solidFill>
                <a:latin typeface="TimesNewRoman" charset="0"/>
              </a:rPr>
              <a:t>id, 0</a:t>
            </a:r>
            <a:r>
              <a:rPr lang="en-US" altLang="zh-CN" sz="2800" dirty="0">
                <a:solidFill>
                  <a:srgbClr val="000000"/>
                </a:solidFill>
                <a:latin typeface="TimesNewRoman" charset="0"/>
              </a:rPr>
              <a:t>)</a:t>
            </a:r>
          </a:p>
          <a:p>
            <a:pPr defTabSz="-635">
              <a:tabLst>
                <a:tab pos="448945" algn="l"/>
                <a:tab pos="898525" algn="l"/>
                <a:tab pos="1347470" algn="l"/>
                <a:tab pos="179705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5"/>
          <p:cNvSpPr txBox="1">
            <a:spLocks noChangeArrowheads="1"/>
          </p:cNvSpPr>
          <p:nvPr/>
        </p:nvSpPr>
        <p:spPr bwMode="auto">
          <a:xfrm>
            <a:off x="954212" y="1693193"/>
            <a:ext cx="8928992" cy="3810000"/>
          </a:xfrm>
          <a:prstGeom prst="rect">
            <a:avLst/>
          </a:prstGeom>
          <a:noFill/>
          <a:ln w="9525" cap="flat">
            <a:noFill/>
            <a:round/>
          </a:ln>
          <a:effectLst/>
        </p:spPr>
        <p:txBody>
          <a:bodyPr wrap="none" lIns="0" tIns="24384" rIns="0" bIns="0"/>
          <a:lstStyle/>
          <a:p>
            <a:pPr defTabSz="-635">
              <a:lnSpc>
                <a:spcPts val="3000"/>
              </a:lnSpc>
              <a:tabLst>
                <a:tab pos="448945" algn="l"/>
              </a:tabLst>
            </a:pPr>
            <a:r>
              <a:rPr lang="en-US" sz="2800" dirty="0" smtClean="0">
                <a:solidFill>
                  <a:srgbClr val="000000"/>
                </a:solidFill>
                <a:latin typeface="TimesNewRoman" charset="0"/>
              </a:rPr>
              <a:t>     repeat</a:t>
            </a:r>
          </a:p>
          <a:p>
            <a:pPr lvl="0" defTabSz="-635">
              <a:lnSpc>
                <a:spcPts val="3000"/>
              </a:lnSpc>
              <a:tabLst>
                <a:tab pos="448945" algn="l"/>
                <a:tab pos="898525" algn="l"/>
                <a:tab pos="1347470" algn="l"/>
                <a:tab pos="1797050" algn="l"/>
                <a:tab pos="2245995" algn="l"/>
                <a:tab pos="2695575" algn="l"/>
              </a:tabLst>
            </a:pPr>
            <a:r>
              <a:rPr lang="en-US" sz="2800" dirty="0" smtClean="0">
                <a:solidFill>
                  <a:srgbClr val="000000"/>
                </a:solidFill>
                <a:latin typeface="TimesNewRoman" charset="0"/>
              </a:rPr>
              <a:t>               </a:t>
            </a:r>
            <a:r>
              <a:rPr lang="en-US" altLang="zh-CN" sz="2800" dirty="0" smtClean="0">
                <a:solidFill>
                  <a:srgbClr val="000000"/>
                </a:solidFill>
                <a:latin typeface="TimesNewRoman" charset="0"/>
              </a:rPr>
              <a:t>determine </a:t>
            </a:r>
            <a:r>
              <a:rPr lang="en-US" altLang="zh-CN" sz="2800" dirty="0">
                <a:solidFill>
                  <a:srgbClr val="000000"/>
                </a:solidFill>
                <a:latin typeface="TimesNewRoman" charset="0"/>
              </a:rPr>
              <a:t>the next event</a:t>
            </a:r>
          </a:p>
          <a:p>
            <a:pPr defTabSz="-635">
              <a:lnSpc>
                <a:spcPts val="3000"/>
              </a:lnSpc>
              <a:tabLst>
                <a:tab pos="448945" algn="l"/>
              </a:tabLst>
            </a:pPr>
            <a:r>
              <a:rPr lang="en-US" altLang="zh-CN" sz="2800" dirty="0" smtClean="0">
                <a:solidFill>
                  <a:srgbClr val="000000"/>
                </a:solidFill>
                <a:latin typeface="TimesNewRoman" charset="0"/>
              </a:rPr>
              <a:t>               process </a:t>
            </a:r>
            <a:r>
              <a:rPr lang="en-US" altLang="zh-CN" sz="2800" dirty="0">
                <a:solidFill>
                  <a:srgbClr val="000000"/>
                </a:solidFill>
                <a:latin typeface="TimesNewRoman" charset="0"/>
              </a:rPr>
              <a:t>the event</a:t>
            </a:r>
          </a:p>
          <a:p>
            <a:pPr defTabSz="-635">
              <a:lnSpc>
                <a:spcPts val="3000"/>
              </a:lnSpc>
              <a:tabLst>
                <a:tab pos="448945" algn="l"/>
              </a:tabLst>
            </a:pPr>
            <a:r>
              <a:rPr lang="en-US" altLang="zh-CN" sz="2800" dirty="0" smtClean="0">
                <a:solidFill>
                  <a:srgbClr val="000000"/>
                </a:solidFill>
                <a:latin typeface="TimesNewRoman" charset="0"/>
              </a:rPr>
              <a:t>       until </a:t>
            </a:r>
            <a:r>
              <a:rPr lang="en-US" altLang="zh-CN" sz="2800" dirty="0">
                <a:solidFill>
                  <a:srgbClr val="000000"/>
                </a:solidFill>
                <a:latin typeface="TimesNewRoman" charset="0"/>
              </a:rPr>
              <a:t>no more </a:t>
            </a:r>
            <a:r>
              <a:rPr lang="en-US" altLang="zh-CN" sz="2800" dirty="0" smtClean="0">
                <a:solidFill>
                  <a:srgbClr val="000000"/>
                </a:solidFill>
                <a:latin typeface="TimesNewRoman" charset="0"/>
              </a:rPr>
              <a:t>events</a:t>
            </a:r>
          </a:p>
          <a:p>
            <a:pPr defTabSz="-635">
              <a:lnSpc>
                <a:spcPts val="3000"/>
              </a:lnSpc>
              <a:tabLst>
                <a:tab pos="448945" algn="l"/>
              </a:tabLst>
            </a:pPr>
            <a:endParaRPr lang="en-US" altLang="zh-CN" sz="2800" dirty="0">
              <a:solidFill>
                <a:srgbClr val="000000"/>
              </a:solidFill>
              <a:latin typeface="TimesNewRoman" charset="0"/>
            </a:endParaRPr>
          </a:p>
          <a:p>
            <a:pPr marL="285750" lvl="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a:solidFill>
                  <a:srgbClr val="000000"/>
                </a:solidFill>
                <a:latin typeface="TimesNewRoman" charset="0"/>
              </a:rPr>
              <a:t>If the top of the id array is a zero the next event is an </a:t>
            </a:r>
          </a:p>
          <a:p>
            <a:pPr lvl="0" defTabSz="-635">
              <a:lnSpc>
                <a:spcPts val="3000"/>
              </a:lnSpc>
              <a:tabLst>
                <a:tab pos="448945" algn="l"/>
              </a:tabLst>
            </a:pPr>
            <a:r>
              <a:rPr lang="en-US" altLang="zh-CN" sz="2800" dirty="0" smtClean="0">
                <a:solidFill>
                  <a:srgbClr val="000000"/>
                </a:solidFill>
                <a:latin typeface="TimesNewRoman" charset="0"/>
              </a:rPr>
              <a:t>    arrival</a:t>
            </a:r>
            <a:endParaRPr lang="en-US" altLang="zh-CN" sz="2800" dirty="0">
              <a:solidFill>
                <a:srgbClr val="000000"/>
              </a:solidFill>
              <a:latin typeface="TimesNewRoman" charset="0"/>
            </a:endParaRPr>
          </a:p>
          <a:p>
            <a:pPr marL="285750" lvl="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2800" dirty="0">
                <a:solidFill>
                  <a:srgbClr val="000000"/>
                </a:solidFill>
                <a:latin typeface="TimesNewRoman" charset="0"/>
              </a:rPr>
              <a:t>If the top of the id array is </a:t>
            </a:r>
            <a:r>
              <a:rPr lang="en-US" altLang="zh-CN" sz="2800" dirty="0" err="1">
                <a:solidFill>
                  <a:srgbClr val="000000"/>
                </a:solidFill>
                <a:latin typeface="TimesNewRoman" charset="0"/>
              </a:rPr>
              <a:t>non_zero</a:t>
            </a:r>
            <a:r>
              <a:rPr lang="en-US" altLang="zh-CN" sz="2800" dirty="0">
                <a:solidFill>
                  <a:srgbClr val="000000"/>
                </a:solidFill>
                <a:latin typeface="TimesNewRoman" charset="0"/>
              </a:rPr>
              <a:t> the next event is a </a:t>
            </a:r>
          </a:p>
          <a:p>
            <a:pPr lvl="0" defTabSz="-635">
              <a:lnSpc>
                <a:spcPts val="3000"/>
              </a:lnSpc>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    service </a:t>
            </a:r>
            <a:r>
              <a:rPr lang="en-US" altLang="zh-CN" sz="2800" dirty="0">
                <a:solidFill>
                  <a:srgbClr val="000000"/>
                </a:solidFill>
                <a:latin typeface="TimesNewRoman" charset="0"/>
              </a:rPr>
              <a:t>completion for server id[0]</a:t>
            </a:r>
          </a:p>
          <a:p>
            <a:pPr defTabSz="-635">
              <a:tabLst>
                <a:tab pos="448945"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6"/>
          <p:cNvSpPr txBox="1">
            <a:spLocks noChangeArrowheads="1"/>
          </p:cNvSpPr>
          <p:nvPr/>
        </p:nvSpPr>
        <p:spPr bwMode="auto">
          <a:xfrm>
            <a:off x="954212" y="2125241"/>
            <a:ext cx="9145016" cy="2209800"/>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sz="2800" dirty="0">
                <a:solidFill>
                  <a:srgbClr val="000000"/>
                </a:solidFill>
                <a:latin typeface="TimesNewRoman" charset="0"/>
              </a:rPr>
              <a:t>Every time we move an entry in the heap we move </a:t>
            </a:r>
            <a:r>
              <a:rPr lang="en-US" sz="2800" dirty="0" smtClean="0">
                <a:solidFill>
                  <a:srgbClr val="000000"/>
                </a:solidFill>
                <a:latin typeface="TimesNewRoman" charset="0"/>
              </a:rPr>
              <a:t>the</a:t>
            </a:r>
          </a:p>
          <a:p>
            <a:pPr lvl="0" defTabSz="-635">
              <a:lnSpc>
                <a:spcPts val="3000"/>
              </a:lnSpc>
              <a:tabLst>
                <a:tab pos="448945" algn="l"/>
                <a:tab pos="898525" algn="l"/>
                <a:tab pos="1347470" algn="l"/>
                <a:tab pos="1797050" algn="l"/>
                <a:tab pos="2245995" algn="l"/>
                <a:tab pos="2695575" algn="l"/>
                <a:tab pos="3144520" algn="l"/>
                <a:tab pos="3594100" algn="l"/>
                <a:tab pos="4043045" algn="l"/>
              </a:tabLst>
            </a:pPr>
            <a:r>
              <a:rPr lang="en-US" altLang="zh-CN" sz="2800" dirty="0" smtClean="0">
                <a:solidFill>
                  <a:srgbClr val="000000"/>
                </a:solidFill>
                <a:latin typeface="TimesNewRoman" charset="0"/>
              </a:rPr>
              <a:t>    corresponding </a:t>
            </a:r>
            <a:r>
              <a:rPr lang="en-US" altLang="zh-CN" sz="2800" dirty="0">
                <a:solidFill>
                  <a:srgbClr val="000000"/>
                </a:solidFill>
                <a:latin typeface="TimesNewRoman" charset="0"/>
              </a:rPr>
              <a:t>entry in the id array</a:t>
            </a:r>
            <a:r>
              <a:rPr lang="en-US" altLang="zh-CN" sz="2800" dirty="0" smtClean="0">
                <a:solidFill>
                  <a:srgbClr val="000000"/>
                </a:solidFill>
                <a:latin typeface="TimesNewRoman" charset="0"/>
              </a:rPr>
              <a:t>.</a:t>
            </a:r>
          </a:p>
          <a:p>
            <a:pPr marL="285750" lvl="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r>
              <a:rPr lang="en-US" altLang="zh-CN" sz="2800" dirty="0">
                <a:solidFill>
                  <a:srgbClr val="000000"/>
                </a:solidFill>
                <a:latin typeface="TimesNewRoman" charset="0"/>
              </a:rPr>
              <a:t>The simulation starts with the first arrival time in heap[0] </a:t>
            </a:r>
            <a:endParaRPr lang="en-US" altLang="zh-CN" sz="2800" dirty="0" smtClean="0">
              <a:solidFill>
                <a:srgbClr val="000000"/>
              </a:solidFill>
              <a:latin typeface="TimesNewRoman" charset="0"/>
            </a:endParaRPr>
          </a:p>
          <a:p>
            <a:pPr lvl="0" defTabSz="-635">
              <a:lnSpc>
                <a:spcPts val="3000"/>
              </a:lnSpc>
              <a:tabLst>
                <a:tab pos="448945" algn="l"/>
                <a:tab pos="898525" algn="l"/>
                <a:tab pos="1347470" algn="l"/>
                <a:tab pos="1797050" algn="l"/>
              </a:tabLst>
            </a:pPr>
            <a:r>
              <a:rPr lang="en-US" altLang="zh-CN" sz="2800" dirty="0" smtClean="0">
                <a:solidFill>
                  <a:srgbClr val="000000"/>
                </a:solidFill>
                <a:latin typeface="TimesNewRoman" charset="0"/>
              </a:rPr>
              <a:t>    and </a:t>
            </a:r>
            <a:r>
              <a:rPr lang="en-US" altLang="zh-CN" sz="2800" dirty="0" err="1">
                <a:solidFill>
                  <a:srgbClr val="000000"/>
                </a:solidFill>
                <a:latin typeface="TimesNewRoman" charset="0"/>
              </a:rPr>
              <a:t>n_busy</a:t>
            </a:r>
            <a:r>
              <a:rPr lang="en-US" altLang="zh-CN" sz="2800" dirty="0">
                <a:solidFill>
                  <a:srgbClr val="000000"/>
                </a:solidFill>
                <a:latin typeface="TimesNewRoman" charset="0"/>
              </a:rPr>
              <a:t> = 0</a:t>
            </a:r>
          </a:p>
          <a:p>
            <a:pPr marL="285750" lvl="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Lst>
            </a:pPr>
            <a:endParaRPr lang="en-US" altLang="zh-CN" sz="2800" dirty="0">
              <a:solidFill>
                <a:srgbClr val="000000"/>
              </a:solidFill>
              <a:latin typeface="TimesNewRoman" charset="0"/>
            </a:endParaRPr>
          </a:p>
          <a:p>
            <a:pPr lvl="0" defTabSz="-635">
              <a:tabLst>
                <a:tab pos="448945" algn="l"/>
                <a:tab pos="898525" algn="l"/>
                <a:tab pos="1347470" algn="l"/>
                <a:tab pos="1797050" algn="l"/>
                <a:tab pos="2245995" algn="l"/>
                <a:tab pos="2695575" algn="l"/>
                <a:tab pos="3144520" algn="l"/>
                <a:tab pos="3594100" algn="l"/>
                <a:tab pos="4043045" algn="l"/>
              </a:tabLst>
            </a:pPr>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endParaRPr lang="en-US" sz="2800" dirty="0" smtClean="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sz="2800" dirty="0" smtClean="0">
                <a:solidFill>
                  <a:srgbClr val="000000"/>
                </a:solidFill>
                <a:latin typeface="TimesNewRoman" charset="0"/>
              </a:rPr>
              <a:t> </a:t>
            </a: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 Box 6"/>
          <p:cNvSpPr txBox="1">
            <a:spLocks noChangeArrowheads="1"/>
          </p:cNvSpPr>
          <p:nvPr/>
        </p:nvSpPr>
        <p:spPr bwMode="auto">
          <a:xfrm>
            <a:off x="738188" y="1837209"/>
            <a:ext cx="9433048" cy="3867878"/>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Lst>
            </a:pPr>
            <a:r>
              <a:rPr lang="en-US" sz="2800" dirty="0">
                <a:solidFill>
                  <a:srgbClr val="000000"/>
                </a:solidFill>
                <a:latin typeface="TimesNewRoman" charset="0"/>
              </a:rPr>
              <a:t>Multiple </a:t>
            </a:r>
            <a:r>
              <a:rPr lang="en-US" sz="2800" dirty="0" smtClean="0">
                <a:solidFill>
                  <a:srgbClr val="000000"/>
                </a:solidFill>
                <a:latin typeface="TimesNewRoman" charset="0"/>
              </a:rPr>
              <a:t>queues</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800" dirty="0" smtClean="0">
                <a:solidFill>
                  <a:srgbClr val="000000"/>
                </a:solidFill>
                <a:latin typeface="TimesNewRoman" charset="0"/>
              </a:rPr>
              <a:t>        – In </a:t>
            </a:r>
            <a:r>
              <a:rPr lang="en-US" altLang="zh-CN" sz="2800" dirty="0">
                <a:solidFill>
                  <a:srgbClr val="000000"/>
                </a:solidFill>
                <a:latin typeface="TimesNewRoman" charset="0"/>
              </a:rPr>
              <a:t>this case we have an array of </a:t>
            </a:r>
            <a:r>
              <a:rPr lang="en-US" altLang="zh-CN" sz="2800" i="1" dirty="0">
                <a:solidFill>
                  <a:srgbClr val="000000"/>
                </a:solidFill>
                <a:latin typeface="TimesNewRomanPS" charset="0"/>
              </a:rPr>
              <a:t>n</a:t>
            </a:r>
            <a:r>
              <a:rPr lang="en-US" altLang="zh-CN" sz="2800" dirty="0">
                <a:solidFill>
                  <a:srgbClr val="000000"/>
                </a:solidFill>
                <a:latin typeface="TimesNewRoman" charset="0"/>
              </a:rPr>
              <a:t> queues, 1 per </a:t>
            </a:r>
            <a:r>
              <a:rPr lang="en-US" altLang="zh-CN" sz="2800" dirty="0" smtClean="0">
                <a:solidFill>
                  <a:srgbClr val="000000"/>
                </a:solidFill>
                <a:latin typeface="TimesNewRoman" charset="0"/>
              </a:rPr>
              <a:t>server</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        – When </a:t>
            </a:r>
            <a:r>
              <a:rPr lang="en-US" altLang="zh-CN" sz="2800" dirty="0">
                <a:solidFill>
                  <a:srgbClr val="000000"/>
                </a:solidFill>
                <a:latin typeface="TimesNewRoman" charset="0"/>
              </a:rPr>
              <a:t>a customer arrives and all servers are busy </a:t>
            </a:r>
            <a:endParaRPr lang="en-US" altLang="zh-CN" sz="2800" dirty="0" smtClean="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we </a:t>
            </a:r>
            <a:r>
              <a:rPr lang="en-US" altLang="zh-CN" sz="2800" dirty="0">
                <a:solidFill>
                  <a:srgbClr val="000000"/>
                </a:solidFill>
                <a:latin typeface="TimesNewRoman" charset="0"/>
              </a:rPr>
              <a:t>place the </a:t>
            </a:r>
            <a:r>
              <a:rPr lang="en-US" altLang="zh-CN" sz="2800" dirty="0" smtClean="0">
                <a:solidFill>
                  <a:srgbClr val="000000"/>
                </a:solidFill>
                <a:latin typeface="TimesNewRoman" charset="0"/>
              </a:rPr>
              <a:t>customer </a:t>
            </a:r>
            <a:r>
              <a:rPr lang="en-US" altLang="zh-CN" sz="2800" dirty="0">
                <a:solidFill>
                  <a:srgbClr val="000000"/>
                </a:solidFill>
                <a:latin typeface="TimesNewRoman" charset="0"/>
              </a:rPr>
              <a:t>on one of the queues (which one</a:t>
            </a:r>
            <a:r>
              <a:rPr lang="en-US" altLang="zh-CN" sz="2800" dirty="0" smtClean="0">
                <a:solidFill>
                  <a:srgbClr val="000000"/>
                </a:solidFill>
                <a:latin typeface="TimesNewRoman" charset="0"/>
              </a:rPr>
              <a:t>?)</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        – When </a:t>
            </a:r>
            <a:r>
              <a:rPr lang="en-US" altLang="zh-CN" sz="2800" dirty="0">
                <a:solidFill>
                  <a:srgbClr val="000000"/>
                </a:solidFill>
                <a:latin typeface="TimesNewRoman" charset="0"/>
              </a:rPr>
              <a:t>a server finishes we only make them busy if </a:t>
            </a:r>
            <a:endParaRPr lang="en-US" altLang="zh-CN" sz="2800" dirty="0" smtClean="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their </a:t>
            </a:r>
            <a:r>
              <a:rPr lang="en-US" altLang="zh-CN" sz="2800" dirty="0">
                <a:solidFill>
                  <a:srgbClr val="000000"/>
                </a:solidFill>
                <a:latin typeface="TimesNewRoman" charset="0"/>
              </a:rPr>
              <a:t>queue </a:t>
            </a:r>
            <a:r>
              <a:rPr lang="en-US" altLang="zh-CN" sz="2800" dirty="0" smtClean="0">
                <a:solidFill>
                  <a:srgbClr val="000000"/>
                </a:solidFill>
                <a:latin typeface="TimesNewRoman" charset="0"/>
              </a:rPr>
              <a:t>is   not empty</a:t>
            </a:r>
            <a:endParaRPr lang="en-US" altLang="zh-CN" sz="28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        – NOTE</a:t>
            </a:r>
            <a:r>
              <a:rPr lang="en-US" altLang="zh-CN" sz="2800" dirty="0">
                <a:solidFill>
                  <a:srgbClr val="000000"/>
                </a:solidFill>
                <a:latin typeface="TimesNewRoman" charset="0"/>
              </a:rPr>
              <a:t>: This means that we can have a queue even </a:t>
            </a:r>
            <a:endParaRPr lang="en-US" altLang="zh-CN" sz="2800" dirty="0" smtClean="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800" dirty="0" smtClean="0">
                <a:solidFill>
                  <a:srgbClr val="000000"/>
                </a:solidFill>
                <a:latin typeface="TimesNewRoman" charset="0"/>
              </a:rPr>
              <a:t>if </a:t>
            </a:r>
            <a:r>
              <a:rPr lang="en-US" altLang="zh-CN" sz="2800" dirty="0">
                <a:solidFill>
                  <a:srgbClr val="000000"/>
                </a:solidFill>
                <a:latin typeface="TimesNewRoman" charset="0"/>
              </a:rPr>
              <a:t>a server is </a:t>
            </a:r>
            <a:r>
              <a:rPr lang="en-US" altLang="zh-CN" sz="2800" dirty="0" smtClean="0">
                <a:solidFill>
                  <a:srgbClr val="000000"/>
                </a:solidFill>
                <a:latin typeface="TimesNewRoman" charset="0"/>
              </a:rPr>
              <a:t>idle</a:t>
            </a:r>
            <a:r>
              <a:rPr lang="en-US" altLang="zh-CN" sz="2800" dirty="0">
                <a:solidFill>
                  <a:srgbClr val="000000"/>
                </a:solidFill>
                <a:latin typeface="TimesNewRoman" charset="0"/>
              </a:rPr>
              <a:t>.</a:t>
            </a:r>
          </a:p>
          <a:p>
            <a:pPr defTabSz="-635">
              <a:tabLst>
                <a:tab pos="448945" algn="l"/>
                <a:tab pos="898525" algn="l"/>
                <a:tab pos="1347470" algn="l"/>
                <a:tab pos="1797050" algn="l"/>
              </a:tabLst>
            </a:pPr>
            <a:endParaRPr lang="en-US" altLang="zh-CN" sz="28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Lst>
            </a:pPr>
            <a:endParaRPr lang="en-US" sz="28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 Box 6"/>
          <p:cNvSpPr txBox="1">
            <a:spLocks noChangeArrowheads="1"/>
          </p:cNvSpPr>
          <p:nvPr/>
        </p:nvSpPr>
        <p:spPr bwMode="auto">
          <a:xfrm>
            <a:off x="378148" y="1405161"/>
            <a:ext cx="10315252" cy="4361674"/>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Lst>
            </a:pPr>
            <a:r>
              <a:rPr lang="en-US" sz="2400" dirty="0">
                <a:solidFill>
                  <a:srgbClr val="000000"/>
                </a:solidFill>
                <a:latin typeface="TimesNewRoman" charset="0"/>
              </a:rPr>
              <a:t>Priority </a:t>
            </a:r>
            <a:r>
              <a:rPr lang="en-US" sz="2400" dirty="0" smtClean="0">
                <a:solidFill>
                  <a:srgbClr val="000000"/>
                </a:solidFill>
                <a:latin typeface="TimesNewRoman" charset="0"/>
              </a:rPr>
              <a:t>queues</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sz="2400" dirty="0" smtClean="0">
                <a:solidFill>
                  <a:srgbClr val="000000"/>
                </a:solidFill>
                <a:latin typeface="TimesNewRoman" charset="0"/>
              </a:rPr>
              <a:t>        – How </a:t>
            </a:r>
            <a:r>
              <a:rPr lang="en-US" altLang="zh-CN" sz="2400" dirty="0">
                <a:solidFill>
                  <a:srgbClr val="000000"/>
                </a:solidFill>
                <a:latin typeface="TimesNewRoman" charset="0"/>
              </a:rPr>
              <a:t>would we handle the situation where customers are given </a:t>
            </a:r>
          </a:p>
          <a:p>
            <a:pPr lvl="0" defTabSz="-635">
              <a:lnSpc>
                <a:spcPts val="3000"/>
              </a:lnSpc>
              <a:tabLst>
                <a:tab pos="448945" algn="l"/>
                <a:tab pos="898525" algn="l"/>
                <a:tab pos="1347470" algn="l"/>
                <a:tab pos="1797050" algn="l"/>
                <a:tab pos="2245995" algn="l"/>
                <a:tab pos="2695575" algn="l"/>
              </a:tabLst>
            </a:pPr>
            <a:r>
              <a:rPr lang="en-US" altLang="zh-CN" sz="2400" dirty="0" smtClean="0">
                <a:solidFill>
                  <a:srgbClr val="000000"/>
                </a:solidFill>
                <a:latin typeface="TimesNewRoman" charset="0"/>
              </a:rPr>
              <a:t>           different </a:t>
            </a:r>
            <a:r>
              <a:rPr lang="en-US" altLang="zh-CN" sz="2400" dirty="0">
                <a:solidFill>
                  <a:srgbClr val="000000"/>
                </a:solidFill>
                <a:latin typeface="TimesNewRoman" charset="0"/>
              </a:rPr>
              <a:t>service priorities?</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400" dirty="0">
                <a:solidFill>
                  <a:srgbClr val="000000"/>
                </a:solidFill>
                <a:latin typeface="TimesNewRoman" charset="0"/>
              </a:rPr>
              <a:t>One queue for each priority empty the highest priority queue first</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Lst>
            </a:pPr>
            <a:r>
              <a:rPr lang="en-US" altLang="zh-CN" sz="2400" dirty="0">
                <a:solidFill>
                  <a:srgbClr val="000000"/>
                </a:solidFill>
                <a:latin typeface="TimesNewRoman" charset="0"/>
              </a:rPr>
              <a:t>This is only efficient if there are a small number of priorities</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2400" dirty="0" smtClean="0">
                <a:solidFill>
                  <a:srgbClr val="000000"/>
                </a:solidFill>
                <a:latin typeface="TimesNewRoman" charset="0"/>
              </a:rPr>
              <a:t>        –</a:t>
            </a:r>
            <a:r>
              <a:rPr lang="en-US" altLang="zh-CN" sz="2400" dirty="0">
                <a:solidFill>
                  <a:srgbClr val="000000"/>
                </a:solidFill>
                <a:latin typeface="TimesNewRoman" charset="0"/>
              </a:rPr>
              <a:t>What do we do if each priority may be different?</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Lst>
            </a:pPr>
            <a:r>
              <a:rPr lang="en-US" altLang="zh-CN" sz="2400" dirty="0">
                <a:solidFill>
                  <a:srgbClr val="000000"/>
                </a:solidFill>
                <a:latin typeface="TimesNewRoman" charset="0"/>
              </a:rPr>
              <a:t>E.g. priority is a float between 0 and </a:t>
            </a:r>
            <a:r>
              <a:rPr lang="en-US" altLang="zh-CN" sz="2400" dirty="0" smtClean="0">
                <a:solidFill>
                  <a:srgbClr val="000000"/>
                </a:solidFill>
                <a:latin typeface="TimesNewRoman" charset="0"/>
              </a:rPr>
              <a:t>1</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Lst>
            </a:pPr>
            <a:r>
              <a:rPr lang="en-US" altLang="zh-CN" sz="2400" dirty="0">
                <a:solidFill>
                  <a:srgbClr val="000000"/>
                </a:solidFill>
                <a:latin typeface="TimesNewRoman" charset="0"/>
              </a:rPr>
              <a:t>0 is the lowest customer priority</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Lst>
            </a:pPr>
            <a:r>
              <a:rPr lang="en-US" altLang="zh-CN" sz="2400" dirty="0">
                <a:solidFill>
                  <a:srgbClr val="000000"/>
                </a:solidFill>
                <a:latin typeface="TimesNewRoman" charset="0"/>
              </a:rPr>
              <a:t>1 is the highest priority </a:t>
            </a:r>
            <a:r>
              <a:rPr lang="en-US" altLang="zh-CN" sz="2400" dirty="0" smtClean="0">
                <a:solidFill>
                  <a:srgbClr val="000000"/>
                </a:solidFill>
                <a:latin typeface="TimesNewRoman" charset="0"/>
              </a:rPr>
              <a:t>customer</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400" dirty="0">
                <a:solidFill>
                  <a:srgbClr val="000000"/>
                </a:solidFill>
                <a:latin typeface="TimesNewRoman" charset="0"/>
              </a:rPr>
              <a:t>We have an infinite number of different priorities so we can’t have </a:t>
            </a:r>
            <a:endParaRPr lang="en-US" altLang="zh-CN" sz="2400" dirty="0" smtClean="0">
              <a:solidFill>
                <a:srgbClr val="000000"/>
              </a:solidFill>
              <a:latin typeface="TimesNewRoman" charset="0"/>
            </a:endParaRPr>
          </a:p>
          <a:p>
            <a:pPr lvl="0" defTabSz="-635">
              <a:lnSpc>
                <a:spcPts val="3000"/>
              </a:lnSpc>
              <a:tabLst>
                <a:tab pos="448945" algn="l"/>
                <a:tab pos="898525" algn="l"/>
                <a:tab pos="1347470" algn="l"/>
                <a:tab pos="1797050" algn="l"/>
              </a:tabLst>
            </a:pPr>
            <a:r>
              <a:rPr lang="en-US" altLang="zh-CN" sz="2400" dirty="0" smtClean="0">
                <a:solidFill>
                  <a:srgbClr val="000000"/>
                </a:solidFill>
                <a:latin typeface="TimesNewRoman" charset="0"/>
              </a:rPr>
              <a:t>                   a </a:t>
            </a:r>
            <a:r>
              <a:rPr lang="en-US" altLang="zh-CN" sz="2400" dirty="0">
                <a:solidFill>
                  <a:srgbClr val="000000"/>
                </a:solidFill>
                <a:latin typeface="TimesNewRoman" charset="0"/>
              </a:rPr>
              <a:t>queue for each one.</a:t>
            </a:r>
          </a:p>
          <a:p>
            <a:pPr marL="285750" lvl="0" indent="-285750" defTabSz="-635">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endParaRPr lang="en-US" altLang="zh-CN" sz="2400" dirty="0">
              <a:solidFill>
                <a:srgbClr val="000000"/>
              </a:solidFill>
              <a:latin typeface="TimesNewRoman" charset="0"/>
            </a:endParaRPr>
          </a:p>
          <a:p>
            <a:pPr marL="285750" lvl="0" indent="-285750" defTabSz="-635">
              <a:buFont typeface="Arial" panose="020B0604020202020204" pitchFamily="34" charset="0"/>
              <a:buChar char="•"/>
              <a:tabLst>
                <a:tab pos="448945" algn="l"/>
                <a:tab pos="898525" algn="l"/>
                <a:tab pos="1347470" algn="l"/>
                <a:tab pos="1797050" algn="l"/>
                <a:tab pos="2245995" algn="l"/>
                <a:tab pos="2695575" algn="l"/>
              </a:tabLst>
            </a:pPr>
            <a:endParaRPr lang="en-US" altLang="zh-CN" sz="2400" dirty="0">
              <a:solidFill>
                <a:srgbClr val="000000"/>
              </a:solidFill>
              <a:latin typeface="TimesNewRoman" charset="0"/>
            </a:endParaRPr>
          </a:p>
          <a:p>
            <a:pPr marL="285750" lvl="0" indent="-285750" defTabSz="-635">
              <a:buFont typeface="Arial" panose="020B0604020202020204" pitchFamily="34" charset="0"/>
              <a:buChar char="•"/>
              <a:tabLst>
                <a:tab pos="448945" algn="l"/>
                <a:tab pos="898525" algn="l"/>
                <a:tab pos="1347470" algn="l"/>
                <a:tab pos="1797050" algn="l"/>
                <a:tab pos="2245995" algn="l"/>
                <a:tab pos="2695575" algn="l"/>
                <a:tab pos="3144520" algn="l"/>
              </a:tabLst>
            </a:pPr>
            <a:endParaRPr lang="en-US" altLang="zh-CN" sz="2400" dirty="0">
              <a:solidFill>
                <a:srgbClr val="000000"/>
              </a:solidFill>
              <a:latin typeface="TimesNewRoman" charset="0"/>
            </a:endParaRPr>
          </a:p>
          <a:p>
            <a:pPr lvl="0"/>
            <a:endParaRPr lang="en-US" altLang="zh-CN" sz="2400" dirty="0">
              <a:solidFill>
                <a:srgbClr val="000000"/>
              </a:solidFill>
              <a:latin typeface="TimesNewRoman" charset="0"/>
            </a:endParaRPr>
          </a:p>
          <a:p>
            <a:pPr lvl="0"/>
            <a:endParaRPr lang="en-US" altLang="zh-CN" sz="24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Lst>
            </a:pPr>
            <a:endParaRPr lang="en-US" sz="24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p:cNvSpPr txBox="1">
            <a:spLocks noChangeArrowheads="1"/>
          </p:cNvSpPr>
          <p:nvPr/>
        </p:nvSpPr>
        <p:spPr bwMode="auto">
          <a:xfrm>
            <a:off x="666180" y="1333153"/>
            <a:ext cx="9217024" cy="4553678"/>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Lst>
            </a:pPr>
            <a:r>
              <a:rPr lang="en-US" sz="2400" dirty="0">
                <a:solidFill>
                  <a:srgbClr val="000000"/>
                </a:solidFill>
                <a:latin typeface="TimesNewRoman" charset="0"/>
              </a:rPr>
              <a:t>Priority </a:t>
            </a:r>
            <a:r>
              <a:rPr lang="en-US" sz="2400" dirty="0" smtClean="0">
                <a:solidFill>
                  <a:srgbClr val="000000"/>
                </a:solidFill>
                <a:latin typeface="TimesNewRoman" charset="0"/>
              </a:rPr>
              <a:t>queues</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The solution is to replace the queue with a heap ordered on </a:t>
            </a:r>
          </a:p>
          <a:p>
            <a:pPr lvl="0" defTabSz="-635">
              <a:lnSpc>
                <a:spcPts val="3000"/>
              </a:lnSpc>
              <a:tabLst>
                <a:tab pos="448945" algn="l"/>
              </a:tabLst>
            </a:pPr>
            <a:r>
              <a:rPr lang="en-US" altLang="zh-CN" sz="2400" dirty="0" smtClean="0">
                <a:solidFill>
                  <a:srgbClr val="000000"/>
                </a:solidFill>
                <a:latin typeface="TimesNewRoman" charset="0"/>
              </a:rPr>
              <a:t>           priority</a:t>
            </a:r>
            <a:endParaRPr lang="en-US" altLang="zh-CN" sz="24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Each time we remove a customer from the heap we </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2400" dirty="0">
                <a:solidFill>
                  <a:srgbClr val="000000"/>
                </a:solidFill>
                <a:latin typeface="TimesNewRoman" charset="0"/>
              </a:rPr>
              <a:t>Move the last entry to the top of the heap</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Lst>
            </a:pPr>
            <a:r>
              <a:rPr lang="en-US" altLang="zh-CN" sz="2400" dirty="0">
                <a:solidFill>
                  <a:srgbClr val="000000"/>
                </a:solidFill>
                <a:latin typeface="TimesNewRoman" charset="0"/>
              </a:rPr>
              <a:t>Reduce the heap size by one</a:t>
            </a:r>
          </a:p>
          <a:p>
            <a:pPr marL="1199515" lvl="2" indent="-285750" defTabSz="-635">
              <a:lnSpc>
                <a:spcPts val="3000"/>
              </a:lnSpc>
              <a:buFont typeface="Arial" panose="020B0604020202020204" pitchFamily="34" charset="0"/>
              <a:buChar char="•"/>
              <a:tabLst>
                <a:tab pos="448945" algn="l"/>
                <a:tab pos="898525" algn="l"/>
                <a:tab pos="1347470" algn="l"/>
                <a:tab pos="1797050" algn="l"/>
              </a:tabLst>
            </a:pPr>
            <a:r>
              <a:rPr lang="en-US" altLang="zh-CN" sz="2400" dirty="0">
                <a:solidFill>
                  <a:srgbClr val="000000"/>
                </a:solidFill>
                <a:latin typeface="TimesNewRoman" charset="0"/>
              </a:rPr>
              <a:t>Sift down the top </a:t>
            </a:r>
            <a:r>
              <a:rPr lang="en-US" altLang="zh-CN" sz="2400" dirty="0" smtClean="0">
                <a:solidFill>
                  <a:srgbClr val="000000"/>
                </a:solidFill>
                <a:latin typeface="TimesNewRoman" charset="0"/>
              </a:rPr>
              <a:t>entry</a:t>
            </a:r>
            <a:endParaRPr lang="en-US" altLang="zh-CN" sz="2400" dirty="0">
              <a:solidFill>
                <a:srgbClr val="000000"/>
              </a:solidFill>
              <a:latin typeface="TimesNewRoman" charset="0"/>
            </a:endParaRP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Each time we add a customer to the heap we</a:t>
            </a:r>
            <a:r>
              <a:rPr lang="en-US" altLang="zh-CN" sz="2400" dirty="0" smtClean="0">
                <a:solidFill>
                  <a:srgbClr val="000000"/>
                </a:solidFill>
                <a:latin typeface="TimesNewRoman" charset="0"/>
              </a:rPr>
              <a:t>:</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Lst>
            </a:pPr>
            <a:r>
              <a:rPr lang="en-US" altLang="zh-CN" sz="2400" dirty="0">
                <a:solidFill>
                  <a:srgbClr val="000000"/>
                </a:solidFill>
                <a:latin typeface="TimesNewRoman" charset="0"/>
              </a:rPr>
              <a:t>Increase the heap size by one</a:t>
            </a:r>
          </a:p>
          <a:p>
            <a:pPr marL="1199515" lvl="2"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Lst>
            </a:pPr>
            <a:r>
              <a:rPr lang="en-US" altLang="zh-CN" sz="2400" dirty="0">
                <a:solidFill>
                  <a:srgbClr val="000000"/>
                </a:solidFill>
                <a:latin typeface="TimesNewRoman" charset="0"/>
              </a:rPr>
              <a:t>Add the customer to the end of the heap</a:t>
            </a:r>
          </a:p>
          <a:p>
            <a:pPr marL="1199515" lvl="2" indent="-285750" defTabSz="-635">
              <a:lnSpc>
                <a:spcPts val="3000"/>
              </a:lnSpc>
              <a:buFont typeface="Arial" panose="020B0604020202020204" pitchFamily="34" charset="0"/>
              <a:buChar char="•"/>
              <a:tabLst>
                <a:tab pos="448945" algn="l"/>
                <a:tab pos="898525" algn="l"/>
                <a:tab pos="1347470" algn="l"/>
                <a:tab pos="1797050" algn="l"/>
              </a:tabLst>
            </a:pPr>
            <a:r>
              <a:rPr lang="en-US" altLang="zh-CN" sz="2400" dirty="0">
                <a:solidFill>
                  <a:srgbClr val="000000"/>
                </a:solidFill>
                <a:latin typeface="TimesNewRoman" charset="0"/>
              </a:rPr>
              <a:t>Sift up the last entry</a:t>
            </a:r>
          </a:p>
          <a:p>
            <a:pPr lvl="0" defTabSz="-635">
              <a:tabLst>
                <a:tab pos="448945" algn="l"/>
                <a:tab pos="898525" algn="l"/>
                <a:tab pos="1347470" algn="l"/>
                <a:tab pos="1797050" algn="l"/>
                <a:tab pos="2245995" algn="l"/>
                <a:tab pos="2695575" algn="l"/>
                <a:tab pos="3144520" algn="l"/>
                <a:tab pos="3594100" algn="l"/>
                <a:tab pos="4043045" algn="l"/>
                <a:tab pos="4492625" algn="l"/>
              </a:tabLst>
            </a:pPr>
            <a:endParaRPr lang="en-US" altLang="zh-CN" sz="2400" dirty="0">
              <a:solidFill>
                <a:srgbClr val="000000"/>
              </a:solidFill>
              <a:latin typeface="TimesNewRoman" charset="0"/>
            </a:endParaRPr>
          </a:p>
          <a:p>
            <a:pPr defTabSz="-635">
              <a:tabLst>
                <a:tab pos="448945" algn="l"/>
                <a:tab pos="898525" algn="l"/>
                <a:tab pos="1347470" algn="l"/>
                <a:tab pos="1797050" algn="l"/>
              </a:tabLst>
            </a:pPr>
            <a:endParaRPr lang="en-US" altLang="zh-CN" sz="2400" dirty="0">
              <a:solidFill>
                <a:srgbClr val="000000"/>
              </a:solidFill>
              <a:latin typeface="TimesNewRoman" charset="0"/>
            </a:endParaRPr>
          </a:p>
          <a:p>
            <a:pPr marL="285750" indent="-285750" defTabSz="-635">
              <a:buFont typeface="Arial" panose="020B0604020202020204" pitchFamily="34" charset="0"/>
              <a:buChar char="•"/>
              <a:tabLst>
                <a:tab pos="448945" algn="l"/>
                <a:tab pos="898525" algn="l"/>
                <a:tab pos="1347470" algn="l"/>
                <a:tab pos="1797050" algn="l"/>
              </a:tabLst>
            </a:pPr>
            <a:endParaRPr lang="en-US" sz="24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Text Box 6"/>
          <p:cNvSpPr txBox="1">
            <a:spLocks noChangeArrowheads="1"/>
          </p:cNvSpPr>
          <p:nvPr/>
        </p:nvSpPr>
        <p:spPr bwMode="auto">
          <a:xfrm>
            <a:off x="810196" y="1693193"/>
            <a:ext cx="9361040" cy="4257400"/>
          </a:xfrm>
          <a:prstGeom prst="rect">
            <a:avLst/>
          </a:prstGeom>
          <a:noFill/>
          <a:ln w="9525" cap="flat">
            <a:noFill/>
            <a:round/>
          </a:ln>
          <a:effectLst/>
        </p:spPr>
        <p:txBody>
          <a:bodyPr wrap="none" lIns="0" tIns="24384" rIns="0" bIns="0"/>
          <a:lstStyle/>
          <a:p>
            <a:pPr marL="285750" indent="-285750" defTabSz="-635">
              <a:lnSpc>
                <a:spcPts val="3000"/>
              </a:lnSpc>
              <a:buFont typeface="Arial" panose="020B0604020202020204" pitchFamily="34" charset="0"/>
              <a:buChar char="•"/>
              <a:tabLst>
                <a:tab pos="448945" algn="l"/>
                <a:tab pos="898525" algn="l"/>
                <a:tab pos="1347470" algn="l"/>
                <a:tab pos="1797050" algn="l"/>
                <a:tab pos="2245995" algn="l"/>
                <a:tab pos="2695575" algn="l"/>
              </a:tabLst>
            </a:pPr>
            <a:r>
              <a:rPr lang="en-US" sz="2400" dirty="0">
                <a:solidFill>
                  <a:srgbClr val="000000"/>
                </a:solidFill>
                <a:latin typeface="TimesNewRoman" charset="0"/>
              </a:rPr>
              <a:t>Continuous Simulation</a:t>
            </a:r>
            <a:r>
              <a:rPr lang="en-US" sz="2400" dirty="0" smtClean="0">
                <a:solidFill>
                  <a:srgbClr val="000000"/>
                </a:solidFill>
                <a:latin typeface="TimesNewRoman" charset="0"/>
              </a:rPr>
              <a:t>.</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Often dependent on complex mathematics.</a:t>
            </a:r>
          </a:p>
          <a:p>
            <a:pPr lvl="0" defTabSz="-635">
              <a:lnSpc>
                <a:spcPts val="3000"/>
              </a:lnSpc>
              <a:tabLst>
                <a:tab pos="448945" algn="l"/>
                <a:tab pos="898525" algn="l"/>
                <a:tab pos="1347470" algn="l"/>
                <a:tab pos="1797050" algn="l"/>
                <a:tab pos="2245995" algn="l"/>
                <a:tab pos="2695575" algn="l"/>
                <a:tab pos="3144520" algn="l"/>
                <a:tab pos="3594100"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Often based on gridded algorithms</a:t>
            </a:r>
            <a:r>
              <a:rPr lang="en-US" altLang="zh-CN" sz="2400" dirty="0" smtClean="0">
                <a:solidFill>
                  <a:srgbClr val="000000"/>
                </a:solidFill>
                <a:latin typeface="TimesNewRoman" charset="0"/>
              </a:rPr>
              <a:t>.</a:t>
            </a:r>
          </a:p>
          <a:p>
            <a:pPr marL="742950" lvl="1" indent="-285750" defTabSz="-635">
              <a:lnSpc>
                <a:spcPts val="30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Implicit solution</a:t>
            </a:r>
          </a:p>
          <a:p>
            <a:pPr marL="742950" lvl="1" indent="-285750" defTabSz="-635">
              <a:lnSpc>
                <a:spcPts val="3000"/>
              </a:lnSpc>
              <a:buFont typeface="Arial" panose="020B0604020202020204" pitchFamily="34" charset="0"/>
              <a:buChar char="•"/>
              <a:tabLst>
                <a:tab pos="448945" algn="l"/>
                <a:tab pos="898525" algn="l"/>
                <a:tab pos="1347470" algn="l"/>
              </a:tabLst>
            </a:pPr>
            <a:r>
              <a:rPr lang="en-US" altLang="zh-CN" sz="2400" dirty="0">
                <a:solidFill>
                  <a:srgbClr val="000000"/>
                </a:solidFill>
                <a:latin typeface="TimesNewRoman" charset="0"/>
              </a:rPr>
              <a:t>Explicit </a:t>
            </a:r>
            <a:r>
              <a:rPr lang="en-US" altLang="zh-CN" sz="2400" dirty="0" smtClean="0">
                <a:solidFill>
                  <a:srgbClr val="000000"/>
                </a:solidFill>
                <a:latin typeface="TimesNewRoman" charset="0"/>
              </a:rPr>
              <a:t>solution</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Often requires extreme computing resources.</a:t>
            </a:r>
          </a:p>
          <a:p>
            <a:pPr marL="742950" lvl="1" indent="-285750" defTabSz="-635">
              <a:lnSpc>
                <a:spcPts val="3000"/>
              </a:lnSpc>
              <a:buFont typeface="Arial" panose="020B0604020202020204" pitchFamily="34" charset="0"/>
              <a:buChar char="•"/>
              <a:tabLst>
                <a:tab pos="448945" algn="l"/>
                <a:tab pos="898525" algn="l"/>
                <a:tab pos="1347470" algn="l"/>
              </a:tabLst>
            </a:pPr>
            <a:r>
              <a:rPr lang="en-US" altLang="zh-CN" sz="2400" dirty="0" smtClean="0">
                <a:solidFill>
                  <a:srgbClr val="000000"/>
                </a:solidFill>
                <a:latin typeface="TimesNewRoman" charset="0"/>
              </a:rPr>
              <a:t>Supercomputers</a:t>
            </a:r>
          </a:p>
          <a:p>
            <a:pPr defTabSz="-635">
              <a:lnSpc>
                <a:spcPts val="3000"/>
              </a:lnSpc>
              <a:tabLst>
                <a:tab pos="448945" algn="l"/>
                <a:tab pos="898525" algn="l"/>
                <a:tab pos="1347470" algn="l"/>
                <a:tab pos="1797050" algn="l"/>
                <a:tab pos="2245995" algn="l"/>
                <a:tab pos="2695575" algn="l"/>
              </a:tabLst>
            </a:pPr>
            <a:r>
              <a:rPr lang="en-US" altLang="zh-CN" sz="2400" dirty="0" smtClean="0">
                <a:solidFill>
                  <a:srgbClr val="000000"/>
                </a:solidFill>
                <a:latin typeface="TimesNewRoman" charset="0"/>
              </a:rPr>
              <a:t>      – </a:t>
            </a:r>
            <a:r>
              <a:rPr lang="en-US" altLang="zh-CN" sz="2400" dirty="0">
                <a:solidFill>
                  <a:srgbClr val="000000"/>
                </a:solidFill>
                <a:latin typeface="TimesNewRoman" charset="0"/>
              </a:rPr>
              <a:t>We will not be looking at continuous simulation in this </a:t>
            </a:r>
            <a:r>
              <a:rPr lang="en-US" altLang="zh-CN" sz="2400" dirty="0" smtClean="0">
                <a:solidFill>
                  <a:srgbClr val="000000"/>
                </a:solidFill>
                <a:latin typeface="TimesNewRoman" charset="0"/>
              </a:rPr>
              <a:t>subject</a:t>
            </a:r>
          </a:p>
          <a:p>
            <a:pPr lvl="0" defTabSz="-635">
              <a:lnSpc>
                <a:spcPts val="3000"/>
              </a:lnSpc>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Lst>
            </a:pPr>
            <a:r>
              <a:rPr lang="en-US" altLang="zh-CN" sz="2400" dirty="0">
                <a:solidFill>
                  <a:srgbClr val="000000"/>
                </a:solidFill>
                <a:latin typeface="TimesNewRoman" charset="0"/>
              </a:rPr>
              <a:t> </a:t>
            </a:r>
            <a:r>
              <a:rPr lang="en-US" altLang="zh-CN" sz="2400" dirty="0" smtClean="0">
                <a:solidFill>
                  <a:srgbClr val="000000"/>
                </a:solidFill>
                <a:latin typeface="TimesNewRoman" charset="0"/>
              </a:rPr>
              <a:t>       but </a:t>
            </a:r>
            <a:r>
              <a:rPr lang="en-US" altLang="zh-CN" sz="2400" dirty="0">
                <a:solidFill>
                  <a:srgbClr val="000000"/>
                </a:solidFill>
                <a:latin typeface="TimesNewRoman" charset="0"/>
              </a:rPr>
              <a:t>here are a couple of examples to help you understand the </a:t>
            </a:r>
          </a:p>
          <a:p>
            <a:pPr lvl="0" defTabSz="-635">
              <a:lnSpc>
                <a:spcPts val="3000"/>
              </a:lnSpc>
              <a:tabLst>
                <a:tab pos="448945" algn="l"/>
                <a:tab pos="898525" algn="l"/>
              </a:tabLst>
            </a:pPr>
            <a:r>
              <a:rPr lang="en-US" altLang="zh-CN" sz="2400" dirty="0" smtClean="0">
                <a:solidFill>
                  <a:srgbClr val="000000"/>
                </a:solidFill>
                <a:latin typeface="TimesNewRoman" charset="0"/>
              </a:rPr>
              <a:t>        differences</a:t>
            </a:r>
            <a:r>
              <a:rPr lang="en-US" altLang="zh-CN" sz="2400" dirty="0">
                <a:solidFill>
                  <a:srgbClr val="000000"/>
                </a:solidFill>
                <a:latin typeface="TimesNewRoman" charset="0"/>
              </a:rPr>
              <a:t>.</a:t>
            </a:r>
          </a:p>
          <a:p>
            <a:pPr defTabSz="-635">
              <a:tabLst>
                <a:tab pos="448945" algn="l"/>
                <a:tab pos="898525" algn="l"/>
                <a:tab pos="1347470" algn="l"/>
                <a:tab pos="1797050" algn="l"/>
                <a:tab pos="2245995" algn="l"/>
                <a:tab pos="2695575" algn="l"/>
              </a:tabLst>
            </a:pPr>
            <a:endParaRPr lang="en-US" sz="2400"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ext Box 6"/>
          <p:cNvSpPr txBox="1">
            <a:spLocks noChangeArrowheads="1"/>
          </p:cNvSpPr>
          <p:nvPr/>
        </p:nvSpPr>
        <p:spPr bwMode="auto">
          <a:xfrm>
            <a:off x="1917700" y="2046646"/>
            <a:ext cx="7475537" cy="2953979"/>
          </a:xfrm>
          <a:prstGeom prst="rect">
            <a:avLst/>
          </a:prstGeom>
          <a:noFill/>
          <a:ln w="9525" cap="flat">
            <a:noFill/>
            <a:round/>
          </a:ln>
          <a:effectLst/>
        </p:spPr>
        <p:txBody>
          <a:bodyPr wrap="none" lIns="0" tIns="24384" rIns="0" bIns="0"/>
          <a:lstStyle/>
          <a:p>
            <a:pPr marL="285750"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Lst>
            </a:pPr>
            <a:r>
              <a:rPr lang="en-US" dirty="0">
                <a:solidFill>
                  <a:srgbClr val="000000"/>
                </a:solidFill>
                <a:latin typeface="TimesNewRoman" charset="0"/>
              </a:rPr>
              <a:t>Examples of continuous simulation: </a:t>
            </a:r>
            <a:r>
              <a:rPr lang="en-US" dirty="0" smtClean="0">
                <a:solidFill>
                  <a:srgbClr val="000000"/>
                </a:solidFill>
                <a:latin typeface="TimesNewRoman" charset="0"/>
              </a:rPr>
              <a:t>1</a:t>
            </a:r>
          </a:p>
          <a:p>
            <a:pPr lvl="0" defTabSz="-635">
              <a:lnSpc>
                <a:spcPts val="2800"/>
              </a:lnSpc>
              <a:tabLst>
                <a:tab pos="448945" algn="l"/>
                <a:tab pos="898525" algn="l"/>
                <a:tab pos="1347470" algn="l"/>
                <a:tab pos="1797050" algn="l"/>
              </a:tabLst>
            </a:pPr>
            <a:r>
              <a:rPr lang="en-US" altLang="zh-CN" sz="2000" dirty="0" smtClean="0">
                <a:solidFill>
                  <a:srgbClr val="000000"/>
                </a:solidFill>
                <a:latin typeface="TimesNewRoman" charset="0"/>
              </a:rPr>
              <a:t>      – </a:t>
            </a:r>
            <a:r>
              <a:rPr lang="en-US" altLang="zh-CN" sz="2000" dirty="0">
                <a:solidFill>
                  <a:srgbClr val="000000"/>
                </a:solidFill>
                <a:latin typeface="TimesNewRoman" charset="0"/>
              </a:rPr>
              <a:t>Mine explosions</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Lst>
            </a:pPr>
            <a:r>
              <a:rPr lang="en-US" altLang="zh-CN" dirty="0" smtClean="0">
                <a:solidFill>
                  <a:srgbClr val="000000"/>
                </a:solidFill>
                <a:latin typeface="TimesNewRoman" charset="0"/>
              </a:rPr>
              <a:t> Solve </a:t>
            </a:r>
            <a:r>
              <a:rPr lang="en-US" altLang="zh-CN" dirty="0">
                <a:solidFill>
                  <a:srgbClr val="000000"/>
                </a:solidFill>
                <a:latin typeface="TimesNewRoman" charset="0"/>
              </a:rPr>
              <a:t>10 differential equations for each of several thousand cells for </a:t>
            </a:r>
          </a:p>
          <a:p>
            <a:pPr lvl="0" defTabSz="-635">
              <a:lnSpc>
                <a:spcPts val="2800"/>
              </a:lnSpc>
              <a:tabLst>
                <a:tab pos="448945" algn="l"/>
                <a:tab pos="898525" algn="l"/>
                <a:tab pos="1347470" algn="l"/>
                <a:tab pos="1797050" algn="l"/>
                <a:tab pos="2245995" algn="l"/>
                <a:tab pos="2695575" algn="l"/>
                <a:tab pos="3144520" algn="l"/>
                <a:tab pos="3594100" algn="l"/>
              </a:tabLst>
            </a:pPr>
            <a:r>
              <a:rPr lang="en-US" altLang="zh-CN" dirty="0" smtClean="0">
                <a:solidFill>
                  <a:srgbClr val="000000"/>
                </a:solidFill>
                <a:latin typeface="TimesNewRoman" charset="0"/>
              </a:rPr>
              <a:t>             every </a:t>
            </a:r>
            <a:r>
              <a:rPr lang="en-US" altLang="zh-CN" dirty="0">
                <a:solidFill>
                  <a:srgbClr val="000000"/>
                </a:solidFill>
                <a:latin typeface="TimesNewRoman" charset="0"/>
              </a:rPr>
              <a:t>millisecond of the simulated event.</a:t>
            </a:r>
          </a:p>
          <a:p>
            <a:pPr marL="742950" lvl="1" indent="-285750" defTabSz="-635">
              <a:lnSpc>
                <a:spcPts val="2800"/>
              </a:lnSpc>
              <a:buFont typeface="Arial" panose="020B0604020202020204" pitchFamily="34" charset="0"/>
              <a:buChar char="•"/>
              <a:tabLst>
                <a:tab pos="448945" algn="l"/>
                <a:tab pos="898525" algn="l"/>
                <a:tab pos="1347470" algn="l"/>
                <a:tab pos="1797050" algn="l"/>
              </a:tabLst>
            </a:pPr>
            <a:r>
              <a:rPr lang="en-US" altLang="zh-CN" dirty="0">
                <a:solidFill>
                  <a:srgbClr val="000000"/>
                </a:solidFill>
                <a:latin typeface="TimesNewRoman" charset="0"/>
              </a:rPr>
              <a:t>Parallel supercomputer</a:t>
            </a:r>
            <a:r>
              <a:rPr lang="en-US" altLang="zh-CN" dirty="0" smtClean="0">
                <a:solidFill>
                  <a:srgbClr val="000000"/>
                </a:solidFill>
                <a:latin typeface="TimesNewRoman" charset="0"/>
              </a:rPr>
              <a:t>.</a:t>
            </a:r>
          </a:p>
          <a:p>
            <a:pPr marL="742950" lvl="1" indent="-285750" defTabSz="-635">
              <a:lnSpc>
                <a:spcPts val="2800"/>
              </a:lnSpc>
              <a:buFont typeface="Arial" panose="020B0604020202020204" pitchFamily="34" charset="0"/>
              <a:buChar char="•"/>
              <a:tabLst>
                <a:tab pos="448945" algn="l"/>
                <a:tab pos="898525" algn="l"/>
                <a:tab pos="1347470" algn="l"/>
                <a:tab pos="1797050" algn="l"/>
                <a:tab pos="2245995" algn="l"/>
              </a:tabLst>
            </a:pPr>
            <a:r>
              <a:rPr lang="en-US" altLang="zh-CN" dirty="0">
                <a:solidFill>
                  <a:srgbClr val="000000"/>
                </a:solidFill>
                <a:latin typeface="TimesNewRoman" charset="0"/>
              </a:rPr>
              <a:t>Still over 24 hours per run.</a:t>
            </a:r>
          </a:p>
          <a:p>
            <a:pPr lvl="0" defTabSz="-635">
              <a:lnSpc>
                <a:spcPts val="2800"/>
              </a:lnSpc>
              <a:tabLst>
                <a:tab pos="448945" algn="l"/>
                <a:tab pos="898525" algn="l"/>
                <a:tab pos="1347470" algn="l"/>
                <a:tab pos="1797050" algn="l"/>
                <a:tab pos="2245995" algn="l"/>
                <a:tab pos="2695575" algn="l"/>
              </a:tabLst>
            </a:pPr>
            <a:r>
              <a:rPr lang="en-US" altLang="zh-CN" sz="2000" dirty="0" smtClean="0">
                <a:solidFill>
                  <a:srgbClr val="000000"/>
                </a:solidFill>
                <a:latin typeface="TimesNewRoman" charset="0"/>
              </a:rPr>
              <a:t>      – </a:t>
            </a:r>
            <a:r>
              <a:rPr lang="en-US" altLang="zh-CN" sz="2000" dirty="0">
                <a:solidFill>
                  <a:srgbClr val="000000"/>
                </a:solidFill>
                <a:latin typeface="TimesNewRoman" charset="0"/>
              </a:rPr>
              <a:t>Some videos of the results…</a:t>
            </a:r>
          </a:p>
          <a:p>
            <a:pPr lvl="0" defTabSz="-635">
              <a:tabLst>
                <a:tab pos="448945" algn="l"/>
                <a:tab pos="898525" algn="l"/>
                <a:tab pos="1347470" algn="l"/>
                <a:tab pos="1797050" algn="l"/>
              </a:tabLst>
            </a:pPr>
            <a:endParaRPr lang="en-US" altLang="zh-CN" dirty="0">
              <a:solidFill>
                <a:srgbClr val="000000"/>
              </a:solidFill>
              <a:latin typeface="TimesNewRoman" charset="0"/>
            </a:endParaRPr>
          </a:p>
          <a:p>
            <a:pPr defTabSz="-635">
              <a:tabLst>
                <a:tab pos="448945" algn="l"/>
                <a:tab pos="898525" algn="l"/>
                <a:tab pos="1347470" algn="l"/>
                <a:tab pos="1797050" algn="l"/>
                <a:tab pos="2245995" algn="l"/>
                <a:tab pos="2695575" algn="l"/>
                <a:tab pos="3144520" algn="l"/>
                <a:tab pos="3594100" algn="l"/>
                <a:tab pos="4043045" algn="l"/>
                <a:tab pos="4492625" algn="l"/>
              </a:tabLst>
            </a:pPr>
            <a:endParaRPr lang="en-US" dirty="0">
              <a:solidFill>
                <a:srgbClr val="000000"/>
              </a:solidFill>
              <a:latin typeface="TimesNewRoman"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8079</Words>
  <Application>Microsoft Office PowerPoint</Application>
  <PresentationFormat>自定义</PresentationFormat>
  <Paragraphs>943</Paragraphs>
  <Slides>101</Slides>
  <Notes>78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7" baseType="lpstr">
      <vt:lpstr>CourierNewPS</vt:lpstr>
      <vt:lpstr>Mangal</vt:lpstr>
      <vt:lpstr>TimesNewRoman</vt:lpstr>
      <vt:lpstr>TimesNewRomanPS</vt:lpstr>
      <vt:lpstr>宋体</vt:lpstr>
      <vt:lpstr>微软雅黑</vt:lpstr>
      <vt:lpstr>Arial</vt:lpstr>
      <vt:lpstr>Calibri</vt:lpstr>
      <vt:lpstr>Cambria Math</vt:lpstr>
      <vt:lpstr>Lucida Sans Unicode</vt:lpstr>
      <vt:lpstr>Symbol</vt:lpstr>
      <vt:lpstr>Tahoma</vt:lpstr>
      <vt:lpstr>Times New Roman</vt:lpstr>
      <vt:lpstr>Verdana</vt:lpstr>
      <vt:lpstr>Office Theme</vt:lpstr>
      <vt:lpstr>Visio</vt:lpstr>
      <vt:lpstr>JICSCI803  Algorithms and Data Structures  March to June 2018</vt:lpstr>
      <vt:lpstr>Highlights of Lecture 04</vt:lpstr>
      <vt:lpstr>PowerPoint 演示文稿</vt:lpstr>
      <vt:lpstr>Algorithm Analysis Framework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- 01AlgorithmsEfficiency</dc:title>
  <dc:creator>apiper</dc:creator>
  <cp:lastModifiedBy>Administrator</cp:lastModifiedBy>
  <cp:revision>341</cp:revision>
  <dcterms:created xsi:type="dcterms:W3CDTF">2017-02-23T01:35:00Z</dcterms:created>
  <dcterms:modified xsi:type="dcterms:W3CDTF">2019-10-07T11:40:22Z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2016-07-26T00:00:00Z</vt:filetime>
  </property>
  <property fmtid="{D5CDD505-2E9C-101B-9397-08002B2CF9AE}" pid="3" name="Creator">
    <vt:lpwstr>PScript5.dll Version 5.2.2</vt:lpwstr>
  </property>
  <property fmtid="{D5CDD505-2E9C-101B-9397-08002B2CF9AE}" pid="4" name="LastSaved">
    <vt:filetime>2017-02-23T00:00:00Z</vt:filetime>
  </property>
  <property fmtid="{D5CDD505-2E9C-101B-9397-08002B2CF9AE}" pid="5" name="KSOProductBuildVer">
    <vt:lpwstr>2052-10.8.0.6206</vt:lpwstr>
  </property>
</Properties>
</file>