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00FF"/>
    <a:srgbClr val="3366FF"/>
    <a:srgbClr val="0066FF"/>
    <a:srgbClr val="00FFFF"/>
    <a:srgbClr val="1B3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E7561-FACF-49E2-A6E7-53AADC797528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2DC9E-EEC0-4E32-84C3-0CE047506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6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17F96-1347-5C87-286F-A702828F1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98F8B6-6A5C-2F14-EEF8-A4FAF2C2D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57A858-9366-AEB1-3FB9-B407C1D7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556B-CCD9-449F-BB1C-40E5CF75DE70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9ADC3-FAC0-7DA5-7F1C-B1FFA73B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6E83E-C5E2-1631-7934-7BA2793F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246D-DB78-46AC-AD94-5FF384388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05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9D116-C0A1-BEB5-F7AF-11AAE8DF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F1875A-3A39-55EB-A243-8289B792F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C301B-985F-8616-4FCA-4D25415C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556B-CCD9-449F-BB1C-40E5CF75DE70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0474FC-982D-38A2-95FB-AF4473C7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5774A-1AF3-0386-E83E-25E95B3A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246D-DB78-46AC-AD94-5FF384388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35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7BC53D-9395-EE17-EC91-A8209A592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2D300E-4B96-5049-3E49-37414E228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0C6E7F-2ECA-13D5-8FBF-DF28CA4B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556B-CCD9-449F-BB1C-40E5CF75DE70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244443-1CA8-E6F3-C94E-8C4E9546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AFE293-FF72-7EE0-FBCC-BF725944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246D-DB78-46AC-AD94-5FF384388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8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BB15B-5A34-165E-D446-D9AE311D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2D8123-64B4-BE24-D2EF-B6A91C266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15D897-E713-4772-A3D8-65AFF9A7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556B-CCD9-449F-BB1C-40E5CF75DE70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26E8E-E1E2-CCD1-5559-3F7E9426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E2D03-AD34-4715-DA73-95BD2E0B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246D-DB78-46AC-AD94-5FF384388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11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C223C-4571-4E6F-FEE3-1385DE107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3D96F4-AFF1-5C79-CE3C-27B8B9E38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28820-0AD9-1239-6F7E-FF20A329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556B-CCD9-449F-BB1C-40E5CF75DE70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861BE-01AC-0A07-0565-425AF1A0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732517-0CC0-7523-6734-70D7DE11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246D-DB78-46AC-AD94-5FF384388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02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FAFBB-E331-1473-7FA5-F277370A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188E7E-5ADD-F099-1566-9C260AC0A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FB6DDE-F2AB-09CF-E73B-C5758C916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F650FA-6C13-D221-080C-4B80E668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556B-CCD9-449F-BB1C-40E5CF75DE70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45442A-2DE5-9FB9-9A12-EDEE4E71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1EE11D-FDF6-5C64-1DC3-0367CB1A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246D-DB78-46AC-AD94-5FF384388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13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9F97D-CA41-89A7-F623-C56169A8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97E607-3360-39E8-3D37-59EA32581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C9C11D-85D6-49AB-E891-F2C0EBC88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F1C985-BCCA-135A-2191-7E7056B2F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61E9F9-86CF-795D-47CC-CB34E9F1B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1306D8-0605-FCE5-3656-BF7C2F88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556B-CCD9-449F-BB1C-40E5CF75DE70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ABB3FB-11C9-179F-E9E5-51044915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BDB16C-E1BB-84E5-BAD3-82C44C32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246D-DB78-46AC-AD94-5FF384388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45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08B93-DC66-02B0-5C3E-57BC6F35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3F0AAE-5A5C-4930-28AB-4A4E5C76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556B-CCD9-449F-BB1C-40E5CF75DE70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3F1BFD-9204-C375-D47A-3DAD515E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7C61CE-D211-5EFD-6E0F-D020FD41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246D-DB78-46AC-AD94-5FF384388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81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BCEC74-8213-07E0-04F6-38877AD3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556B-CCD9-449F-BB1C-40E5CF75DE70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CDC342-4438-4EB3-5294-15B4B2CD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B4C22C-D0EA-3C3D-6FC4-BFB3198E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246D-DB78-46AC-AD94-5FF384388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62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BE379-47AE-A5C6-478A-9942B7451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72BB0-FB35-3EEC-EB0A-6FB0AA909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9C7A0-D6FF-DDE0-D36F-C61DF9700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B92E1C-324C-AF59-251E-B4FBF32B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556B-CCD9-449F-BB1C-40E5CF75DE70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C30D87-C051-F76D-9BB6-ABBB6B65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BC889B-B786-4468-66FF-C1AC531F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246D-DB78-46AC-AD94-5FF384388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68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897DB-FE4C-07D0-F624-2F2828CC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DAF6D7-A0D8-187E-B822-341B4A808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268F9D-19DE-1482-ADA8-5EA23A684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A782B1-FBDF-EB63-0F60-FDDF66B9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556B-CCD9-449F-BB1C-40E5CF75DE70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E6274F-11D8-AAA8-B6E2-C89972EE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6E77ED-9C56-CD0D-3D84-A02F4055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246D-DB78-46AC-AD94-5FF384388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54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4BF3DB-457F-0DA8-AF08-71002A2BD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60682F-924F-62FB-1C57-E7C2D6597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78F5F-A8F9-E26E-5792-591A46A4C5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E9556B-CCD9-449F-BB1C-40E5CF75DE70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B91044-95F6-50B6-FF14-B31988D26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CB00B3-AC39-913A-77D0-7F1BCBD95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4246D-DB78-46AC-AD94-5FF384388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61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16.wmf"/><Relationship Id="rId39" Type="http://schemas.openxmlformats.org/officeDocument/2006/relationships/oleObject" Target="../embeddings/oleObject11.bin"/><Relationship Id="rId21" Type="http://schemas.openxmlformats.org/officeDocument/2006/relationships/oleObject" Target="../embeddings/oleObject2.bin"/><Relationship Id="rId34" Type="http://schemas.openxmlformats.org/officeDocument/2006/relationships/image" Target="../media/image20.wmf"/><Relationship Id="rId42" Type="http://schemas.openxmlformats.org/officeDocument/2006/relationships/oleObject" Target="../embeddings/oleObject13.bin"/><Relationship Id="rId47" Type="http://schemas.openxmlformats.org/officeDocument/2006/relationships/oleObject" Target="../embeddings/oleObject15.bin"/><Relationship Id="rId50" Type="http://schemas.openxmlformats.org/officeDocument/2006/relationships/oleObject" Target="../embeddings/oleObject16.bin"/><Relationship Id="rId55" Type="http://schemas.openxmlformats.org/officeDocument/2006/relationships/image" Target="../media/image27.wmf"/><Relationship Id="rId63" Type="http://schemas.openxmlformats.org/officeDocument/2006/relationships/image" Target="../media/image68.png"/><Relationship Id="rId68" Type="http://schemas.openxmlformats.org/officeDocument/2006/relationships/image" Target="../media/image29.emf"/><Relationship Id="rId71" Type="http://schemas.openxmlformats.org/officeDocument/2006/relationships/oleObject" Target="../embeddings/oleObject20.bin"/><Relationship Id="rId2" Type="http://schemas.openxmlformats.org/officeDocument/2006/relationships/image" Target="../media/image12.jpg"/><Relationship Id="rId16" Type="http://schemas.openxmlformats.org/officeDocument/2006/relationships/image" Target="../media/image47.png"/><Relationship Id="rId29" Type="http://schemas.openxmlformats.org/officeDocument/2006/relationships/oleObject" Target="../embeddings/oleObject6.bin"/><Relationship Id="rId24" Type="http://schemas.openxmlformats.org/officeDocument/2006/relationships/image" Target="../media/image15.wmf"/><Relationship Id="rId32" Type="http://schemas.openxmlformats.org/officeDocument/2006/relationships/image" Target="../media/image19.emf"/><Relationship Id="rId37" Type="http://schemas.openxmlformats.org/officeDocument/2006/relationships/oleObject" Target="../embeddings/oleObject10.bin"/><Relationship Id="rId40" Type="http://schemas.openxmlformats.org/officeDocument/2006/relationships/oleObject" Target="../embeddings/oleObject12.bin"/><Relationship Id="rId45" Type="http://schemas.openxmlformats.org/officeDocument/2006/relationships/oleObject" Target="../embeddings/oleObject15.bin"/><Relationship Id="rId53" Type="http://schemas.openxmlformats.org/officeDocument/2006/relationships/image" Target="../media/image26.wmf"/><Relationship Id="rId58" Type="http://schemas.openxmlformats.org/officeDocument/2006/relationships/oleObject" Target="../embeddings/oleObject18.bin"/><Relationship Id="rId66" Type="http://schemas.openxmlformats.org/officeDocument/2006/relationships/image" Target="../media/image29.emf"/><Relationship Id="rId61" Type="http://schemas.openxmlformats.org/officeDocument/2006/relationships/image" Target="../media/image28.wmf"/><Relationship Id="rId19" Type="http://schemas.openxmlformats.org/officeDocument/2006/relationships/oleObject" Target="../embeddings/oleObject1.bin"/><Relationship Id="rId14" Type="http://schemas.openxmlformats.org/officeDocument/2006/relationships/image" Target="../media/image45.png"/><Relationship Id="rId22" Type="http://schemas.openxmlformats.org/officeDocument/2006/relationships/image" Target="../media/image14.wmf"/><Relationship Id="rId27" Type="http://schemas.openxmlformats.org/officeDocument/2006/relationships/oleObject" Target="../embeddings/oleObject5.bin"/><Relationship Id="rId30" Type="http://schemas.openxmlformats.org/officeDocument/2006/relationships/image" Target="../media/image18.wmf"/><Relationship Id="rId35" Type="http://schemas.openxmlformats.org/officeDocument/2006/relationships/oleObject" Target="../embeddings/oleObject9.bin"/><Relationship Id="rId43" Type="http://schemas.openxmlformats.org/officeDocument/2006/relationships/oleObject" Target="../embeddings/oleObject14.bin"/><Relationship Id="rId48" Type="http://schemas.openxmlformats.org/officeDocument/2006/relationships/image" Target="../media/image25.wmf"/><Relationship Id="rId56" Type="http://schemas.openxmlformats.org/officeDocument/2006/relationships/oleObject" Target="../embeddings/oleObject17.bin"/><Relationship Id="rId64" Type="http://schemas.openxmlformats.org/officeDocument/2006/relationships/image" Target="../media/image69.png"/><Relationship Id="rId69" Type="http://schemas.openxmlformats.org/officeDocument/2006/relationships/oleObject" Target="../embeddings/oleObject20.bin"/><Relationship Id="rId51" Type="http://schemas.openxmlformats.org/officeDocument/2006/relationships/image" Target="../media/image26.wmf"/><Relationship Id="rId72" Type="http://schemas.openxmlformats.org/officeDocument/2006/relationships/image" Target="../media/image30.wmf"/><Relationship Id="rId17" Type="http://schemas.openxmlformats.org/officeDocument/2006/relationships/image" Target="../media/image48.png"/><Relationship Id="rId25" Type="http://schemas.openxmlformats.org/officeDocument/2006/relationships/oleObject" Target="../embeddings/oleObject4.bin"/><Relationship Id="rId33" Type="http://schemas.openxmlformats.org/officeDocument/2006/relationships/oleObject" Target="../embeddings/oleObject8.bin"/><Relationship Id="rId38" Type="http://schemas.openxmlformats.org/officeDocument/2006/relationships/image" Target="../media/image22.wmf"/><Relationship Id="rId46" Type="http://schemas.openxmlformats.org/officeDocument/2006/relationships/image" Target="../media/image25.wmf"/><Relationship Id="rId59" Type="http://schemas.openxmlformats.org/officeDocument/2006/relationships/image" Target="../media/image28.wmf"/><Relationship Id="rId67" Type="http://schemas.openxmlformats.org/officeDocument/2006/relationships/oleObject" Target="../embeddings/oleObject19.bin"/><Relationship Id="rId20" Type="http://schemas.openxmlformats.org/officeDocument/2006/relationships/image" Target="../media/image13.wmf"/><Relationship Id="rId41" Type="http://schemas.openxmlformats.org/officeDocument/2006/relationships/image" Target="../media/image23.wmf"/><Relationship Id="rId54" Type="http://schemas.openxmlformats.org/officeDocument/2006/relationships/oleObject" Target="../embeddings/oleObject17.bin"/><Relationship Id="rId62" Type="http://schemas.openxmlformats.org/officeDocument/2006/relationships/image" Target="../media/image67.png"/><Relationship Id="rId70" Type="http://schemas.openxmlformats.org/officeDocument/2006/relationships/image" Target="../media/image30.wmf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46.png"/><Relationship Id="rId23" Type="http://schemas.openxmlformats.org/officeDocument/2006/relationships/oleObject" Target="../embeddings/oleObject3.bin"/><Relationship Id="rId28" Type="http://schemas.openxmlformats.org/officeDocument/2006/relationships/image" Target="../media/image17.wmf"/><Relationship Id="rId36" Type="http://schemas.openxmlformats.org/officeDocument/2006/relationships/image" Target="../media/image21.wmf"/><Relationship Id="rId49" Type="http://schemas.openxmlformats.org/officeDocument/2006/relationships/image" Target="../media/image63.png"/><Relationship Id="rId57" Type="http://schemas.openxmlformats.org/officeDocument/2006/relationships/image" Target="../media/image27.wmf"/><Relationship Id="rId31" Type="http://schemas.openxmlformats.org/officeDocument/2006/relationships/oleObject" Target="../embeddings/oleObject7.bin"/><Relationship Id="rId44" Type="http://schemas.openxmlformats.org/officeDocument/2006/relationships/image" Target="../media/image24.wmf"/><Relationship Id="rId52" Type="http://schemas.openxmlformats.org/officeDocument/2006/relationships/oleObject" Target="../embeddings/oleObject16.bin"/><Relationship Id="rId60" Type="http://schemas.openxmlformats.org/officeDocument/2006/relationships/oleObject" Target="../embeddings/oleObject18.bin"/><Relationship Id="rId65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>
            <a:extLst>
              <a:ext uri="{FF2B5EF4-FFF2-40B4-BE49-F238E27FC236}">
                <a16:creationId xmlns:a16="http://schemas.microsoft.com/office/drawing/2014/main" id="{A53837E3-4B42-4752-BB83-64DE4ED5BE6E}"/>
              </a:ext>
            </a:extLst>
          </p:cNvPr>
          <p:cNvGrpSpPr/>
          <p:nvPr/>
        </p:nvGrpSpPr>
        <p:grpSpPr>
          <a:xfrm>
            <a:off x="149903" y="-10163"/>
            <a:ext cx="11621078" cy="2451098"/>
            <a:chOff x="145704" y="3709571"/>
            <a:chExt cx="11621078" cy="2451098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16E0EC7-9387-B1B6-4AB2-CF1880E3D292}"/>
                </a:ext>
              </a:extLst>
            </p:cNvPr>
            <p:cNvCxnSpPr>
              <a:cxnSpLocks/>
            </p:cNvCxnSpPr>
            <p:nvPr/>
          </p:nvCxnSpPr>
          <p:spPr>
            <a:xfrm>
              <a:off x="634738" y="4935121"/>
              <a:ext cx="33077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8E33F5C1-AF37-DB57-F103-272FD21C1B61}"/>
                </a:ext>
              </a:extLst>
            </p:cNvPr>
            <p:cNvSpPr/>
            <p:nvPr/>
          </p:nvSpPr>
          <p:spPr>
            <a:xfrm>
              <a:off x="145704" y="4356900"/>
              <a:ext cx="540328" cy="115784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视觉信号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2D920E5-65E6-FA08-8047-5B11D361D0EC}"/>
                </a:ext>
              </a:extLst>
            </p:cNvPr>
            <p:cNvSpPr/>
            <p:nvPr/>
          </p:nvSpPr>
          <p:spPr>
            <a:xfrm>
              <a:off x="965515" y="4356900"/>
              <a:ext cx="540329" cy="115784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输入图像</a:t>
              </a: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EEA2F50-498A-DA9A-64AC-B504DAC7A1E6}"/>
                </a:ext>
              </a:extLst>
            </p:cNvPr>
            <p:cNvCxnSpPr>
              <a:cxnSpLocks/>
            </p:cNvCxnSpPr>
            <p:nvPr/>
          </p:nvCxnSpPr>
          <p:spPr>
            <a:xfrm>
              <a:off x="1505844" y="4935121"/>
              <a:ext cx="33077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01AFBC9-8009-8498-DF50-5C029D2C02B0}"/>
                </a:ext>
              </a:extLst>
            </p:cNvPr>
            <p:cNvSpPr/>
            <p:nvPr/>
          </p:nvSpPr>
          <p:spPr>
            <a:xfrm>
              <a:off x="1836620" y="3835302"/>
              <a:ext cx="3715819" cy="2199637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026B2A89-1F63-1837-2BC6-01CD1340DDBA}"/>
                </a:ext>
              </a:extLst>
            </p:cNvPr>
            <p:cNvGrpSpPr/>
            <p:nvPr/>
          </p:nvGrpSpPr>
          <p:grpSpPr>
            <a:xfrm>
              <a:off x="1953403" y="4213693"/>
              <a:ext cx="3482254" cy="1157844"/>
              <a:chOff x="1956645" y="4356197"/>
              <a:chExt cx="3482254" cy="1157844"/>
            </a:xfrm>
          </p:grpSpPr>
          <p:sp>
            <p:nvSpPr>
              <p:cNvPr id="26" name="立方体 25">
                <a:extLst>
                  <a:ext uri="{FF2B5EF4-FFF2-40B4-BE49-F238E27FC236}">
                    <a16:creationId xmlns:a16="http://schemas.microsoft.com/office/drawing/2014/main" id="{D411132F-1348-DC2E-6C80-AC919728F473}"/>
                  </a:ext>
                </a:extLst>
              </p:cNvPr>
              <p:cNvSpPr/>
              <p:nvPr/>
            </p:nvSpPr>
            <p:spPr>
              <a:xfrm>
                <a:off x="1956645" y="4400249"/>
                <a:ext cx="1399573" cy="1069742"/>
              </a:xfrm>
              <a:prstGeom prst="cub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卷积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+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池化</a:t>
                </a:r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F88C0CF0-4E49-0696-3DD5-2158D2EC81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0829" y="4935120"/>
                <a:ext cx="424438" cy="244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6796780-5D9C-8F5F-FCF4-5ABA8C37C840}"/>
                  </a:ext>
                </a:extLst>
              </p:cNvPr>
              <p:cNvSpPr/>
              <p:nvPr/>
            </p:nvSpPr>
            <p:spPr>
              <a:xfrm>
                <a:off x="3615267" y="4356198"/>
                <a:ext cx="540329" cy="1157843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全连接层</a:t>
                </a:r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100BC5C6-5E96-78F6-FE4C-4C769FCE5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5964" y="4937560"/>
                <a:ext cx="28750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976360C-6000-9827-357B-EE1A38DCF493}"/>
                  </a:ext>
                </a:extLst>
              </p:cNvPr>
              <p:cNvSpPr/>
              <p:nvPr/>
            </p:nvSpPr>
            <p:spPr>
              <a:xfrm>
                <a:off x="4462623" y="4356197"/>
                <a:ext cx="976276" cy="1157843"/>
              </a:xfrm>
              <a:prstGeom prst="rect">
                <a:avLst/>
              </a:prstGeom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68F3423-54FE-3737-899D-506BC8A7C1F5}"/>
                  </a:ext>
                </a:extLst>
              </p:cNvPr>
              <p:cNvSpPr/>
              <p:nvPr/>
            </p:nvSpPr>
            <p:spPr>
              <a:xfrm>
                <a:off x="4565487" y="4422658"/>
                <a:ext cx="770548" cy="47923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分类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4B6CBC6B-C3E5-1068-8155-6F281DD476A2}"/>
                  </a:ext>
                </a:extLst>
              </p:cNvPr>
              <p:cNvSpPr/>
              <p:nvPr/>
            </p:nvSpPr>
            <p:spPr>
              <a:xfrm>
                <a:off x="4565487" y="4961487"/>
                <a:ext cx="770548" cy="47923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回归</a:t>
                </a: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5B577A3-8641-8B95-6EBC-AC036556796A}"/>
                </a:ext>
              </a:extLst>
            </p:cNvPr>
            <p:cNvSpPr txBox="1"/>
            <p:nvPr/>
          </p:nvSpPr>
          <p:spPr>
            <a:xfrm>
              <a:off x="3003449" y="5581358"/>
              <a:ext cx="287976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正向传播过程</a:t>
              </a:r>
            </a:p>
          </p:txBody>
        </p:sp>
        <p:sp>
          <p:nvSpPr>
            <p:cNvPr id="39" name="箭头: 右 38">
              <a:extLst>
                <a:ext uri="{FF2B5EF4-FFF2-40B4-BE49-F238E27FC236}">
                  <a16:creationId xmlns:a16="http://schemas.microsoft.com/office/drawing/2014/main" id="{755F38F1-E516-6AF3-4450-CEF991B2A55B}"/>
                </a:ext>
              </a:extLst>
            </p:cNvPr>
            <p:cNvSpPr/>
            <p:nvPr/>
          </p:nvSpPr>
          <p:spPr>
            <a:xfrm>
              <a:off x="2250374" y="5533960"/>
              <a:ext cx="2808514" cy="4547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C3988AEC-B0E2-012B-A01A-7AAA5218945C}"/>
                </a:ext>
              </a:extLst>
            </p:cNvPr>
            <p:cNvCxnSpPr>
              <a:cxnSpLocks/>
            </p:cNvCxnSpPr>
            <p:nvPr/>
          </p:nvCxnSpPr>
          <p:spPr>
            <a:xfrm>
              <a:off x="5552438" y="4935120"/>
              <a:ext cx="3792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9449F440-5AAF-D0ED-DB01-3E94B2FB32AC}"/>
                </a:ext>
              </a:extLst>
            </p:cNvPr>
            <p:cNvGrpSpPr/>
            <p:nvPr/>
          </p:nvGrpSpPr>
          <p:grpSpPr>
            <a:xfrm>
              <a:off x="5927759" y="3709571"/>
              <a:ext cx="2578217" cy="2451098"/>
              <a:chOff x="5927759" y="3704167"/>
              <a:chExt cx="2578217" cy="2451098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88851699-03EC-8DD3-FB2F-595628948E22}"/>
                  </a:ext>
                </a:extLst>
              </p:cNvPr>
              <p:cNvSpPr/>
              <p:nvPr/>
            </p:nvSpPr>
            <p:spPr>
              <a:xfrm>
                <a:off x="5927759" y="3704167"/>
                <a:ext cx="2578217" cy="2451098"/>
              </a:xfrm>
              <a:prstGeom prst="rect">
                <a:avLst/>
              </a:prstGeom>
              <a:solidFill>
                <a:schemeClr val="bg1"/>
              </a:solidFill>
              <a:ln w="12700"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3" name="箭头: 右 52">
                <a:extLst>
                  <a:ext uri="{FF2B5EF4-FFF2-40B4-BE49-F238E27FC236}">
                    <a16:creationId xmlns:a16="http://schemas.microsoft.com/office/drawing/2014/main" id="{14ED75CD-7AB9-355B-A357-FA805CD37D65}"/>
                  </a:ext>
                </a:extLst>
              </p:cNvPr>
              <p:cNvSpPr/>
              <p:nvPr/>
            </p:nvSpPr>
            <p:spPr>
              <a:xfrm>
                <a:off x="6348963" y="5581358"/>
                <a:ext cx="1735808" cy="450611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09C7EC9A-094D-367B-245B-14CC2D0E95EF}"/>
                  </a:ext>
                </a:extLst>
              </p:cNvPr>
              <p:cNvGrpSpPr/>
              <p:nvPr/>
            </p:nvGrpSpPr>
            <p:grpSpPr>
              <a:xfrm>
                <a:off x="6055684" y="3799242"/>
                <a:ext cx="2326333" cy="1729830"/>
                <a:chOff x="6050887" y="3920194"/>
                <a:chExt cx="2326333" cy="1729830"/>
              </a:xfrm>
            </p:grpSpPr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64644D30-A507-BC6D-9F60-9AA6AE2875A8}"/>
                    </a:ext>
                  </a:extLst>
                </p:cNvPr>
                <p:cNvSpPr/>
                <p:nvPr/>
              </p:nvSpPr>
              <p:spPr>
                <a:xfrm>
                  <a:off x="6050887" y="3920194"/>
                  <a:ext cx="1049376" cy="71991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图像特征计算</a:t>
                  </a:r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1AA0E70C-021E-9935-5604-5AD2B991BC57}"/>
                    </a:ext>
                  </a:extLst>
                </p:cNvPr>
                <p:cNvSpPr/>
                <p:nvPr/>
              </p:nvSpPr>
              <p:spPr>
                <a:xfrm>
                  <a:off x="6050887" y="4930105"/>
                  <a:ext cx="1049376" cy="71991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图像二值处理</a:t>
                  </a: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72FC598F-4940-D05F-158A-7A9C20F4CEEC}"/>
                    </a:ext>
                  </a:extLst>
                </p:cNvPr>
                <p:cNvSpPr/>
                <p:nvPr/>
              </p:nvSpPr>
              <p:spPr>
                <a:xfrm>
                  <a:off x="7327844" y="4930105"/>
                  <a:ext cx="1049376" cy="71991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图像形态学运算</a:t>
                  </a: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EC42B979-9D4A-F85C-2975-D84FCCA08D40}"/>
                    </a:ext>
                  </a:extLst>
                </p:cNvPr>
                <p:cNvSpPr/>
                <p:nvPr/>
              </p:nvSpPr>
              <p:spPr>
                <a:xfrm>
                  <a:off x="7327844" y="3920194"/>
                  <a:ext cx="1049376" cy="71991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连通图像边缘处理</a:t>
                  </a:r>
                </a:p>
              </p:txBody>
            </p:sp>
            <p:cxnSp>
              <p:nvCxnSpPr>
                <p:cNvPr id="55" name="直接箭头连接符 54">
                  <a:extLst>
                    <a:ext uri="{FF2B5EF4-FFF2-40B4-BE49-F238E27FC236}">
                      <a16:creationId xmlns:a16="http://schemas.microsoft.com/office/drawing/2014/main" id="{3FB9582D-5CDA-0049-6B94-F2326220A207}"/>
                    </a:ext>
                  </a:extLst>
                </p:cNvPr>
                <p:cNvCxnSpPr>
                  <a:cxnSpLocks/>
                  <a:endCxn id="48" idx="1"/>
                </p:cNvCxnSpPr>
                <p:nvPr/>
              </p:nvCxnSpPr>
              <p:spPr>
                <a:xfrm flipV="1">
                  <a:off x="7100263" y="5290065"/>
                  <a:ext cx="227581" cy="296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箭头连接符 60">
                  <a:extLst>
                    <a:ext uri="{FF2B5EF4-FFF2-40B4-BE49-F238E27FC236}">
                      <a16:creationId xmlns:a16="http://schemas.microsoft.com/office/drawing/2014/main" id="{4BE792CE-1672-00F8-BE68-20B60325707A}"/>
                    </a:ext>
                  </a:extLst>
                </p:cNvPr>
                <p:cNvCxnSpPr>
                  <a:cxnSpLocks/>
                  <a:stCxn id="48" idx="0"/>
                  <a:endCxn id="49" idx="2"/>
                </p:cNvCxnSpPr>
                <p:nvPr/>
              </p:nvCxnSpPr>
              <p:spPr>
                <a:xfrm flipV="1">
                  <a:off x="7852532" y="4640113"/>
                  <a:ext cx="0" cy="28999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箭头连接符 63">
                  <a:extLst>
                    <a:ext uri="{FF2B5EF4-FFF2-40B4-BE49-F238E27FC236}">
                      <a16:creationId xmlns:a16="http://schemas.microsoft.com/office/drawing/2014/main" id="{24E9324F-0F10-D3DC-1251-7CD1D54DB38B}"/>
                    </a:ext>
                  </a:extLst>
                </p:cNvPr>
                <p:cNvCxnSpPr>
                  <a:cxnSpLocks/>
                  <a:stCxn id="44" idx="2"/>
                  <a:endCxn id="47" idx="0"/>
                </p:cNvCxnSpPr>
                <p:nvPr/>
              </p:nvCxnSpPr>
              <p:spPr>
                <a:xfrm>
                  <a:off x="6575575" y="4640113"/>
                  <a:ext cx="0" cy="28999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A74FB5E-A7AF-904E-B4A7-4747D2A0E77D}"/>
                  </a:ext>
                </a:extLst>
              </p:cNvPr>
              <p:cNvSpPr txBox="1"/>
              <p:nvPr/>
            </p:nvSpPr>
            <p:spPr>
              <a:xfrm>
                <a:off x="6703027" y="5616953"/>
                <a:ext cx="1473301" cy="33855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标定过程</a:t>
                </a:r>
              </a:p>
            </p:txBody>
          </p:sp>
        </p:grp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6594A614-3229-58C6-C8C9-B624E7796887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>
              <a:off x="8505976" y="4935120"/>
              <a:ext cx="34804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D89A9579-70D6-F218-4AD5-3E6DEEEAE78A}"/>
                </a:ext>
              </a:extLst>
            </p:cNvPr>
            <p:cNvSpPr/>
            <p:nvPr/>
          </p:nvSpPr>
          <p:spPr>
            <a:xfrm>
              <a:off x="8862306" y="4539827"/>
              <a:ext cx="790770" cy="78766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计算坐标</a:t>
              </a:r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A6D00A0F-2E16-0134-2239-51BBA4FA0453}"/>
                </a:ext>
              </a:extLst>
            </p:cNvPr>
            <p:cNvCxnSpPr>
              <a:cxnSpLocks/>
            </p:cNvCxnSpPr>
            <p:nvPr/>
          </p:nvCxnSpPr>
          <p:spPr>
            <a:xfrm>
              <a:off x="9651362" y="4935120"/>
              <a:ext cx="34804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F6D0347-C89F-AA5D-B2A9-128FFB7896DA}"/>
                </a:ext>
              </a:extLst>
            </p:cNvPr>
            <p:cNvSpPr/>
            <p:nvPr/>
          </p:nvSpPr>
          <p:spPr>
            <a:xfrm>
              <a:off x="10009406" y="4356198"/>
              <a:ext cx="623034" cy="115784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数据滤波插值处理</a:t>
              </a:r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896489CE-644B-E1CD-DB97-19F2178808F8}"/>
                </a:ext>
              </a:extLst>
            </p:cNvPr>
            <p:cNvCxnSpPr>
              <a:cxnSpLocks/>
            </p:cNvCxnSpPr>
            <p:nvPr/>
          </p:nvCxnSpPr>
          <p:spPr>
            <a:xfrm>
              <a:off x="10639310" y="4935120"/>
              <a:ext cx="34804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DA310E32-488B-9926-E581-FAE0CFE5C41C}"/>
                </a:ext>
              </a:extLst>
            </p:cNvPr>
            <p:cNvSpPr/>
            <p:nvPr/>
          </p:nvSpPr>
          <p:spPr>
            <a:xfrm>
              <a:off x="10993257" y="4343596"/>
              <a:ext cx="773525" cy="115784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伺服阀运动控制</a:t>
              </a:r>
            </a:p>
          </p:txBody>
        </p:sp>
      </p:grpSp>
      <p:grpSp>
        <p:nvGrpSpPr>
          <p:cNvPr id="252" name="组合 251">
            <a:extLst>
              <a:ext uri="{FF2B5EF4-FFF2-40B4-BE49-F238E27FC236}">
                <a16:creationId xmlns:a16="http://schemas.microsoft.com/office/drawing/2014/main" id="{D5F56F3D-43FA-2EAE-75A7-1007CCFBF174}"/>
              </a:ext>
            </a:extLst>
          </p:cNvPr>
          <p:cNvGrpSpPr/>
          <p:nvPr/>
        </p:nvGrpSpPr>
        <p:grpSpPr>
          <a:xfrm>
            <a:off x="1030106" y="2819326"/>
            <a:ext cx="9714615" cy="3523142"/>
            <a:chOff x="404742" y="564204"/>
            <a:chExt cx="9714615" cy="3523142"/>
          </a:xfrm>
        </p:grpSpPr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7B22E907-2852-DC10-FE80-50F4D490E06D}"/>
                </a:ext>
              </a:extLst>
            </p:cNvPr>
            <p:cNvGrpSpPr/>
            <p:nvPr/>
          </p:nvGrpSpPr>
          <p:grpSpPr>
            <a:xfrm>
              <a:off x="404742" y="2024757"/>
              <a:ext cx="1168191" cy="1410107"/>
              <a:chOff x="404742" y="2024757"/>
              <a:chExt cx="1168191" cy="1410107"/>
            </a:xfrm>
          </p:grpSpPr>
          <p:grpSp>
            <p:nvGrpSpPr>
              <p:cNvPr id="176" name="组合 175">
                <a:extLst>
                  <a:ext uri="{FF2B5EF4-FFF2-40B4-BE49-F238E27FC236}">
                    <a16:creationId xmlns:a16="http://schemas.microsoft.com/office/drawing/2014/main" id="{C1012927-5108-2217-6B30-1F51CAD3FEEC}"/>
                  </a:ext>
                </a:extLst>
              </p:cNvPr>
              <p:cNvGrpSpPr/>
              <p:nvPr/>
            </p:nvGrpSpPr>
            <p:grpSpPr>
              <a:xfrm>
                <a:off x="420666" y="2303446"/>
                <a:ext cx="1133905" cy="1131418"/>
                <a:chOff x="331214" y="2321611"/>
                <a:chExt cx="1317813" cy="1286435"/>
              </a:xfrm>
            </p:grpSpPr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C80A834F-9671-8A5F-0149-6F8344C17E32}"/>
                    </a:ext>
                  </a:extLst>
                </p:cNvPr>
                <p:cNvSpPr/>
                <p:nvPr/>
              </p:nvSpPr>
              <p:spPr>
                <a:xfrm>
                  <a:off x="331214" y="2321611"/>
                  <a:ext cx="1317813" cy="1286435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54" name="图片 53">
                  <a:extLst>
                    <a:ext uri="{FF2B5EF4-FFF2-40B4-BE49-F238E27FC236}">
                      <a16:creationId xmlns:a16="http://schemas.microsoft.com/office/drawing/2014/main" id="{E1B88A15-8BD1-ED66-6BAE-E0F691C419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" r="2510" b="1641"/>
                <a:stretch/>
              </p:blipFill>
              <p:spPr>
                <a:xfrm>
                  <a:off x="360333" y="2353733"/>
                  <a:ext cx="1257010" cy="1221317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</p:grpSp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92623C09-4E5F-3F3A-B61C-D785ACC741B3}"/>
                  </a:ext>
                </a:extLst>
              </p:cNvPr>
              <p:cNvSpPr txBox="1"/>
              <p:nvPr/>
            </p:nvSpPr>
            <p:spPr>
              <a:xfrm>
                <a:off x="404742" y="2024757"/>
                <a:ext cx="11681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输入图像</a:t>
                </a:r>
              </a:p>
            </p:txBody>
          </p:sp>
        </p:grpSp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93F6CE65-75D9-37C4-7B89-61803FF77164}"/>
                </a:ext>
              </a:extLst>
            </p:cNvPr>
            <p:cNvGrpSpPr/>
            <p:nvPr/>
          </p:nvGrpSpPr>
          <p:grpSpPr>
            <a:xfrm>
              <a:off x="1759003" y="1527889"/>
              <a:ext cx="1973586" cy="2163286"/>
              <a:chOff x="2079036" y="1709095"/>
              <a:chExt cx="1973586" cy="2163286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AC488661-3B80-A333-DFAC-DD6F24FF7572}"/>
                  </a:ext>
                </a:extLst>
              </p:cNvPr>
              <p:cNvGrpSpPr/>
              <p:nvPr/>
            </p:nvGrpSpPr>
            <p:grpSpPr>
              <a:xfrm>
                <a:off x="2241751" y="2119781"/>
                <a:ext cx="1810871" cy="1752600"/>
                <a:chOff x="1434353" y="1398494"/>
                <a:chExt cx="1810871" cy="1752600"/>
              </a:xfrm>
            </p:grpSpPr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B56C8B3A-292C-44EA-886F-37044DC35C2F}"/>
                    </a:ext>
                  </a:extLst>
                </p:cNvPr>
                <p:cNvGrpSpPr/>
                <p:nvPr/>
              </p:nvGrpSpPr>
              <p:grpSpPr>
                <a:xfrm>
                  <a:off x="1434353" y="1398494"/>
                  <a:ext cx="1156447" cy="1120588"/>
                  <a:chOff x="1434353" y="1398494"/>
                  <a:chExt cx="1156447" cy="1120588"/>
                </a:xfrm>
              </p:grpSpPr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616C3FD5-BAC0-795C-61D8-386DC4195EFC}"/>
                      </a:ext>
                    </a:extLst>
                  </p:cNvPr>
                  <p:cNvSpPr/>
                  <p:nvPr/>
                </p:nvSpPr>
                <p:spPr>
                  <a:xfrm>
                    <a:off x="1434353" y="1398494"/>
                    <a:ext cx="1004047" cy="968188"/>
                  </a:xfrm>
                  <a:prstGeom prst="rect">
                    <a:avLst/>
                  </a:prstGeom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66B667FB-FC03-5180-C05F-71C6C0C25DAE}"/>
                      </a:ext>
                    </a:extLst>
                  </p:cNvPr>
                  <p:cNvSpPr/>
                  <p:nvPr/>
                </p:nvSpPr>
                <p:spPr>
                  <a:xfrm>
                    <a:off x="1586753" y="1550894"/>
                    <a:ext cx="1004047" cy="968188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AB8EBB8D-9C98-2019-7B2F-00FD1D26C849}"/>
                    </a:ext>
                  </a:extLst>
                </p:cNvPr>
                <p:cNvGrpSpPr/>
                <p:nvPr/>
              </p:nvGrpSpPr>
              <p:grpSpPr>
                <a:xfrm>
                  <a:off x="1739153" y="1694330"/>
                  <a:ext cx="1156447" cy="1120588"/>
                  <a:chOff x="1434353" y="1398494"/>
                  <a:chExt cx="1156447" cy="1120588"/>
                </a:xfrm>
              </p:grpSpPr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41624908-9C4C-55B7-5A5C-0C904F1E1169}"/>
                      </a:ext>
                    </a:extLst>
                  </p:cNvPr>
                  <p:cNvSpPr/>
                  <p:nvPr/>
                </p:nvSpPr>
                <p:spPr>
                  <a:xfrm>
                    <a:off x="1434353" y="1398494"/>
                    <a:ext cx="1004047" cy="968188"/>
                  </a:xfrm>
                  <a:prstGeom prst="rect">
                    <a:avLst/>
                  </a:prstGeom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A7EB4A84-8E23-4DE6-CFC7-2891DBA987B5}"/>
                      </a:ext>
                    </a:extLst>
                  </p:cNvPr>
                  <p:cNvSpPr/>
                  <p:nvPr/>
                </p:nvSpPr>
                <p:spPr>
                  <a:xfrm>
                    <a:off x="1586753" y="1550894"/>
                    <a:ext cx="1004047" cy="968188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BDD3911B-6FFA-74C4-E5BE-CF160300EE12}"/>
                    </a:ext>
                  </a:extLst>
                </p:cNvPr>
                <p:cNvSpPr/>
                <p:nvPr/>
              </p:nvSpPr>
              <p:spPr>
                <a:xfrm>
                  <a:off x="2088777" y="2030506"/>
                  <a:ext cx="1004047" cy="968188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24E9E95D-A1D3-348F-E7E2-35A712FF3949}"/>
                    </a:ext>
                  </a:extLst>
                </p:cNvPr>
                <p:cNvSpPr/>
                <p:nvPr/>
              </p:nvSpPr>
              <p:spPr>
                <a:xfrm>
                  <a:off x="2241177" y="2182906"/>
                  <a:ext cx="1004047" cy="96818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E6A3719F-9E0D-0233-A824-8945E8368192}"/>
                  </a:ext>
                </a:extLst>
              </p:cNvPr>
              <p:cNvSpPr txBox="1"/>
              <p:nvPr/>
            </p:nvSpPr>
            <p:spPr>
              <a:xfrm>
                <a:off x="2079036" y="1709095"/>
                <a:ext cx="131880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Con1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：卷积</a:t>
                </a:r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/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特征图</a:t>
                </a:r>
              </a:p>
            </p:txBody>
          </p:sp>
        </p:grpSp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B382DB89-D28C-A692-4C46-C8F148974130}"/>
                </a:ext>
              </a:extLst>
            </p:cNvPr>
            <p:cNvGrpSpPr/>
            <p:nvPr/>
          </p:nvGrpSpPr>
          <p:grpSpPr>
            <a:xfrm>
              <a:off x="4213894" y="1071813"/>
              <a:ext cx="2632352" cy="2609097"/>
              <a:chOff x="4673631" y="1070542"/>
              <a:chExt cx="2632352" cy="2609097"/>
            </a:xfrm>
          </p:grpSpPr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9DCEF67F-F50D-1300-005D-2702AF2E517D}"/>
                  </a:ext>
                </a:extLst>
              </p:cNvPr>
              <p:cNvGrpSpPr/>
              <p:nvPr/>
            </p:nvGrpSpPr>
            <p:grpSpPr>
              <a:xfrm>
                <a:off x="5104435" y="1476551"/>
                <a:ext cx="2201548" cy="2203088"/>
                <a:chOff x="6299198" y="310778"/>
                <a:chExt cx="2201548" cy="2203088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71C2E3A5-9212-815C-DD69-C925EFD105CD}"/>
                    </a:ext>
                  </a:extLst>
                </p:cNvPr>
                <p:cNvGrpSpPr/>
                <p:nvPr/>
              </p:nvGrpSpPr>
              <p:grpSpPr>
                <a:xfrm>
                  <a:off x="6299198" y="310778"/>
                  <a:ext cx="871813" cy="858622"/>
                  <a:chOff x="1434353" y="1398494"/>
                  <a:chExt cx="1743625" cy="1717244"/>
                </a:xfrm>
              </p:grpSpPr>
              <p:grpSp>
                <p:nvGrpSpPr>
                  <p:cNvPr id="36" name="组合 35">
                    <a:extLst>
                      <a:ext uri="{FF2B5EF4-FFF2-40B4-BE49-F238E27FC236}">
                        <a16:creationId xmlns:a16="http://schemas.microsoft.com/office/drawing/2014/main" id="{97C10BEF-3A43-A57D-632F-9E0454B211E9}"/>
                      </a:ext>
                    </a:extLst>
                  </p:cNvPr>
                  <p:cNvGrpSpPr/>
                  <p:nvPr/>
                </p:nvGrpSpPr>
                <p:grpSpPr>
                  <a:xfrm>
                    <a:off x="1434353" y="1398494"/>
                    <a:ext cx="1156447" cy="1120588"/>
                    <a:chOff x="1434353" y="1398494"/>
                    <a:chExt cx="1156447" cy="1120588"/>
                  </a:xfrm>
                </p:grpSpPr>
                <p:sp>
                  <p:nvSpPr>
                    <p:cNvPr id="42" name="矩形 41">
                      <a:extLst>
                        <a:ext uri="{FF2B5EF4-FFF2-40B4-BE49-F238E27FC236}">
                          <a16:creationId xmlns:a16="http://schemas.microsoft.com/office/drawing/2014/main" id="{287FA6D8-03FB-8AFC-467A-1109DEE3D1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34353" y="1398494"/>
                      <a:ext cx="1004047" cy="968188"/>
                    </a:xfrm>
                    <a:prstGeom prst="rect">
                      <a:avLst/>
                    </a:prstGeom>
                    <a:solidFill>
                      <a:schemeClr val="tx2">
                        <a:lumMod val="25000"/>
                        <a:lumOff val="75000"/>
                      </a:schemeClr>
                    </a:solidFill>
                    <a:ln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4" name="矩形 13">
                      <a:extLst>
                        <a:ext uri="{FF2B5EF4-FFF2-40B4-BE49-F238E27FC236}">
                          <a16:creationId xmlns:a16="http://schemas.microsoft.com/office/drawing/2014/main" id="{442FDD04-D9AD-2BBD-2A67-0CA37CBDB4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6753" y="1550894"/>
                      <a:ext cx="1004047" cy="96818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0" name="组合 9">
                    <a:extLst>
                      <a:ext uri="{FF2B5EF4-FFF2-40B4-BE49-F238E27FC236}">
                        <a16:creationId xmlns:a16="http://schemas.microsoft.com/office/drawing/2014/main" id="{2F3EC9A9-49C5-202F-E306-AE100C183763}"/>
                      </a:ext>
                    </a:extLst>
                  </p:cNvPr>
                  <p:cNvGrpSpPr/>
                  <p:nvPr/>
                </p:nvGrpSpPr>
                <p:grpSpPr>
                  <a:xfrm>
                    <a:off x="1739153" y="1694330"/>
                    <a:ext cx="1156447" cy="1120588"/>
                    <a:chOff x="1434353" y="1398494"/>
                    <a:chExt cx="1156447" cy="1120588"/>
                  </a:xfrm>
                </p:grpSpPr>
                <p:sp>
                  <p:nvSpPr>
                    <p:cNvPr id="13" name="矩形 12">
                      <a:extLst>
                        <a:ext uri="{FF2B5EF4-FFF2-40B4-BE49-F238E27FC236}">
                          <a16:creationId xmlns:a16="http://schemas.microsoft.com/office/drawing/2014/main" id="{57F943B0-76B8-0BAF-FC5D-207DF6ADA9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34353" y="1398494"/>
                      <a:ext cx="1004047" cy="968188"/>
                    </a:xfrm>
                    <a:prstGeom prst="rect">
                      <a:avLst/>
                    </a:prstGeom>
                    <a:solidFill>
                      <a:schemeClr val="tx2">
                        <a:lumMod val="25000"/>
                        <a:lumOff val="75000"/>
                      </a:schemeClr>
                    </a:solidFill>
                    <a:ln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41" name="矩形 40">
                      <a:extLst>
                        <a:ext uri="{FF2B5EF4-FFF2-40B4-BE49-F238E27FC236}">
                          <a16:creationId xmlns:a16="http://schemas.microsoft.com/office/drawing/2014/main" id="{75184BD9-4646-CC43-4AF1-64AD7EAD20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6753" y="1550894"/>
                      <a:ext cx="1004047" cy="96818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32D2029E-525D-A953-DA8C-EFF1ACB95080}"/>
                      </a:ext>
                    </a:extLst>
                  </p:cNvPr>
                  <p:cNvSpPr/>
                  <p:nvPr/>
                </p:nvSpPr>
                <p:spPr>
                  <a:xfrm>
                    <a:off x="2023531" y="1997140"/>
                    <a:ext cx="1004047" cy="968188"/>
                  </a:xfrm>
                  <a:prstGeom prst="rect">
                    <a:avLst/>
                  </a:prstGeom>
                  <a:solidFill>
                    <a:schemeClr val="tx2">
                      <a:lumMod val="25000"/>
                      <a:lumOff val="75000"/>
                    </a:schemeClr>
                  </a:solidFill>
                  <a:ln>
                    <a:solidFill>
                      <a:schemeClr val="tx2">
                        <a:lumMod val="25000"/>
                        <a:lumOff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6B843F20-213E-6EC6-1C99-132A071812E1}"/>
                      </a:ext>
                    </a:extLst>
                  </p:cNvPr>
                  <p:cNvSpPr/>
                  <p:nvPr/>
                </p:nvSpPr>
                <p:spPr>
                  <a:xfrm>
                    <a:off x="2173931" y="2147550"/>
                    <a:ext cx="1004047" cy="96818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00" name="组合 99">
                  <a:extLst>
                    <a:ext uri="{FF2B5EF4-FFF2-40B4-BE49-F238E27FC236}">
                      <a16:creationId xmlns:a16="http://schemas.microsoft.com/office/drawing/2014/main" id="{DB8E7283-0CF8-7C4F-2E8F-BB5787CBE7C3}"/>
                    </a:ext>
                  </a:extLst>
                </p:cNvPr>
                <p:cNvGrpSpPr/>
                <p:nvPr/>
              </p:nvGrpSpPr>
              <p:grpSpPr>
                <a:xfrm>
                  <a:off x="6735104" y="758766"/>
                  <a:ext cx="871813" cy="858622"/>
                  <a:chOff x="1434353" y="1398494"/>
                  <a:chExt cx="1743625" cy="1717244"/>
                </a:xfrm>
              </p:grpSpPr>
              <p:grpSp>
                <p:nvGrpSpPr>
                  <p:cNvPr id="101" name="组合 100">
                    <a:extLst>
                      <a:ext uri="{FF2B5EF4-FFF2-40B4-BE49-F238E27FC236}">
                        <a16:creationId xmlns:a16="http://schemas.microsoft.com/office/drawing/2014/main" id="{472C294A-9FB4-818E-40EB-BABA99970A64}"/>
                      </a:ext>
                    </a:extLst>
                  </p:cNvPr>
                  <p:cNvGrpSpPr/>
                  <p:nvPr/>
                </p:nvGrpSpPr>
                <p:grpSpPr>
                  <a:xfrm>
                    <a:off x="1434353" y="1398494"/>
                    <a:ext cx="1156447" cy="1120588"/>
                    <a:chOff x="1434353" y="1398494"/>
                    <a:chExt cx="1156447" cy="1120588"/>
                  </a:xfrm>
                </p:grpSpPr>
                <p:sp>
                  <p:nvSpPr>
                    <p:cNvPr id="107" name="矩形 106">
                      <a:extLst>
                        <a:ext uri="{FF2B5EF4-FFF2-40B4-BE49-F238E27FC236}">
                          <a16:creationId xmlns:a16="http://schemas.microsoft.com/office/drawing/2014/main" id="{A070B1AD-F4D2-C796-8556-5D02B69BEA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34353" y="1398494"/>
                      <a:ext cx="1004047" cy="968188"/>
                    </a:xfrm>
                    <a:prstGeom prst="rect">
                      <a:avLst/>
                    </a:prstGeom>
                    <a:solidFill>
                      <a:schemeClr val="tx2">
                        <a:lumMod val="25000"/>
                        <a:lumOff val="75000"/>
                      </a:schemeClr>
                    </a:solidFill>
                    <a:ln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08" name="矩形 107">
                      <a:extLst>
                        <a:ext uri="{FF2B5EF4-FFF2-40B4-BE49-F238E27FC236}">
                          <a16:creationId xmlns:a16="http://schemas.microsoft.com/office/drawing/2014/main" id="{275D93DA-BC07-CBCC-E363-5200690B07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6753" y="1550894"/>
                      <a:ext cx="1004047" cy="96818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02" name="组合 101">
                    <a:extLst>
                      <a:ext uri="{FF2B5EF4-FFF2-40B4-BE49-F238E27FC236}">
                        <a16:creationId xmlns:a16="http://schemas.microsoft.com/office/drawing/2014/main" id="{30A73A07-BF57-F2FC-C835-49F41785AC90}"/>
                      </a:ext>
                    </a:extLst>
                  </p:cNvPr>
                  <p:cNvGrpSpPr/>
                  <p:nvPr/>
                </p:nvGrpSpPr>
                <p:grpSpPr>
                  <a:xfrm>
                    <a:off x="1739153" y="1694330"/>
                    <a:ext cx="1156447" cy="1120588"/>
                    <a:chOff x="1434353" y="1398494"/>
                    <a:chExt cx="1156447" cy="1120588"/>
                  </a:xfrm>
                </p:grpSpPr>
                <p:sp>
                  <p:nvSpPr>
                    <p:cNvPr id="105" name="矩形 104">
                      <a:extLst>
                        <a:ext uri="{FF2B5EF4-FFF2-40B4-BE49-F238E27FC236}">
                          <a16:creationId xmlns:a16="http://schemas.microsoft.com/office/drawing/2014/main" id="{EA48ADCC-7A87-FAD6-FFB1-94C3B862CB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34353" y="1398494"/>
                      <a:ext cx="1004047" cy="968188"/>
                    </a:xfrm>
                    <a:prstGeom prst="rect">
                      <a:avLst/>
                    </a:prstGeom>
                    <a:solidFill>
                      <a:schemeClr val="tx2">
                        <a:lumMod val="25000"/>
                        <a:lumOff val="75000"/>
                      </a:schemeClr>
                    </a:solidFill>
                    <a:ln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06" name="矩形 105">
                      <a:extLst>
                        <a:ext uri="{FF2B5EF4-FFF2-40B4-BE49-F238E27FC236}">
                          <a16:creationId xmlns:a16="http://schemas.microsoft.com/office/drawing/2014/main" id="{5828487B-4101-032B-C01D-5C43033595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6753" y="1550894"/>
                      <a:ext cx="1004047" cy="96818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sp>
                <p:nvSpPr>
                  <p:cNvPr id="103" name="矩形 102">
                    <a:extLst>
                      <a:ext uri="{FF2B5EF4-FFF2-40B4-BE49-F238E27FC236}">
                        <a16:creationId xmlns:a16="http://schemas.microsoft.com/office/drawing/2014/main" id="{3F0FFC88-1A10-7A43-E071-5E5FA3D196E4}"/>
                      </a:ext>
                    </a:extLst>
                  </p:cNvPr>
                  <p:cNvSpPr/>
                  <p:nvPr/>
                </p:nvSpPr>
                <p:spPr>
                  <a:xfrm>
                    <a:off x="2023531" y="1997140"/>
                    <a:ext cx="1004047" cy="968188"/>
                  </a:xfrm>
                  <a:prstGeom prst="rect">
                    <a:avLst/>
                  </a:prstGeom>
                  <a:solidFill>
                    <a:schemeClr val="tx2">
                      <a:lumMod val="25000"/>
                      <a:lumOff val="75000"/>
                    </a:schemeClr>
                  </a:solidFill>
                  <a:ln>
                    <a:solidFill>
                      <a:schemeClr val="tx2">
                        <a:lumMod val="25000"/>
                        <a:lumOff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36C5FFEA-344F-90BB-46A3-13F161FEE338}"/>
                      </a:ext>
                    </a:extLst>
                  </p:cNvPr>
                  <p:cNvSpPr/>
                  <p:nvPr/>
                </p:nvSpPr>
                <p:spPr>
                  <a:xfrm>
                    <a:off x="2173931" y="2147550"/>
                    <a:ext cx="1004047" cy="96818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09" name="组合 108">
                  <a:extLst>
                    <a:ext uri="{FF2B5EF4-FFF2-40B4-BE49-F238E27FC236}">
                      <a16:creationId xmlns:a16="http://schemas.microsoft.com/office/drawing/2014/main" id="{26834C18-5CB8-A2F5-D8E0-19EC43D472AE}"/>
                    </a:ext>
                  </a:extLst>
                </p:cNvPr>
                <p:cNvGrpSpPr/>
                <p:nvPr/>
              </p:nvGrpSpPr>
              <p:grpSpPr>
                <a:xfrm>
                  <a:off x="7180594" y="1208499"/>
                  <a:ext cx="871813" cy="858622"/>
                  <a:chOff x="1434353" y="1398494"/>
                  <a:chExt cx="1743625" cy="1717244"/>
                </a:xfrm>
              </p:grpSpPr>
              <p:grpSp>
                <p:nvGrpSpPr>
                  <p:cNvPr id="110" name="组合 109">
                    <a:extLst>
                      <a:ext uri="{FF2B5EF4-FFF2-40B4-BE49-F238E27FC236}">
                        <a16:creationId xmlns:a16="http://schemas.microsoft.com/office/drawing/2014/main" id="{D81E5336-3C36-9469-D738-5CBDEF3B87E3}"/>
                      </a:ext>
                    </a:extLst>
                  </p:cNvPr>
                  <p:cNvGrpSpPr/>
                  <p:nvPr/>
                </p:nvGrpSpPr>
                <p:grpSpPr>
                  <a:xfrm>
                    <a:off x="1434353" y="1398494"/>
                    <a:ext cx="1156447" cy="1120588"/>
                    <a:chOff x="1434353" y="1398494"/>
                    <a:chExt cx="1156447" cy="1120588"/>
                  </a:xfrm>
                </p:grpSpPr>
                <p:sp>
                  <p:nvSpPr>
                    <p:cNvPr id="116" name="矩形 115">
                      <a:extLst>
                        <a:ext uri="{FF2B5EF4-FFF2-40B4-BE49-F238E27FC236}">
                          <a16:creationId xmlns:a16="http://schemas.microsoft.com/office/drawing/2014/main" id="{19BF2BD7-FE8B-6C33-D889-3330E7A344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34353" y="1398494"/>
                      <a:ext cx="1004047" cy="968188"/>
                    </a:xfrm>
                    <a:prstGeom prst="rect">
                      <a:avLst/>
                    </a:prstGeom>
                    <a:solidFill>
                      <a:schemeClr val="tx2">
                        <a:lumMod val="25000"/>
                        <a:lumOff val="75000"/>
                      </a:schemeClr>
                    </a:solidFill>
                    <a:ln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17" name="矩形 116">
                      <a:extLst>
                        <a:ext uri="{FF2B5EF4-FFF2-40B4-BE49-F238E27FC236}">
                          <a16:creationId xmlns:a16="http://schemas.microsoft.com/office/drawing/2014/main" id="{73A7E4F3-BF06-C40D-1A9E-83461F00FC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6753" y="1550894"/>
                      <a:ext cx="1004047" cy="96818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11" name="组合 110">
                    <a:extLst>
                      <a:ext uri="{FF2B5EF4-FFF2-40B4-BE49-F238E27FC236}">
                        <a16:creationId xmlns:a16="http://schemas.microsoft.com/office/drawing/2014/main" id="{9741C4C6-25E6-DE3A-204B-3092F188095E}"/>
                      </a:ext>
                    </a:extLst>
                  </p:cNvPr>
                  <p:cNvGrpSpPr/>
                  <p:nvPr/>
                </p:nvGrpSpPr>
                <p:grpSpPr>
                  <a:xfrm>
                    <a:off x="1739153" y="1694330"/>
                    <a:ext cx="1156447" cy="1120588"/>
                    <a:chOff x="1434353" y="1398494"/>
                    <a:chExt cx="1156447" cy="1120588"/>
                  </a:xfrm>
                </p:grpSpPr>
                <p:sp>
                  <p:nvSpPr>
                    <p:cNvPr id="114" name="矩形 113">
                      <a:extLst>
                        <a:ext uri="{FF2B5EF4-FFF2-40B4-BE49-F238E27FC236}">
                          <a16:creationId xmlns:a16="http://schemas.microsoft.com/office/drawing/2014/main" id="{7E7DA8BE-7442-543C-1973-2B471E6243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34353" y="1398494"/>
                      <a:ext cx="1004047" cy="968188"/>
                    </a:xfrm>
                    <a:prstGeom prst="rect">
                      <a:avLst/>
                    </a:prstGeom>
                    <a:solidFill>
                      <a:schemeClr val="tx2">
                        <a:lumMod val="25000"/>
                        <a:lumOff val="75000"/>
                      </a:schemeClr>
                    </a:solidFill>
                    <a:ln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15" name="矩形 114">
                      <a:extLst>
                        <a:ext uri="{FF2B5EF4-FFF2-40B4-BE49-F238E27FC236}">
                          <a16:creationId xmlns:a16="http://schemas.microsoft.com/office/drawing/2014/main" id="{FCB5EDA6-9E3E-0B2E-0777-D5997B566D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6753" y="1550894"/>
                      <a:ext cx="1004047" cy="96818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sp>
                <p:nvSpPr>
                  <p:cNvPr id="112" name="矩形 111">
                    <a:extLst>
                      <a:ext uri="{FF2B5EF4-FFF2-40B4-BE49-F238E27FC236}">
                        <a16:creationId xmlns:a16="http://schemas.microsoft.com/office/drawing/2014/main" id="{37A2F77C-B46E-A150-CDD5-6146886F176D}"/>
                      </a:ext>
                    </a:extLst>
                  </p:cNvPr>
                  <p:cNvSpPr/>
                  <p:nvPr/>
                </p:nvSpPr>
                <p:spPr>
                  <a:xfrm>
                    <a:off x="2023531" y="1997140"/>
                    <a:ext cx="1004047" cy="968188"/>
                  </a:xfrm>
                  <a:prstGeom prst="rect">
                    <a:avLst/>
                  </a:prstGeom>
                  <a:solidFill>
                    <a:schemeClr val="tx2">
                      <a:lumMod val="25000"/>
                      <a:lumOff val="75000"/>
                    </a:schemeClr>
                  </a:solidFill>
                  <a:ln>
                    <a:solidFill>
                      <a:schemeClr val="tx2">
                        <a:lumMod val="25000"/>
                        <a:lumOff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13" name="矩形 112">
                    <a:extLst>
                      <a:ext uri="{FF2B5EF4-FFF2-40B4-BE49-F238E27FC236}">
                        <a16:creationId xmlns:a16="http://schemas.microsoft.com/office/drawing/2014/main" id="{4AC18998-C7AF-A304-6AF6-3CC914E444F8}"/>
                      </a:ext>
                    </a:extLst>
                  </p:cNvPr>
                  <p:cNvSpPr/>
                  <p:nvPr/>
                </p:nvSpPr>
                <p:spPr>
                  <a:xfrm>
                    <a:off x="2173931" y="2147550"/>
                    <a:ext cx="1004047" cy="96818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18" name="组合 117">
                  <a:extLst>
                    <a:ext uri="{FF2B5EF4-FFF2-40B4-BE49-F238E27FC236}">
                      <a16:creationId xmlns:a16="http://schemas.microsoft.com/office/drawing/2014/main" id="{E87208D3-C23D-F8F7-F43B-533262AD425F}"/>
                    </a:ext>
                  </a:extLst>
                </p:cNvPr>
                <p:cNvGrpSpPr/>
                <p:nvPr/>
              </p:nvGrpSpPr>
              <p:grpSpPr>
                <a:xfrm>
                  <a:off x="7628933" y="1655244"/>
                  <a:ext cx="871813" cy="858622"/>
                  <a:chOff x="1434353" y="1398494"/>
                  <a:chExt cx="1743625" cy="1717244"/>
                </a:xfrm>
              </p:grpSpPr>
              <p:grpSp>
                <p:nvGrpSpPr>
                  <p:cNvPr id="119" name="组合 118">
                    <a:extLst>
                      <a:ext uri="{FF2B5EF4-FFF2-40B4-BE49-F238E27FC236}">
                        <a16:creationId xmlns:a16="http://schemas.microsoft.com/office/drawing/2014/main" id="{315BAB26-AE23-141B-E8C3-3D429E8A41BE}"/>
                      </a:ext>
                    </a:extLst>
                  </p:cNvPr>
                  <p:cNvGrpSpPr/>
                  <p:nvPr/>
                </p:nvGrpSpPr>
                <p:grpSpPr>
                  <a:xfrm>
                    <a:off x="1434353" y="1398494"/>
                    <a:ext cx="1156447" cy="1120588"/>
                    <a:chOff x="1434353" y="1398494"/>
                    <a:chExt cx="1156447" cy="1120588"/>
                  </a:xfrm>
                </p:grpSpPr>
                <p:sp>
                  <p:nvSpPr>
                    <p:cNvPr id="125" name="矩形 124">
                      <a:extLst>
                        <a:ext uri="{FF2B5EF4-FFF2-40B4-BE49-F238E27FC236}">
                          <a16:creationId xmlns:a16="http://schemas.microsoft.com/office/drawing/2014/main" id="{56A2569C-F83A-E583-6BD0-6B137B9466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34353" y="1398494"/>
                      <a:ext cx="1004047" cy="968188"/>
                    </a:xfrm>
                    <a:prstGeom prst="rect">
                      <a:avLst/>
                    </a:prstGeom>
                    <a:solidFill>
                      <a:schemeClr val="tx2">
                        <a:lumMod val="25000"/>
                        <a:lumOff val="75000"/>
                      </a:schemeClr>
                    </a:solidFill>
                    <a:ln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26" name="矩形 125">
                      <a:extLst>
                        <a:ext uri="{FF2B5EF4-FFF2-40B4-BE49-F238E27FC236}">
                          <a16:creationId xmlns:a16="http://schemas.microsoft.com/office/drawing/2014/main" id="{C133D22C-EC1C-5264-5BD1-99153ED032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6753" y="1550894"/>
                      <a:ext cx="1004047" cy="96818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20" name="组合 119">
                    <a:extLst>
                      <a:ext uri="{FF2B5EF4-FFF2-40B4-BE49-F238E27FC236}">
                        <a16:creationId xmlns:a16="http://schemas.microsoft.com/office/drawing/2014/main" id="{35FFD279-FB97-3BAF-9A27-241D9FEC30FF}"/>
                      </a:ext>
                    </a:extLst>
                  </p:cNvPr>
                  <p:cNvGrpSpPr/>
                  <p:nvPr/>
                </p:nvGrpSpPr>
                <p:grpSpPr>
                  <a:xfrm>
                    <a:off x="1739153" y="1694330"/>
                    <a:ext cx="1156447" cy="1120588"/>
                    <a:chOff x="1434353" y="1398494"/>
                    <a:chExt cx="1156447" cy="1120588"/>
                  </a:xfrm>
                </p:grpSpPr>
                <p:sp>
                  <p:nvSpPr>
                    <p:cNvPr id="123" name="矩形 122">
                      <a:extLst>
                        <a:ext uri="{FF2B5EF4-FFF2-40B4-BE49-F238E27FC236}">
                          <a16:creationId xmlns:a16="http://schemas.microsoft.com/office/drawing/2014/main" id="{C29CF08F-3680-5CCA-CFAD-E6E9792161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34353" y="1398494"/>
                      <a:ext cx="1004047" cy="968188"/>
                    </a:xfrm>
                    <a:prstGeom prst="rect">
                      <a:avLst/>
                    </a:prstGeom>
                    <a:solidFill>
                      <a:schemeClr val="tx2">
                        <a:lumMod val="25000"/>
                        <a:lumOff val="75000"/>
                      </a:schemeClr>
                    </a:solidFill>
                    <a:ln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24" name="矩形 123">
                      <a:extLst>
                        <a:ext uri="{FF2B5EF4-FFF2-40B4-BE49-F238E27FC236}">
                          <a16:creationId xmlns:a16="http://schemas.microsoft.com/office/drawing/2014/main" id="{1871C2A7-611B-7EDE-024A-E4C5620510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6753" y="1550894"/>
                      <a:ext cx="1004047" cy="96818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sp>
                <p:nvSpPr>
                  <p:cNvPr id="121" name="矩形 120">
                    <a:extLst>
                      <a:ext uri="{FF2B5EF4-FFF2-40B4-BE49-F238E27FC236}">
                        <a16:creationId xmlns:a16="http://schemas.microsoft.com/office/drawing/2014/main" id="{09825780-6683-9A17-E7EE-53605C44949A}"/>
                      </a:ext>
                    </a:extLst>
                  </p:cNvPr>
                  <p:cNvSpPr/>
                  <p:nvPr/>
                </p:nvSpPr>
                <p:spPr>
                  <a:xfrm>
                    <a:off x="2023531" y="1997140"/>
                    <a:ext cx="1004047" cy="968188"/>
                  </a:xfrm>
                  <a:prstGeom prst="rect">
                    <a:avLst/>
                  </a:prstGeom>
                  <a:solidFill>
                    <a:schemeClr val="tx2">
                      <a:lumMod val="25000"/>
                      <a:lumOff val="75000"/>
                    </a:schemeClr>
                  </a:solidFill>
                  <a:ln>
                    <a:solidFill>
                      <a:schemeClr val="tx2">
                        <a:lumMod val="25000"/>
                        <a:lumOff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22" name="矩形 121">
                    <a:extLst>
                      <a:ext uri="{FF2B5EF4-FFF2-40B4-BE49-F238E27FC236}">
                        <a16:creationId xmlns:a16="http://schemas.microsoft.com/office/drawing/2014/main" id="{C5B3580B-74F4-0351-71A5-4FD9FF7ECD41}"/>
                      </a:ext>
                    </a:extLst>
                  </p:cNvPr>
                  <p:cNvSpPr/>
                  <p:nvPr/>
                </p:nvSpPr>
                <p:spPr>
                  <a:xfrm>
                    <a:off x="2173931" y="2147550"/>
                    <a:ext cx="1004047" cy="96818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2E6A38FA-B2E4-6432-DD3B-6CB9014A00BB}"/>
                  </a:ext>
                </a:extLst>
              </p:cNvPr>
              <p:cNvSpPr txBox="1"/>
              <p:nvPr/>
            </p:nvSpPr>
            <p:spPr>
              <a:xfrm>
                <a:off x="4673631" y="1070542"/>
                <a:ext cx="131880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Con3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：卷积</a:t>
                </a:r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/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特征图</a:t>
                </a:r>
              </a:p>
            </p:txBody>
          </p:sp>
        </p:grpSp>
        <p:grpSp>
          <p:nvGrpSpPr>
            <p:cNvPr id="183" name="组合 182">
              <a:extLst>
                <a:ext uri="{FF2B5EF4-FFF2-40B4-BE49-F238E27FC236}">
                  <a16:creationId xmlns:a16="http://schemas.microsoft.com/office/drawing/2014/main" id="{4755BC09-1BBA-FCE1-167F-D5AD533F4026}"/>
                </a:ext>
              </a:extLst>
            </p:cNvPr>
            <p:cNvGrpSpPr/>
            <p:nvPr/>
          </p:nvGrpSpPr>
          <p:grpSpPr>
            <a:xfrm>
              <a:off x="3819699" y="2173268"/>
              <a:ext cx="1330975" cy="1296113"/>
              <a:chOff x="4357659" y="2627814"/>
              <a:chExt cx="1330975" cy="1296113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A7B4C2EF-BD09-2D84-F216-C559FE0F94A4}"/>
                  </a:ext>
                </a:extLst>
              </p:cNvPr>
              <p:cNvGrpSpPr/>
              <p:nvPr/>
            </p:nvGrpSpPr>
            <p:grpSpPr>
              <a:xfrm>
                <a:off x="4783198" y="3047627"/>
                <a:ext cx="905436" cy="876300"/>
                <a:chOff x="1434353" y="1398494"/>
                <a:chExt cx="1810871" cy="1752600"/>
              </a:xfrm>
            </p:grpSpPr>
            <p:grpSp>
              <p:nvGrpSpPr>
                <p:cNvPr id="27" name="组合 26">
                  <a:extLst>
                    <a:ext uri="{FF2B5EF4-FFF2-40B4-BE49-F238E27FC236}">
                      <a16:creationId xmlns:a16="http://schemas.microsoft.com/office/drawing/2014/main" id="{E3D1089A-3F1F-6DC6-C141-713FF0F71703}"/>
                    </a:ext>
                  </a:extLst>
                </p:cNvPr>
                <p:cNvGrpSpPr/>
                <p:nvPr/>
              </p:nvGrpSpPr>
              <p:grpSpPr>
                <a:xfrm>
                  <a:off x="1434353" y="1398494"/>
                  <a:ext cx="1156447" cy="1120588"/>
                  <a:chOff x="1434353" y="1398494"/>
                  <a:chExt cx="1156447" cy="1120588"/>
                </a:xfrm>
              </p:grpSpPr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34FF019C-B16A-8280-EDEF-26C6AE8D6E5F}"/>
                      </a:ext>
                    </a:extLst>
                  </p:cNvPr>
                  <p:cNvSpPr/>
                  <p:nvPr/>
                </p:nvSpPr>
                <p:spPr>
                  <a:xfrm>
                    <a:off x="1434353" y="1398494"/>
                    <a:ext cx="1004047" cy="968188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2E870E88-1B5A-9BDB-42C8-4322C692ACB7}"/>
                      </a:ext>
                    </a:extLst>
                  </p:cNvPr>
                  <p:cNvSpPr/>
                  <p:nvPr/>
                </p:nvSpPr>
                <p:spPr>
                  <a:xfrm>
                    <a:off x="1586753" y="1550894"/>
                    <a:ext cx="1004047" cy="968188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18D1DDF8-0060-5679-D5D0-FF3B5E15C226}"/>
                    </a:ext>
                  </a:extLst>
                </p:cNvPr>
                <p:cNvGrpSpPr/>
                <p:nvPr/>
              </p:nvGrpSpPr>
              <p:grpSpPr>
                <a:xfrm>
                  <a:off x="1739153" y="1694330"/>
                  <a:ext cx="1156447" cy="1120588"/>
                  <a:chOff x="1434353" y="1398494"/>
                  <a:chExt cx="1156447" cy="1120588"/>
                </a:xfrm>
              </p:grpSpPr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3CDA2DA8-3726-9BAC-6767-CD5D24A570E1}"/>
                      </a:ext>
                    </a:extLst>
                  </p:cNvPr>
                  <p:cNvSpPr/>
                  <p:nvPr/>
                </p:nvSpPr>
                <p:spPr>
                  <a:xfrm>
                    <a:off x="1434353" y="1398494"/>
                    <a:ext cx="1004047" cy="968188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FDE8F255-6B71-983B-F0B4-33AE95593B57}"/>
                      </a:ext>
                    </a:extLst>
                  </p:cNvPr>
                  <p:cNvSpPr/>
                  <p:nvPr/>
                </p:nvSpPr>
                <p:spPr>
                  <a:xfrm>
                    <a:off x="1586753" y="1550894"/>
                    <a:ext cx="1004047" cy="968188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42AC652A-DAD3-211B-3481-B5C3E2253B74}"/>
                    </a:ext>
                  </a:extLst>
                </p:cNvPr>
                <p:cNvSpPr/>
                <p:nvPr/>
              </p:nvSpPr>
              <p:spPr>
                <a:xfrm>
                  <a:off x="2088777" y="2030506"/>
                  <a:ext cx="1004047" cy="9681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5F56E31E-9745-2B35-59F9-12118C3C805B}"/>
                    </a:ext>
                  </a:extLst>
                </p:cNvPr>
                <p:cNvSpPr/>
                <p:nvPr/>
              </p:nvSpPr>
              <p:spPr>
                <a:xfrm>
                  <a:off x="2241177" y="2182906"/>
                  <a:ext cx="1004047" cy="9681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633C6AB1-8BD7-FC47-FDB0-DCA1BDC56D0B}"/>
                  </a:ext>
                </a:extLst>
              </p:cNvPr>
              <p:cNvSpPr txBox="1"/>
              <p:nvPr/>
            </p:nvSpPr>
            <p:spPr>
              <a:xfrm>
                <a:off x="4357659" y="2627814"/>
                <a:ext cx="131880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Po2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：池化</a:t>
                </a:r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/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特征图</a:t>
                </a:r>
              </a:p>
            </p:txBody>
          </p:sp>
        </p:grpSp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FE0E9F0D-3644-3BFF-795C-7CE2352498BC}"/>
                </a:ext>
              </a:extLst>
            </p:cNvPr>
            <p:cNvGrpSpPr/>
            <p:nvPr/>
          </p:nvGrpSpPr>
          <p:grpSpPr>
            <a:xfrm>
              <a:off x="4827839" y="564204"/>
              <a:ext cx="3439861" cy="3123698"/>
              <a:chOff x="6936194" y="461560"/>
              <a:chExt cx="3428873" cy="3284194"/>
            </a:xfrm>
          </p:grpSpPr>
          <p:grpSp>
            <p:nvGrpSpPr>
              <p:cNvPr id="182" name="组合 181">
                <a:extLst>
                  <a:ext uri="{FF2B5EF4-FFF2-40B4-BE49-F238E27FC236}">
                    <a16:creationId xmlns:a16="http://schemas.microsoft.com/office/drawing/2014/main" id="{989323B7-CBDE-BF17-837C-D43A5D7CB41C}"/>
                  </a:ext>
                </a:extLst>
              </p:cNvPr>
              <p:cNvGrpSpPr/>
              <p:nvPr/>
            </p:nvGrpSpPr>
            <p:grpSpPr>
              <a:xfrm>
                <a:off x="7464359" y="890495"/>
                <a:ext cx="2900708" cy="2855259"/>
                <a:chOff x="7464359" y="890495"/>
                <a:chExt cx="2900708" cy="2855259"/>
              </a:xfrm>
            </p:grpSpPr>
            <p:grpSp>
              <p:nvGrpSpPr>
                <p:cNvPr id="155" name="组合 154">
                  <a:extLst>
                    <a:ext uri="{FF2B5EF4-FFF2-40B4-BE49-F238E27FC236}">
                      <a16:creationId xmlns:a16="http://schemas.microsoft.com/office/drawing/2014/main" id="{60FD06B5-D414-1435-D468-2F3C737F03C7}"/>
                    </a:ext>
                  </a:extLst>
                </p:cNvPr>
                <p:cNvGrpSpPr/>
                <p:nvPr/>
              </p:nvGrpSpPr>
              <p:grpSpPr>
                <a:xfrm>
                  <a:off x="7464359" y="890495"/>
                  <a:ext cx="2144858" cy="2105212"/>
                  <a:chOff x="6544573" y="898963"/>
                  <a:chExt cx="4289716" cy="4210423"/>
                </a:xfrm>
              </p:grpSpPr>
              <p:grpSp>
                <p:nvGrpSpPr>
                  <p:cNvPr id="145" name="组合 144">
                    <a:extLst>
                      <a:ext uri="{FF2B5EF4-FFF2-40B4-BE49-F238E27FC236}">
                        <a16:creationId xmlns:a16="http://schemas.microsoft.com/office/drawing/2014/main" id="{3278392E-BC6C-2433-C74F-3A6E59118387}"/>
                      </a:ext>
                    </a:extLst>
                  </p:cNvPr>
                  <p:cNvGrpSpPr/>
                  <p:nvPr/>
                </p:nvGrpSpPr>
                <p:grpSpPr>
                  <a:xfrm>
                    <a:off x="6544573" y="898963"/>
                    <a:ext cx="2270364" cy="2226235"/>
                    <a:chOff x="6544573" y="898963"/>
                    <a:chExt cx="2270364" cy="2226235"/>
                  </a:xfrm>
                </p:grpSpPr>
                <p:sp>
                  <p:nvSpPr>
                    <p:cNvPr id="137" name="矩形 136">
                      <a:extLst>
                        <a:ext uri="{FF2B5EF4-FFF2-40B4-BE49-F238E27FC236}">
                          <a16:creationId xmlns:a16="http://schemas.microsoft.com/office/drawing/2014/main" id="{1BB44C99-EFEC-6516-93A2-928B4BE1A8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44573" y="898963"/>
                      <a:ext cx="502024" cy="48409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38" name="矩形 137">
                      <a:extLst>
                        <a:ext uri="{FF2B5EF4-FFF2-40B4-BE49-F238E27FC236}">
                          <a16:creationId xmlns:a16="http://schemas.microsoft.com/office/drawing/2014/main" id="{059401BB-4F9B-84A9-98BC-D5834D562B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95585" y="1141010"/>
                      <a:ext cx="502024" cy="484094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39" name="矩形 138">
                      <a:extLst>
                        <a:ext uri="{FF2B5EF4-FFF2-40B4-BE49-F238E27FC236}">
                          <a16:creationId xmlns:a16="http://schemas.microsoft.com/office/drawing/2014/main" id="{168B02AF-D098-0DD4-933F-2E44D66348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2225" y="1406963"/>
                      <a:ext cx="502024" cy="48409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40" name="矩形 139">
                      <a:extLst>
                        <a:ext uri="{FF2B5EF4-FFF2-40B4-BE49-F238E27FC236}">
                          <a16:creationId xmlns:a16="http://schemas.microsoft.com/office/drawing/2014/main" id="{B7FF1D53-3A16-632B-8EB4-85DB51ACC8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3237" y="1649010"/>
                      <a:ext cx="502024" cy="484094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41" name="矩形 140">
                      <a:extLst>
                        <a:ext uri="{FF2B5EF4-FFF2-40B4-BE49-F238E27FC236}">
                          <a16:creationId xmlns:a16="http://schemas.microsoft.com/office/drawing/2014/main" id="{7B9B56B0-DE44-1F04-DB3E-5AD68655FC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4249" y="1891057"/>
                      <a:ext cx="502024" cy="48409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42" name="矩形 141">
                      <a:extLst>
                        <a:ext uri="{FF2B5EF4-FFF2-40B4-BE49-F238E27FC236}">
                          <a16:creationId xmlns:a16="http://schemas.microsoft.com/office/drawing/2014/main" id="{16DCBBBF-0379-C9D4-FFD9-0BCB77D50A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05261" y="2133104"/>
                      <a:ext cx="502024" cy="484094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43" name="矩形 142">
                      <a:extLst>
                        <a:ext uri="{FF2B5EF4-FFF2-40B4-BE49-F238E27FC236}">
                          <a16:creationId xmlns:a16="http://schemas.microsoft.com/office/drawing/2014/main" id="{BDBB7FA8-22D6-FA68-414C-92D10B7346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61901" y="2399057"/>
                      <a:ext cx="502024" cy="48409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44" name="矩形 143">
                      <a:extLst>
                        <a:ext uri="{FF2B5EF4-FFF2-40B4-BE49-F238E27FC236}">
                          <a16:creationId xmlns:a16="http://schemas.microsoft.com/office/drawing/2014/main" id="{1473D24E-3563-8EC2-A906-B1733220C1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12913" y="2641104"/>
                      <a:ext cx="502024" cy="484094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46" name="组合 145">
                    <a:extLst>
                      <a:ext uri="{FF2B5EF4-FFF2-40B4-BE49-F238E27FC236}">
                        <a16:creationId xmlns:a16="http://schemas.microsoft.com/office/drawing/2014/main" id="{1B03527B-6F85-E109-1F13-AC2B428AB0EF}"/>
                      </a:ext>
                    </a:extLst>
                  </p:cNvPr>
                  <p:cNvGrpSpPr/>
                  <p:nvPr/>
                </p:nvGrpSpPr>
                <p:grpSpPr>
                  <a:xfrm>
                    <a:off x="8563925" y="2883151"/>
                    <a:ext cx="2270364" cy="2226235"/>
                    <a:chOff x="6544573" y="898963"/>
                    <a:chExt cx="2270364" cy="2226235"/>
                  </a:xfrm>
                </p:grpSpPr>
                <p:sp>
                  <p:nvSpPr>
                    <p:cNvPr id="147" name="矩形 146">
                      <a:extLst>
                        <a:ext uri="{FF2B5EF4-FFF2-40B4-BE49-F238E27FC236}">
                          <a16:creationId xmlns:a16="http://schemas.microsoft.com/office/drawing/2014/main" id="{72EA18FA-4A4C-00D9-D031-7773E7545F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44573" y="898963"/>
                      <a:ext cx="502024" cy="48409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48" name="矩形 147">
                      <a:extLst>
                        <a:ext uri="{FF2B5EF4-FFF2-40B4-BE49-F238E27FC236}">
                          <a16:creationId xmlns:a16="http://schemas.microsoft.com/office/drawing/2014/main" id="{97B7991C-421F-029B-6DFE-6EB43709BC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95585" y="1141010"/>
                      <a:ext cx="502024" cy="484094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49" name="矩形 148">
                      <a:extLst>
                        <a:ext uri="{FF2B5EF4-FFF2-40B4-BE49-F238E27FC236}">
                          <a16:creationId xmlns:a16="http://schemas.microsoft.com/office/drawing/2014/main" id="{CED2E88F-1A00-A2EC-0000-DD553069B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2225" y="1406963"/>
                      <a:ext cx="502024" cy="48409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50" name="矩形 149">
                      <a:extLst>
                        <a:ext uri="{FF2B5EF4-FFF2-40B4-BE49-F238E27FC236}">
                          <a16:creationId xmlns:a16="http://schemas.microsoft.com/office/drawing/2014/main" id="{13A4109C-3057-0416-16D3-A2510CBFB7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3237" y="1649010"/>
                      <a:ext cx="502024" cy="484094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51" name="矩形 150">
                      <a:extLst>
                        <a:ext uri="{FF2B5EF4-FFF2-40B4-BE49-F238E27FC236}">
                          <a16:creationId xmlns:a16="http://schemas.microsoft.com/office/drawing/2014/main" id="{6D32837C-C24F-6BBC-593F-522B606A3F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4249" y="1891057"/>
                      <a:ext cx="502024" cy="48409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52" name="矩形 151">
                      <a:extLst>
                        <a:ext uri="{FF2B5EF4-FFF2-40B4-BE49-F238E27FC236}">
                          <a16:creationId xmlns:a16="http://schemas.microsoft.com/office/drawing/2014/main" id="{6113CE89-E50B-EC03-C321-E16125E483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05261" y="2133104"/>
                      <a:ext cx="502024" cy="484094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53" name="矩形 152">
                      <a:extLst>
                        <a:ext uri="{FF2B5EF4-FFF2-40B4-BE49-F238E27FC236}">
                          <a16:creationId xmlns:a16="http://schemas.microsoft.com/office/drawing/2014/main" id="{F640BC0C-8513-625C-358C-E2EEE75E32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61901" y="2399057"/>
                      <a:ext cx="502024" cy="48409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54" name="矩形 153">
                      <a:extLst>
                        <a:ext uri="{FF2B5EF4-FFF2-40B4-BE49-F238E27FC236}">
                          <a16:creationId xmlns:a16="http://schemas.microsoft.com/office/drawing/2014/main" id="{1E46A72C-73D9-99E7-5DBE-AE0FE07BBD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12913" y="2641104"/>
                      <a:ext cx="502024" cy="484094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</p:grpSp>
            <p:grpSp>
              <p:nvGrpSpPr>
                <p:cNvPr id="157" name="组合 156">
                  <a:extLst>
                    <a:ext uri="{FF2B5EF4-FFF2-40B4-BE49-F238E27FC236}">
                      <a16:creationId xmlns:a16="http://schemas.microsoft.com/office/drawing/2014/main" id="{B0462006-90B1-5AD3-7574-E36F970EB565}"/>
                    </a:ext>
                  </a:extLst>
                </p:cNvPr>
                <p:cNvGrpSpPr/>
                <p:nvPr/>
              </p:nvGrpSpPr>
              <p:grpSpPr>
                <a:xfrm>
                  <a:off x="9483711" y="2886636"/>
                  <a:ext cx="881356" cy="859118"/>
                  <a:chOff x="6544573" y="898963"/>
                  <a:chExt cx="1762712" cy="1718235"/>
                </a:xfrm>
              </p:grpSpPr>
              <p:sp>
                <p:nvSpPr>
                  <p:cNvPr id="167" name="矩形 166">
                    <a:extLst>
                      <a:ext uri="{FF2B5EF4-FFF2-40B4-BE49-F238E27FC236}">
                        <a16:creationId xmlns:a16="http://schemas.microsoft.com/office/drawing/2014/main" id="{C5BF8D7F-B810-1CC6-5EBB-913E8EFF53C6}"/>
                      </a:ext>
                    </a:extLst>
                  </p:cNvPr>
                  <p:cNvSpPr/>
                  <p:nvPr/>
                </p:nvSpPr>
                <p:spPr>
                  <a:xfrm>
                    <a:off x="6544573" y="898963"/>
                    <a:ext cx="502024" cy="484094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68" name="矩形 167">
                    <a:extLst>
                      <a:ext uri="{FF2B5EF4-FFF2-40B4-BE49-F238E27FC236}">
                        <a16:creationId xmlns:a16="http://schemas.microsoft.com/office/drawing/2014/main" id="{C4BC6559-984F-56E6-CC9A-B25F137F6334}"/>
                      </a:ext>
                    </a:extLst>
                  </p:cNvPr>
                  <p:cNvSpPr/>
                  <p:nvPr/>
                </p:nvSpPr>
                <p:spPr>
                  <a:xfrm>
                    <a:off x="6795585" y="1141010"/>
                    <a:ext cx="502024" cy="484094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69" name="矩形 168">
                    <a:extLst>
                      <a:ext uri="{FF2B5EF4-FFF2-40B4-BE49-F238E27FC236}">
                        <a16:creationId xmlns:a16="http://schemas.microsoft.com/office/drawing/2014/main" id="{F2D6255A-9D21-C5AF-FE2C-A0ABF79B1681}"/>
                      </a:ext>
                    </a:extLst>
                  </p:cNvPr>
                  <p:cNvSpPr/>
                  <p:nvPr/>
                </p:nvSpPr>
                <p:spPr>
                  <a:xfrm>
                    <a:off x="7052225" y="1406963"/>
                    <a:ext cx="502024" cy="484094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70" name="矩形 169">
                    <a:extLst>
                      <a:ext uri="{FF2B5EF4-FFF2-40B4-BE49-F238E27FC236}">
                        <a16:creationId xmlns:a16="http://schemas.microsoft.com/office/drawing/2014/main" id="{7B8F7A0C-BCEC-280D-629C-C5F38CBF62EF}"/>
                      </a:ext>
                    </a:extLst>
                  </p:cNvPr>
                  <p:cNvSpPr/>
                  <p:nvPr/>
                </p:nvSpPr>
                <p:spPr>
                  <a:xfrm>
                    <a:off x="7303237" y="1649010"/>
                    <a:ext cx="502024" cy="484094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71" name="矩形 170">
                    <a:extLst>
                      <a:ext uri="{FF2B5EF4-FFF2-40B4-BE49-F238E27FC236}">
                        <a16:creationId xmlns:a16="http://schemas.microsoft.com/office/drawing/2014/main" id="{25C40ADF-94A6-47CB-888D-259C67C9B476}"/>
                      </a:ext>
                    </a:extLst>
                  </p:cNvPr>
                  <p:cNvSpPr/>
                  <p:nvPr/>
                </p:nvSpPr>
                <p:spPr>
                  <a:xfrm>
                    <a:off x="7554249" y="1891057"/>
                    <a:ext cx="502024" cy="484094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72" name="矩形 171">
                    <a:extLst>
                      <a:ext uri="{FF2B5EF4-FFF2-40B4-BE49-F238E27FC236}">
                        <a16:creationId xmlns:a16="http://schemas.microsoft.com/office/drawing/2014/main" id="{EAAFA3C5-0E4C-4529-7406-EA32C6814001}"/>
                      </a:ext>
                    </a:extLst>
                  </p:cNvPr>
                  <p:cNvSpPr/>
                  <p:nvPr/>
                </p:nvSpPr>
                <p:spPr>
                  <a:xfrm>
                    <a:off x="7805261" y="2133104"/>
                    <a:ext cx="502024" cy="484094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5B5462B2-3CE7-1DBF-9BEE-9EED303BEE5E}"/>
                  </a:ext>
                </a:extLst>
              </p:cNvPr>
              <p:cNvSpPr txBox="1"/>
              <p:nvPr/>
            </p:nvSpPr>
            <p:spPr>
              <a:xfrm>
                <a:off x="6936194" y="461560"/>
                <a:ext cx="131880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Po2</a:t>
                </a:r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：池化</a:t>
                </a:r>
                <a:endPara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/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特征图</a:t>
                </a:r>
              </a:p>
            </p:txBody>
          </p:sp>
        </p:grpSp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0625812A-2487-2614-969C-0C4E69E349A1}"/>
                </a:ext>
              </a:extLst>
            </p:cNvPr>
            <p:cNvGrpSpPr/>
            <p:nvPr/>
          </p:nvGrpSpPr>
          <p:grpSpPr>
            <a:xfrm>
              <a:off x="1301192" y="3129386"/>
              <a:ext cx="1318808" cy="652831"/>
              <a:chOff x="1371965" y="3134337"/>
              <a:chExt cx="1318808" cy="652831"/>
            </a:xfrm>
          </p:grpSpPr>
          <p:pic>
            <p:nvPicPr>
              <p:cNvPr id="190" name="图形 189" descr="上一步 纯色填充">
                <a:extLst>
                  <a:ext uri="{FF2B5EF4-FFF2-40B4-BE49-F238E27FC236}">
                    <a16:creationId xmlns:a16="http://schemas.microsoft.com/office/drawing/2014/main" id="{53428B93-DF68-6885-960D-7D0FA0FA11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V="1">
                <a:off x="1551622" y="3232894"/>
                <a:ext cx="1079607" cy="554274"/>
              </a:xfrm>
              <a:prstGeom prst="rect">
                <a:avLst/>
              </a:prstGeom>
            </p:spPr>
          </p:pic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02287EE7-3EDF-4478-C3A6-1DA9BE672392}"/>
                  </a:ext>
                </a:extLst>
              </p:cNvPr>
              <p:cNvSpPr txBox="1"/>
              <p:nvPr/>
            </p:nvSpPr>
            <p:spPr>
              <a:xfrm>
                <a:off x="1371965" y="3134337"/>
                <a:ext cx="131880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卷积处理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C29A8DB0-FC18-0EF1-1198-7F4A74AF78F6}"/>
                </a:ext>
              </a:extLst>
            </p:cNvPr>
            <p:cNvGrpSpPr/>
            <p:nvPr/>
          </p:nvGrpSpPr>
          <p:grpSpPr>
            <a:xfrm>
              <a:off x="3481195" y="3131304"/>
              <a:ext cx="1221839" cy="648992"/>
              <a:chOff x="1371965" y="3134337"/>
              <a:chExt cx="1318808" cy="652988"/>
            </a:xfrm>
          </p:grpSpPr>
          <p:pic>
            <p:nvPicPr>
              <p:cNvPr id="198" name="图形 197" descr="上一步 纯色填充">
                <a:extLst>
                  <a:ext uri="{FF2B5EF4-FFF2-40B4-BE49-F238E27FC236}">
                    <a16:creationId xmlns:a16="http://schemas.microsoft.com/office/drawing/2014/main" id="{F6E1983D-B7AF-AEF6-3381-467BD3E1E4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V="1">
                <a:off x="1586091" y="3233051"/>
                <a:ext cx="1079607" cy="554274"/>
              </a:xfrm>
              <a:prstGeom prst="rect">
                <a:avLst/>
              </a:prstGeom>
            </p:spPr>
          </p:pic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E13B830E-851F-F289-BBA0-073913A57C13}"/>
                  </a:ext>
                </a:extLst>
              </p:cNvPr>
              <p:cNvSpPr txBox="1"/>
              <p:nvPr/>
            </p:nvSpPr>
            <p:spPr>
              <a:xfrm>
                <a:off x="1371965" y="3134337"/>
                <a:ext cx="131880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池化处理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0" name="组合 199">
              <a:extLst>
                <a:ext uri="{FF2B5EF4-FFF2-40B4-BE49-F238E27FC236}">
                  <a16:creationId xmlns:a16="http://schemas.microsoft.com/office/drawing/2014/main" id="{6DABB7A1-C0A4-7FED-E6A4-68A633A6E747}"/>
                </a:ext>
              </a:extLst>
            </p:cNvPr>
            <p:cNvGrpSpPr/>
            <p:nvPr/>
          </p:nvGrpSpPr>
          <p:grpSpPr>
            <a:xfrm>
              <a:off x="4932374" y="3132696"/>
              <a:ext cx="1236554" cy="652831"/>
              <a:chOff x="1371965" y="3134337"/>
              <a:chExt cx="1318808" cy="652831"/>
            </a:xfrm>
          </p:grpSpPr>
          <p:pic>
            <p:nvPicPr>
              <p:cNvPr id="201" name="图形 200" descr="上一步 纯色填充">
                <a:extLst>
                  <a:ext uri="{FF2B5EF4-FFF2-40B4-BE49-F238E27FC236}">
                    <a16:creationId xmlns:a16="http://schemas.microsoft.com/office/drawing/2014/main" id="{342C4440-D371-0EAA-DCE4-63E4A24E58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V="1">
                <a:off x="1551622" y="3232894"/>
                <a:ext cx="1079607" cy="554274"/>
              </a:xfrm>
              <a:prstGeom prst="rect">
                <a:avLst/>
              </a:prstGeom>
            </p:spPr>
          </p:pic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983FD863-B503-DCD3-774F-72DBB9ECDD6D}"/>
                  </a:ext>
                </a:extLst>
              </p:cNvPr>
              <p:cNvSpPr txBox="1"/>
              <p:nvPr/>
            </p:nvSpPr>
            <p:spPr>
              <a:xfrm>
                <a:off x="1371965" y="3134337"/>
                <a:ext cx="131880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卷积处理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4ABEC354-F1D9-A238-25F0-C3C29432FAB2}"/>
                </a:ext>
              </a:extLst>
            </p:cNvPr>
            <p:cNvGrpSpPr/>
            <p:nvPr/>
          </p:nvGrpSpPr>
          <p:grpSpPr>
            <a:xfrm>
              <a:off x="6538645" y="3133598"/>
              <a:ext cx="1357481" cy="646521"/>
              <a:chOff x="1327739" y="3139469"/>
              <a:chExt cx="1318808" cy="647698"/>
            </a:xfrm>
          </p:grpSpPr>
          <p:pic>
            <p:nvPicPr>
              <p:cNvPr id="207" name="图形 206" descr="上一步 纯色填充">
                <a:extLst>
                  <a:ext uri="{FF2B5EF4-FFF2-40B4-BE49-F238E27FC236}">
                    <a16:creationId xmlns:a16="http://schemas.microsoft.com/office/drawing/2014/main" id="{48EEEE45-6AF9-2B0F-3FE1-AAD70DF1B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V="1">
                <a:off x="1551622" y="3264794"/>
                <a:ext cx="1017471" cy="522373"/>
              </a:xfrm>
              <a:prstGeom prst="rect">
                <a:avLst/>
              </a:prstGeom>
            </p:spPr>
          </p:pic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1DDD02B0-4BD3-8011-9B0E-A9842E4CEE09}"/>
                  </a:ext>
                </a:extLst>
              </p:cNvPr>
              <p:cNvSpPr txBox="1"/>
              <p:nvPr/>
            </p:nvSpPr>
            <p:spPr>
              <a:xfrm>
                <a:off x="1327739" y="3139469"/>
                <a:ext cx="131880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池化处理</a:t>
                </a:r>
                <a:r>
                  <a:rPr lang="en-US" altLang="zh-CN" sz="1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0" name="平行四边形 209">
              <a:extLst>
                <a:ext uri="{FF2B5EF4-FFF2-40B4-BE49-F238E27FC236}">
                  <a16:creationId xmlns:a16="http://schemas.microsoft.com/office/drawing/2014/main" id="{DFC22CA7-1B66-3CB2-FBA5-15B5B95F0552}"/>
                </a:ext>
              </a:extLst>
            </p:cNvPr>
            <p:cNvSpPr/>
            <p:nvPr/>
          </p:nvSpPr>
          <p:spPr>
            <a:xfrm flipH="1">
              <a:off x="6415170" y="1207668"/>
              <a:ext cx="2613005" cy="2297188"/>
            </a:xfrm>
            <a:prstGeom prst="parallelogram">
              <a:avLst>
                <a:gd name="adj" fmla="val 105507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12" name="直接连接符 211">
              <a:extLst>
                <a:ext uri="{FF2B5EF4-FFF2-40B4-BE49-F238E27FC236}">
                  <a16:creationId xmlns:a16="http://schemas.microsoft.com/office/drawing/2014/main" id="{D05C27E6-578D-2A54-C8B8-65CB23F9597F}"/>
                </a:ext>
              </a:extLst>
            </p:cNvPr>
            <p:cNvCxnSpPr>
              <a:cxnSpLocks/>
              <a:endCxn id="210" idx="1"/>
            </p:cNvCxnSpPr>
            <p:nvPr/>
          </p:nvCxnSpPr>
          <p:spPr>
            <a:xfrm>
              <a:off x="5609513" y="976480"/>
              <a:ext cx="900312" cy="231188"/>
            </a:xfrm>
            <a:prstGeom prst="line">
              <a:avLst/>
            </a:prstGeom>
            <a:ln cmpd="thickThin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3ACD18B1-E9EC-EB20-A1EF-533C568A2BEA}"/>
                </a:ext>
              </a:extLst>
            </p:cNvPr>
            <p:cNvCxnSpPr>
              <a:cxnSpLocks/>
              <a:endCxn id="210" idx="3"/>
            </p:cNvCxnSpPr>
            <p:nvPr/>
          </p:nvCxnSpPr>
          <p:spPr>
            <a:xfrm flipV="1">
              <a:off x="8274848" y="3504856"/>
              <a:ext cx="658672" cy="184214"/>
            </a:xfrm>
            <a:prstGeom prst="line">
              <a:avLst/>
            </a:prstGeom>
            <a:ln cmpd="thickThin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A9560A62-2434-FF91-7381-2B628922D74E}"/>
                </a:ext>
              </a:extLst>
            </p:cNvPr>
            <p:cNvSpPr txBox="1"/>
            <p:nvPr/>
          </p:nvSpPr>
          <p:spPr>
            <a:xfrm>
              <a:off x="8170387" y="3305269"/>
              <a:ext cx="6352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全连接</a:t>
              </a:r>
              <a:endPara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42CA724A-BC01-B139-BB7B-3C37029683B5}"/>
                </a:ext>
              </a:extLst>
            </p:cNvPr>
            <p:cNvSpPr txBox="1"/>
            <p:nvPr/>
          </p:nvSpPr>
          <p:spPr>
            <a:xfrm>
              <a:off x="5853306" y="759048"/>
              <a:ext cx="11562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Un1</a:t>
              </a:r>
              <a:r>
                <a: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：展开</a:t>
              </a:r>
              <a:endPara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序列</a:t>
              </a:r>
              <a:endPara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8" name="平行四边形 217">
              <a:extLst>
                <a:ext uri="{FF2B5EF4-FFF2-40B4-BE49-F238E27FC236}">
                  <a16:creationId xmlns:a16="http://schemas.microsoft.com/office/drawing/2014/main" id="{5CB2A5C7-9264-D072-D8CC-F85A29B40DED}"/>
                </a:ext>
              </a:extLst>
            </p:cNvPr>
            <p:cNvSpPr/>
            <p:nvPr/>
          </p:nvSpPr>
          <p:spPr>
            <a:xfrm flipH="1">
              <a:off x="7329304" y="1382131"/>
              <a:ext cx="2267998" cy="1956403"/>
            </a:xfrm>
            <a:prstGeom prst="parallelogram">
              <a:avLst>
                <a:gd name="adj" fmla="val 10550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19" name="直接连接符 218">
              <a:extLst>
                <a:ext uri="{FF2B5EF4-FFF2-40B4-BE49-F238E27FC236}">
                  <a16:creationId xmlns:a16="http://schemas.microsoft.com/office/drawing/2014/main" id="{C2683685-5CDC-92ED-DD48-444B14F0E597}"/>
                </a:ext>
              </a:extLst>
            </p:cNvPr>
            <p:cNvCxnSpPr>
              <a:cxnSpLocks/>
              <a:stCxn id="210" idx="1"/>
            </p:cNvCxnSpPr>
            <p:nvPr/>
          </p:nvCxnSpPr>
          <p:spPr>
            <a:xfrm>
              <a:off x="6509825" y="1207668"/>
              <a:ext cx="919999" cy="168991"/>
            </a:xfrm>
            <a:prstGeom prst="line">
              <a:avLst/>
            </a:prstGeom>
            <a:ln cmpd="thickThin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>
              <a:extLst>
                <a:ext uri="{FF2B5EF4-FFF2-40B4-BE49-F238E27FC236}">
                  <a16:creationId xmlns:a16="http://schemas.microsoft.com/office/drawing/2014/main" id="{E29B4026-EB10-D3B6-60E8-3B0959C276F3}"/>
                </a:ext>
              </a:extLst>
            </p:cNvPr>
            <p:cNvCxnSpPr>
              <a:cxnSpLocks/>
              <a:stCxn id="210" idx="3"/>
              <a:endCxn id="218" idx="3"/>
            </p:cNvCxnSpPr>
            <p:nvPr/>
          </p:nvCxnSpPr>
          <p:spPr>
            <a:xfrm flipV="1">
              <a:off x="8933520" y="3338534"/>
              <a:ext cx="561854" cy="166322"/>
            </a:xfrm>
            <a:prstGeom prst="line">
              <a:avLst/>
            </a:prstGeom>
            <a:ln cmpd="thickThin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平行四边形 228">
              <a:extLst>
                <a:ext uri="{FF2B5EF4-FFF2-40B4-BE49-F238E27FC236}">
                  <a16:creationId xmlns:a16="http://schemas.microsoft.com/office/drawing/2014/main" id="{86E6AB39-B6F8-DFF5-62A4-FB8ED195212E}"/>
                </a:ext>
              </a:extLst>
            </p:cNvPr>
            <p:cNvSpPr/>
            <p:nvPr/>
          </p:nvSpPr>
          <p:spPr>
            <a:xfrm flipH="1">
              <a:off x="8059945" y="1472856"/>
              <a:ext cx="1950517" cy="1661718"/>
            </a:xfrm>
            <a:prstGeom prst="parallelogram">
              <a:avLst>
                <a:gd name="adj" fmla="val 1055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30" name="直接连接符 229">
              <a:extLst>
                <a:ext uri="{FF2B5EF4-FFF2-40B4-BE49-F238E27FC236}">
                  <a16:creationId xmlns:a16="http://schemas.microsoft.com/office/drawing/2014/main" id="{9C520C5D-BB5D-1C7C-8648-F32F7D99A99D}"/>
                </a:ext>
              </a:extLst>
            </p:cNvPr>
            <p:cNvCxnSpPr>
              <a:cxnSpLocks/>
              <a:stCxn id="218" idx="1"/>
              <a:endCxn id="229" idx="1"/>
            </p:cNvCxnSpPr>
            <p:nvPr/>
          </p:nvCxnSpPr>
          <p:spPr>
            <a:xfrm>
              <a:off x="7431232" y="1382131"/>
              <a:ext cx="727357" cy="90725"/>
            </a:xfrm>
            <a:prstGeom prst="line">
              <a:avLst/>
            </a:prstGeom>
            <a:ln cmpd="thickThin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>
              <a:extLst>
                <a:ext uri="{FF2B5EF4-FFF2-40B4-BE49-F238E27FC236}">
                  <a16:creationId xmlns:a16="http://schemas.microsoft.com/office/drawing/2014/main" id="{25D89054-249D-1C62-3D29-3AEBF981F806}"/>
                </a:ext>
              </a:extLst>
            </p:cNvPr>
            <p:cNvCxnSpPr>
              <a:cxnSpLocks/>
              <a:stCxn id="218" idx="3"/>
              <a:endCxn id="229" idx="3"/>
            </p:cNvCxnSpPr>
            <p:nvPr/>
          </p:nvCxnSpPr>
          <p:spPr>
            <a:xfrm flipV="1">
              <a:off x="9495374" y="3134574"/>
              <a:ext cx="416444" cy="203960"/>
            </a:xfrm>
            <a:prstGeom prst="line">
              <a:avLst/>
            </a:prstGeom>
            <a:ln cmpd="thickThin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3987359C-482A-4361-1CD7-214B0D6AF635}"/>
                </a:ext>
              </a:extLst>
            </p:cNvPr>
            <p:cNvSpPr txBox="1"/>
            <p:nvPr/>
          </p:nvSpPr>
          <p:spPr>
            <a:xfrm>
              <a:off x="8962035" y="3417709"/>
              <a:ext cx="6352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全连接</a:t>
              </a:r>
              <a:endPara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7" name="文本框 236">
              <a:extLst>
                <a:ext uri="{FF2B5EF4-FFF2-40B4-BE49-F238E27FC236}">
                  <a16:creationId xmlns:a16="http://schemas.microsoft.com/office/drawing/2014/main" id="{BC486E74-5A73-EE6C-FE6E-4F747B87F14C}"/>
                </a:ext>
              </a:extLst>
            </p:cNvPr>
            <p:cNvSpPr txBox="1"/>
            <p:nvPr/>
          </p:nvSpPr>
          <p:spPr>
            <a:xfrm>
              <a:off x="9575951" y="3191856"/>
              <a:ext cx="5434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高斯连接</a:t>
              </a:r>
              <a:endPara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D1131827-D899-B4DE-D9CC-A7EA54617FAB}"/>
                </a:ext>
              </a:extLst>
            </p:cNvPr>
            <p:cNvSpPr txBox="1"/>
            <p:nvPr/>
          </p:nvSpPr>
          <p:spPr>
            <a:xfrm>
              <a:off x="6797744" y="886645"/>
              <a:ext cx="11562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Un2</a:t>
              </a:r>
              <a:r>
                <a: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：展开</a:t>
              </a:r>
              <a:endPara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序列</a:t>
              </a:r>
              <a:endPara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8D8C65A3-A320-0899-5135-8BB2D25B6686}"/>
                </a:ext>
              </a:extLst>
            </p:cNvPr>
            <p:cNvSpPr txBox="1"/>
            <p:nvPr/>
          </p:nvSpPr>
          <p:spPr>
            <a:xfrm>
              <a:off x="7549927" y="1180306"/>
              <a:ext cx="11562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最终输出</a:t>
              </a:r>
              <a:endPara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0" name="左大括号 239">
              <a:extLst>
                <a:ext uri="{FF2B5EF4-FFF2-40B4-BE49-F238E27FC236}">
                  <a16:creationId xmlns:a16="http://schemas.microsoft.com/office/drawing/2014/main" id="{3698079C-F34A-46AC-67EE-DB643443EB86}"/>
                </a:ext>
              </a:extLst>
            </p:cNvPr>
            <p:cNvSpPr/>
            <p:nvPr/>
          </p:nvSpPr>
          <p:spPr>
            <a:xfrm rot="16200000">
              <a:off x="1141355" y="3094430"/>
              <a:ext cx="153767" cy="1426261"/>
            </a:xfrm>
            <a:prstGeom prst="leftBrac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左大括号 241">
              <a:extLst>
                <a:ext uri="{FF2B5EF4-FFF2-40B4-BE49-F238E27FC236}">
                  <a16:creationId xmlns:a16="http://schemas.microsoft.com/office/drawing/2014/main" id="{40F51C6B-3B63-A9CB-8627-C0119D9B1F3E}"/>
                </a:ext>
              </a:extLst>
            </p:cNvPr>
            <p:cNvSpPr/>
            <p:nvPr/>
          </p:nvSpPr>
          <p:spPr>
            <a:xfrm rot="16200000">
              <a:off x="5021686" y="676529"/>
              <a:ext cx="159839" cy="6255989"/>
            </a:xfrm>
            <a:prstGeom prst="leftBrac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左大括号 242">
              <a:extLst>
                <a:ext uri="{FF2B5EF4-FFF2-40B4-BE49-F238E27FC236}">
                  <a16:creationId xmlns:a16="http://schemas.microsoft.com/office/drawing/2014/main" id="{55BF3361-4F51-D5D4-26A0-686F0E6EB2C8}"/>
                </a:ext>
              </a:extLst>
            </p:cNvPr>
            <p:cNvSpPr/>
            <p:nvPr/>
          </p:nvSpPr>
          <p:spPr>
            <a:xfrm rot="16200000">
              <a:off x="9081404" y="2910899"/>
              <a:ext cx="153767" cy="1781174"/>
            </a:xfrm>
            <a:prstGeom prst="leftBrac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文本框 244">
              <a:extLst>
                <a:ext uri="{FF2B5EF4-FFF2-40B4-BE49-F238E27FC236}">
                  <a16:creationId xmlns:a16="http://schemas.microsoft.com/office/drawing/2014/main" id="{CAF39F27-F160-F4E9-D49F-976895DA24D1}"/>
                </a:ext>
              </a:extLst>
            </p:cNvPr>
            <p:cNvSpPr txBox="1"/>
            <p:nvPr/>
          </p:nvSpPr>
          <p:spPr>
            <a:xfrm>
              <a:off x="558834" y="3825736"/>
              <a:ext cx="13188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输入层</a:t>
              </a:r>
            </a:p>
          </p:txBody>
        </p:sp>
        <p:sp>
          <p:nvSpPr>
            <p:cNvPr id="246" name="文本框 245">
              <a:extLst>
                <a:ext uri="{FF2B5EF4-FFF2-40B4-BE49-F238E27FC236}">
                  <a16:creationId xmlns:a16="http://schemas.microsoft.com/office/drawing/2014/main" id="{B5E7BB00-CACB-0931-F57A-7ABEFE15DBC8}"/>
                </a:ext>
              </a:extLst>
            </p:cNvPr>
            <p:cNvSpPr txBox="1"/>
            <p:nvPr/>
          </p:nvSpPr>
          <p:spPr>
            <a:xfrm>
              <a:off x="4464906" y="3822227"/>
              <a:ext cx="13188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中间隐藏层</a:t>
              </a:r>
            </a:p>
          </p:txBody>
        </p:sp>
        <p:sp>
          <p:nvSpPr>
            <p:cNvPr id="247" name="文本框 246">
              <a:extLst>
                <a:ext uri="{FF2B5EF4-FFF2-40B4-BE49-F238E27FC236}">
                  <a16:creationId xmlns:a16="http://schemas.microsoft.com/office/drawing/2014/main" id="{DD97969A-47CE-313D-6803-17B42D1866E4}"/>
                </a:ext>
              </a:extLst>
            </p:cNvPr>
            <p:cNvSpPr txBox="1"/>
            <p:nvPr/>
          </p:nvSpPr>
          <p:spPr>
            <a:xfrm>
              <a:off x="8498883" y="3820934"/>
              <a:ext cx="13188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rPr>
                <a:t>输出层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B097D54-A9E3-457F-5BB6-1DCD97756363}"/>
              </a:ext>
            </a:extLst>
          </p:cNvPr>
          <p:cNvSpPr txBox="1"/>
          <p:nvPr/>
        </p:nvSpPr>
        <p:spPr>
          <a:xfrm>
            <a:off x="4064165" y="2470630"/>
            <a:ext cx="364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电液视觉伺服控制流程图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8865A22-82E2-7320-1C4D-4B9788337038}"/>
              </a:ext>
            </a:extLst>
          </p:cNvPr>
          <p:cNvSpPr txBox="1"/>
          <p:nvPr/>
        </p:nvSpPr>
        <p:spPr>
          <a:xfrm>
            <a:off x="4334817" y="6382317"/>
            <a:ext cx="364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视觉神经网络图像处理原理图</a:t>
            </a:r>
          </a:p>
        </p:txBody>
      </p:sp>
    </p:spTree>
    <p:extLst>
      <p:ext uri="{BB962C8B-B14F-4D97-AF65-F5344CB8AC3E}">
        <p14:creationId xmlns:p14="http://schemas.microsoft.com/office/powerpoint/2010/main" val="150488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Picture 19">
            <a:extLst>
              <a:ext uri="{FF2B5EF4-FFF2-40B4-BE49-F238E27FC236}">
                <a16:creationId xmlns:a16="http://schemas.microsoft.com/office/drawing/2014/main" id="{AFE0B565-FD35-1C0E-957F-A60E5CB6C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" r="1875" b="4564"/>
          <a:stretch>
            <a:fillRect/>
          </a:stretch>
        </p:blipFill>
        <p:spPr bwMode="auto">
          <a:xfrm>
            <a:off x="87181" y="4047774"/>
            <a:ext cx="4832140" cy="193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3" name="文本框 252">
            <a:extLst>
              <a:ext uri="{FF2B5EF4-FFF2-40B4-BE49-F238E27FC236}">
                <a16:creationId xmlns:a16="http://schemas.microsoft.com/office/drawing/2014/main" id="{631C5982-A5D4-4754-A970-A4EAD6246B77}"/>
              </a:ext>
            </a:extLst>
          </p:cNvPr>
          <p:cNvSpPr txBox="1"/>
          <p:nvPr/>
        </p:nvSpPr>
        <p:spPr>
          <a:xfrm>
            <a:off x="1653702" y="6400800"/>
            <a:ext cx="169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graphicFrame>
        <p:nvGraphicFramePr>
          <p:cNvPr id="254" name="表格 253">
            <a:extLst>
              <a:ext uri="{FF2B5EF4-FFF2-40B4-BE49-F238E27FC236}">
                <a16:creationId xmlns:a16="http://schemas.microsoft.com/office/drawing/2014/main" id="{5086C919-4D52-9FD9-3D2E-00F4736AF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646515"/>
              </p:ext>
            </p:extLst>
          </p:nvPr>
        </p:nvGraphicFramePr>
        <p:xfrm>
          <a:off x="6221896" y="117685"/>
          <a:ext cx="4094098" cy="40792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7049">
                  <a:extLst>
                    <a:ext uri="{9D8B030D-6E8A-4147-A177-3AD203B41FA5}">
                      <a16:colId xmlns:a16="http://schemas.microsoft.com/office/drawing/2014/main" val="1890538295"/>
                    </a:ext>
                  </a:extLst>
                </a:gridCol>
                <a:gridCol w="2047049">
                  <a:extLst>
                    <a:ext uri="{9D8B030D-6E8A-4147-A177-3AD203B41FA5}">
                      <a16:colId xmlns:a16="http://schemas.microsoft.com/office/drawing/2014/main" val="2609361031"/>
                    </a:ext>
                  </a:extLst>
                </a:gridCol>
              </a:tblGrid>
              <a:tr h="370843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800"/>
                        </a:spcAft>
                      </a:pPr>
                      <a:r>
                        <a:rPr lang="zh-CN" sz="1600" b="1" dirty="0">
                          <a:solidFill>
                            <a:schemeClr val="tx1"/>
                          </a:solidFill>
                          <a:effectLst/>
                        </a:rPr>
                        <a:t>技术指标</a:t>
                      </a:r>
                      <a:endParaRPr lang="zh-CN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1D34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34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800"/>
                        </a:spcAft>
                      </a:pPr>
                      <a:r>
                        <a:rPr lang="zh-CN" sz="1600" b="1" dirty="0">
                          <a:solidFill>
                            <a:schemeClr val="tx1"/>
                          </a:solidFill>
                          <a:effectLst/>
                        </a:rPr>
                        <a:t>参数</a:t>
                      </a:r>
                      <a:endParaRPr lang="zh-CN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1D34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D34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846078"/>
                  </a:ext>
                </a:extLst>
              </a:tr>
              <a:tr h="370843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800"/>
                        </a:spcAft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effectLst/>
                        </a:rPr>
                        <a:t>机器人</a:t>
                      </a: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</a:rPr>
                        <a:t>跟踪精度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1D34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80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</a:rPr>
                        <a:t>＜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5%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1D34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658374"/>
                  </a:ext>
                </a:extLst>
              </a:tr>
              <a:tr h="370843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800"/>
                        </a:spcAft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effectLst/>
                        </a:rPr>
                        <a:t>视觉位检测</a:t>
                      </a: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</a:rPr>
                        <a:t>范围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effectLst/>
                        </a:rPr>
                        <a:t>°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-140</a:t>
                      </a: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</a:rPr>
                        <a:t>°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effectLst/>
                        </a:rPr>
                        <a:t>有畸变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819089"/>
                  </a:ext>
                </a:extLst>
              </a:tr>
              <a:tr h="370843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800"/>
                        </a:spcAft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</a:rPr>
                        <a:t>额定扭矩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44Nm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515749"/>
                  </a:ext>
                </a:extLst>
              </a:tr>
              <a:tr h="370843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800"/>
                        </a:spcAft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</a:rPr>
                        <a:t>最大功率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300W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19966"/>
                  </a:ext>
                </a:extLst>
              </a:tr>
              <a:tr h="370843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800"/>
                        </a:spcAft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</a:rPr>
                        <a:t>供电方式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800"/>
                        </a:spcAft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</a:rPr>
                        <a:t>外接电源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160364"/>
                  </a:ext>
                </a:extLst>
              </a:tr>
              <a:tr h="370843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80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</a:rPr>
                        <a:t>视觉识别精度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80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</a:rPr>
                        <a:t>大于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93%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12576"/>
                  </a:ext>
                </a:extLst>
              </a:tr>
              <a:tr h="370843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800"/>
                        </a:spcAft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effectLst/>
                        </a:rPr>
                        <a:t>帧标定处理速度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15ms/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effectLst/>
                        </a:rPr>
                        <a:t>fps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242695"/>
                  </a:ext>
                </a:extLst>
              </a:tr>
              <a:tr h="370843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800"/>
                        </a:spcAft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</a:rPr>
                        <a:t>复现速度倍速范围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1-5</a:t>
                      </a: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</a:rPr>
                        <a:t>倍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936626"/>
                  </a:ext>
                </a:extLst>
              </a:tr>
              <a:tr h="370843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800"/>
                        </a:spcAft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视觉信号开发环境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800"/>
                        </a:spcAft>
                      </a:pP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Pycharm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(torch1.10)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147879"/>
                  </a:ext>
                </a:extLst>
              </a:tr>
              <a:tr h="370843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800"/>
                        </a:spcAft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</a:rPr>
                        <a:t>控制器硬件开发环境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1D34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Keil 5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1D34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6111115"/>
                  </a:ext>
                </a:extLst>
              </a:tr>
            </a:tbl>
          </a:graphicData>
        </a:graphic>
      </p:graphicFrame>
      <p:pic>
        <p:nvPicPr>
          <p:cNvPr id="136" name="图片 135" descr="图片包含 男人, 发动机, 游戏机, 播放器&#10;&#10;描述已自动生成">
            <a:extLst>
              <a:ext uri="{FF2B5EF4-FFF2-40B4-BE49-F238E27FC236}">
                <a16:creationId xmlns:a16="http://schemas.microsoft.com/office/drawing/2014/main" id="{735E53C6-D0FE-1FD2-CE74-976B32E8F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41" y="117685"/>
            <a:ext cx="5285783" cy="3450336"/>
          </a:xfrm>
          <a:prstGeom prst="rect">
            <a:avLst/>
          </a:prstGeom>
        </p:spPr>
      </p:pic>
      <p:graphicFrame>
        <p:nvGraphicFramePr>
          <p:cNvPr id="134" name="表格 133">
            <a:extLst>
              <a:ext uri="{FF2B5EF4-FFF2-40B4-BE49-F238E27FC236}">
                <a16:creationId xmlns:a16="http://schemas.microsoft.com/office/drawing/2014/main" id="{77755262-638F-DBA5-78D6-052BB6DFA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059703"/>
              </p:ext>
            </p:extLst>
          </p:nvPr>
        </p:nvGraphicFramePr>
        <p:xfrm>
          <a:off x="641593" y="196933"/>
          <a:ext cx="5040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731538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689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6669459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993044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265734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13979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315613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459745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921566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671392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492392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6874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204704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7745064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3252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993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396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8474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2062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3243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6756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60518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831412"/>
                  </a:ext>
                </a:extLst>
              </a:tr>
            </a:tbl>
          </a:graphicData>
        </a:graphic>
      </p:graphicFrame>
      <p:sp>
        <p:nvSpPr>
          <p:cNvPr id="137" name="文本框 136">
            <a:extLst>
              <a:ext uri="{FF2B5EF4-FFF2-40B4-BE49-F238E27FC236}">
                <a16:creationId xmlns:a16="http://schemas.microsoft.com/office/drawing/2014/main" id="{9920AA0A-37C3-A4DA-B8B6-625956B12D12}"/>
              </a:ext>
            </a:extLst>
          </p:cNvPr>
          <p:cNvSpPr txBox="1"/>
          <p:nvPr/>
        </p:nvSpPr>
        <p:spPr>
          <a:xfrm>
            <a:off x="270180" y="3497549"/>
            <a:ext cx="1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FFBE772C-D93E-A1BA-ADCE-C46978FDA8D8}"/>
              </a:ext>
            </a:extLst>
          </p:cNvPr>
          <p:cNvSpPr txBox="1"/>
          <p:nvPr/>
        </p:nvSpPr>
        <p:spPr>
          <a:xfrm>
            <a:off x="1359900" y="3497549"/>
            <a:ext cx="64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100</a:t>
            </a:r>
            <a:endParaRPr lang="zh-CN" altLang="en-US" b="1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31FF1CB9-FC5A-C135-5135-E3CDDF83FE44}"/>
              </a:ext>
            </a:extLst>
          </p:cNvPr>
          <p:cNvSpPr txBox="1"/>
          <p:nvPr/>
        </p:nvSpPr>
        <p:spPr>
          <a:xfrm>
            <a:off x="2795427" y="3497549"/>
            <a:ext cx="59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200</a:t>
            </a:r>
            <a:endParaRPr lang="zh-CN" altLang="en-US" b="1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0F992DF0-C938-D03F-93C0-6CD5502398B9}"/>
              </a:ext>
            </a:extLst>
          </p:cNvPr>
          <p:cNvSpPr txBox="1"/>
          <p:nvPr/>
        </p:nvSpPr>
        <p:spPr>
          <a:xfrm>
            <a:off x="4004975" y="3497549"/>
            <a:ext cx="59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300</a:t>
            </a:r>
            <a:endParaRPr lang="zh-CN" altLang="en-US" b="1" dirty="0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65398E8B-D72D-D6FB-DE27-BDD866BA3C21}"/>
              </a:ext>
            </a:extLst>
          </p:cNvPr>
          <p:cNvSpPr txBox="1"/>
          <p:nvPr/>
        </p:nvSpPr>
        <p:spPr>
          <a:xfrm>
            <a:off x="5215539" y="3497549"/>
            <a:ext cx="59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400</a:t>
            </a:r>
            <a:endParaRPr lang="zh-CN" altLang="en-US" b="1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6522B4C-D1A8-EFFA-C23F-C0C3A35A7501}"/>
              </a:ext>
            </a:extLst>
          </p:cNvPr>
          <p:cNvSpPr txBox="1"/>
          <p:nvPr/>
        </p:nvSpPr>
        <p:spPr>
          <a:xfrm>
            <a:off x="0" y="2201178"/>
            <a:ext cx="64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100</a:t>
            </a:r>
            <a:endParaRPr lang="zh-CN" altLang="en-US" b="1" dirty="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ECB1399B-037B-AF98-170E-92BCFB28BF69}"/>
              </a:ext>
            </a:extLst>
          </p:cNvPr>
          <p:cNvSpPr txBox="1"/>
          <p:nvPr/>
        </p:nvSpPr>
        <p:spPr>
          <a:xfrm>
            <a:off x="0" y="87868"/>
            <a:ext cx="64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300</a:t>
            </a:r>
            <a:endParaRPr lang="zh-CN" altLang="en-US" b="1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F7B4D00F-089B-A650-1B50-69A9CCCFB862}"/>
              </a:ext>
            </a:extLst>
          </p:cNvPr>
          <p:cNvSpPr txBox="1"/>
          <p:nvPr/>
        </p:nvSpPr>
        <p:spPr>
          <a:xfrm>
            <a:off x="0" y="1144523"/>
            <a:ext cx="64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200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6840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3DA27969-9F54-CB42-7D64-CD564A5CA610}"/>
              </a:ext>
            </a:extLst>
          </p:cNvPr>
          <p:cNvGrpSpPr/>
          <p:nvPr/>
        </p:nvGrpSpPr>
        <p:grpSpPr>
          <a:xfrm>
            <a:off x="0" y="9393"/>
            <a:ext cx="8637155" cy="4209023"/>
            <a:chOff x="810852" y="648315"/>
            <a:chExt cx="8637155" cy="4209023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32A3FF58-36B2-28E9-D652-9B957B5C0354}"/>
                </a:ext>
              </a:extLst>
            </p:cNvPr>
            <p:cNvGrpSpPr/>
            <p:nvPr/>
          </p:nvGrpSpPr>
          <p:grpSpPr>
            <a:xfrm>
              <a:off x="810852" y="648315"/>
              <a:ext cx="5610310" cy="4209023"/>
              <a:chOff x="747352" y="114915"/>
              <a:chExt cx="5610310" cy="4209023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9D54245B-E4FF-F21B-2E01-FEE3F555B09C}"/>
                  </a:ext>
                </a:extLst>
              </p:cNvPr>
              <p:cNvGrpSpPr/>
              <p:nvPr/>
            </p:nvGrpSpPr>
            <p:grpSpPr>
              <a:xfrm>
                <a:off x="747352" y="2747773"/>
                <a:ext cx="2164760" cy="1362453"/>
                <a:chOff x="4490833" y="4609964"/>
                <a:chExt cx="2164760" cy="1362453"/>
              </a:xfrm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07D7EC8B-BAB5-6456-4B9A-80B9717B7E7E}"/>
                    </a:ext>
                  </a:extLst>
                </p:cNvPr>
                <p:cNvSpPr/>
                <p:nvPr/>
              </p:nvSpPr>
              <p:spPr>
                <a:xfrm>
                  <a:off x="5100004" y="5741585"/>
                  <a:ext cx="959332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900" b="1" i="0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海康视觉相机</a:t>
                  </a:r>
                </a:p>
              </p:txBody>
            </p:sp>
            <p:pic>
              <p:nvPicPr>
                <p:cNvPr id="11" name="图片 10" descr="电子仪器&#10;&#10;中度可信度描述已自动生成">
                  <a:extLst>
                    <a:ext uri="{FF2B5EF4-FFF2-40B4-BE49-F238E27FC236}">
                      <a16:creationId xmlns:a16="http://schemas.microsoft.com/office/drawing/2014/main" id="{9627C6F2-3D65-1B3F-4A9D-B08B25D9E0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27367" y="4671324"/>
                  <a:ext cx="1328226" cy="946351"/>
                </a:xfrm>
                <a:prstGeom prst="rect">
                  <a:avLst/>
                </a:prstGeom>
              </p:spPr>
            </p:pic>
            <p:pic>
              <p:nvPicPr>
                <p:cNvPr id="12" name="图片 11" descr="图表, 漏斗图&#10;&#10;描述已自动生成">
                  <a:extLst>
                    <a:ext uri="{FF2B5EF4-FFF2-40B4-BE49-F238E27FC236}">
                      <a16:creationId xmlns:a16="http://schemas.microsoft.com/office/drawing/2014/main" id="{1B23CD3F-A817-B78C-3227-4216CBF807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0833" y="4609964"/>
                  <a:ext cx="812785" cy="1236532"/>
                </a:xfrm>
                <a:prstGeom prst="rect">
                  <a:avLst/>
                </a:prstGeom>
              </p:spPr>
            </p:pic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4100BF38-92F7-63DF-7771-0504D4F54BD8}"/>
                  </a:ext>
                </a:extLst>
              </p:cNvPr>
              <p:cNvGrpSpPr/>
              <p:nvPr/>
            </p:nvGrpSpPr>
            <p:grpSpPr>
              <a:xfrm>
                <a:off x="4042741" y="2408140"/>
                <a:ext cx="2130365" cy="1915798"/>
                <a:chOff x="4320323" y="3429000"/>
                <a:chExt cx="2130365" cy="1915798"/>
              </a:xfrm>
            </p:grpSpPr>
            <p:pic>
              <p:nvPicPr>
                <p:cNvPr id="15" name="图片 14" descr="黑色的游戏机&#10;&#10;中度可信度描述已自动生成">
                  <a:extLst>
                    <a:ext uri="{FF2B5EF4-FFF2-40B4-BE49-F238E27FC236}">
                      <a16:creationId xmlns:a16="http://schemas.microsoft.com/office/drawing/2014/main" id="{B96AB78D-76C3-9446-E30B-CA537CF309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0323" y="3429000"/>
                  <a:ext cx="2130365" cy="1546466"/>
                </a:xfrm>
                <a:prstGeom prst="rect">
                  <a:avLst/>
                </a:prstGeom>
              </p:spPr>
            </p:pic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D29197E2-185A-0463-34FA-1E78E25335BB}"/>
                    </a:ext>
                  </a:extLst>
                </p:cNvPr>
                <p:cNvSpPr/>
                <p:nvPr/>
              </p:nvSpPr>
              <p:spPr>
                <a:xfrm>
                  <a:off x="4905839" y="4975466"/>
                  <a:ext cx="959332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900" b="1" i="0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Jetson Xavier AI</a:t>
                  </a:r>
                  <a:r>
                    <a:rPr lang="zh-CN" altLang="en-US" sz="900" b="1" i="0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计算机</a:t>
                  </a:r>
                </a:p>
              </p:txBody>
            </p: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3C9654BA-F00F-95A1-5F26-384DF3723B0D}"/>
                  </a:ext>
                </a:extLst>
              </p:cNvPr>
              <p:cNvGrpSpPr/>
              <p:nvPr/>
            </p:nvGrpSpPr>
            <p:grpSpPr>
              <a:xfrm>
                <a:off x="3896168" y="114915"/>
                <a:ext cx="2365868" cy="1676860"/>
                <a:chOff x="8151152" y="2436169"/>
                <a:chExt cx="2601377" cy="1777298"/>
              </a:xfrm>
            </p:grpSpPr>
            <p:pic>
              <p:nvPicPr>
                <p:cNvPr id="9" name="图片 8" descr="电子仪器&#10;&#10;中度可信度描述已自动生成">
                  <a:extLst>
                    <a:ext uri="{FF2B5EF4-FFF2-40B4-BE49-F238E27FC236}">
                      <a16:creationId xmlns:a16="http://schemas.microsoft.com/office/drawing/2014/main" id="{0F8A39A0-059D-032C-B5AC-11FFE0FAE2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51152" y="2436169"/>
                  <a:ext cx="2601377" cy="1546466"/>
                </a:xfrm>
                <a:prstGeom prst="rect">
                  <a:avLst/>
                </a:prstGeom>
              </p:spPr>
            </p:pic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25351F41-9152-06DC-6D64-7194768010E0}"/>
                    </a:ext>
                  </a:extLst>
                </p:cNvPr>
                <p:cNvSpPr/>
                <p:nvPr/>
              </p:nvSpPr>
              <p:spPr>
                <a:xfrm>
                  <a:off x="8972174" y="3982635"/>
                  <a:ext cx="959332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9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主控制器</a:t>
                  </a:r>
                  <a:endParaRPr lang="en-US" altLang="zh-CN" sz="9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1A5562B8-E1B5-CE3D-DD2C-4D31A763A628}"/>
                  </a:ext>
                </a:extLst>
              </p:cNvPr>
              <p:cNvGrpSpPr/>
              <p:nvPr/>
            </p:nvGrpSpPr>
            <p:grpSpPr>
              <a:xfrm>
                <a:off x="792907" y="114915"/>
                <a:ext cx="2086563" cy="1869849"/>
                <a:chOff x="8056118" y="677875"/>
                <a:chExt cx="2086563" cy="1869849"/>
              </a:xfrm>
            </p:grpSpPr>
            <p:pic>
              <p:nvPicPr>
                <p:cNvPr id="7" name="图片 6" descr="图形用户界面&#10;&#10;描述已自动生成">
                  <a:extLst>
                    <a:ext uri="{FF2B5EF4-FFF2-40B4-BE49-F238E27FC236}">
                      <a16:creationId xmlns:a16="http://schemas.microsoft.com/office/drawing/2014/main" id="{DFBD19C2-D67F-6F90-1C36-B61CF36B02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188" t="38888" r="4487" b="2494"/>
                <a:stretch/>
              </p:blipFill>
              <p:spPr>
                <a:xfrm>
                  <a:off x="8056118" y="677875"/>
                  <a:ext cx="2086563" cy="1657552"/>
                </a:xfrm>
                <a:prstGeom prst="rect">
                  <a:avLst/>
                </a:prstGeom>
              </p:spPr>
            </p:pic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4FFBA93D-02D2-5C17-3BAF-E0219A36E99C}"/>
                    </a:ext>
                  </a:extLst>
                </p:cNvPr>
                <p:cNvSpPr/>
                <p:nvPr/>
              </p:nvSpPr>
              <p:spPr>
                <a:xfrm>
                  <a:off x="8574684" y="2316892"/>
                  <a:ext cx="1049429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9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电液伺服实验台</a:t>
                  </a:r>
                  <a:endParaRPr lang="en-US" altLang="zh-CN" sz="9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9" name="箭头: 下 28">
                <a:extLst>
                  <a:ext uri="{FF2B5EF4-FFF2-40B4-BE49-F238E27FC236}">
                    <a16:creationId xmlns:a16="http://schemas.microsoft.com/office/drawing/2014/main" id="{2336F201-BAA1-5530-805E-CE9E848738BF}"/>
                  </a:ext>
                </a:extLst>
              </p:cNvPr>
              <p:cNvSpPr/>
              <p:nvPr/>
            </p:nvSpPr>
            <p:spPr>
              <a:xfrm>
                <a:off x="1655806" y="1984764"/>
                <a:ext cx="185351" cy="824369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EA2ECC6-15FE-7BD7-9E96-38B3A90E817F}"/>
                  </a:ext>
                </a:extLst>
              </p:cNvPr>
              <p:cNvSpPr/>
              <p:nvPr/>
            </p:nvSpPr>
            <p:spPr>
              <a:xfrm>
                <a:off x="831807" y="2165784"/>
                <a:ext cx="9593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9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对伺服目标进行图像采集</a:t>
                </a:r>
                <a:endParaRPr lang="en-US" altLang="zh-CN" sz="9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箭头: 下 30">
                <a:extLst>
                  <a:ext uri="{FF2B5EF4-FFF2-40B4-BE49-F238E27FC236}">
                    <a16:creationId xmlns:a16="http://schemas.microsoft.com/office/drawing/2014/main" id="{FF9596F1-928C-43AC-9A8A-520D1401F1B0}"/>
                  </a:ext>
                </a:extLst>
              </p:cNvPr>
              <p:cNvSpPr/>
              <p:nvPr/>
            </p:nvSpPr>
            <p:spPr>
              <a:xfrm rot="16200000">
                <a:off x="3399285" y="2618727"/>
                <a:ext cx="156283" cy="1130629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8A786C3-6326-BE2E-54EB-E8653E897641}"/>
                  </a:ext>
                </a:extLst>
              </p:cNvPr>
              <p:cNvSpPr/>
              <p:nvPr/>
            </p:nvSpPr>
            <p:spPr>
              <a:xfrm>
                <a:off x="2786077" y="2736567"/>
                <a:ext cx="13230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9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图像预处理</a:t>
                </a:r>
                <a:r>
                  <a:rPr lang="en-US" altLang="zh-CN" sz="9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sz="9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图像训练</a:t>
                </a:r>
                <a:r>
                  <a:rPr lang="en-US" altLang="zh-CN" sz="9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sz="9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实时检测</a:t>
                </a:r>
                <a:r>
                  <a:rPr lang="en-US" altLang="zh-CN" sz="9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sz="9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通讯坐标</a:t>
                </a:r>
                <a:endParaRPr lang="en-US" altLang="zh-CN" sz="9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箭头: 下 32">
                <a:extLst>
                  <a:ext uri="{FF2B5EF4-FFF2-40B4-BE49-F238E27FC236}">
                    <a16:creationId xmlns:a16="http://schemas.microsoft.com/office/drawing/2014/main" id="{81932AE2-876F-8240-E20B-4C35F1AAC762}"/>
                  </a:ext>
                </a:extLst>
              </p:cNvPr>
              <p:cNvSpPr/>
              <p:nvPr/>
            </p:nvSpPr>
            <p:spPr>
              <a:xfrm rot="10800000">
                <a:off x="5034636" y="1814751"/>
                <a:ext cx="146573" cy="593389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BA2B6F2-191B-1173-7C16-5634B8A1E1CD}"/>
                  </a:ext>
                </a:extLst>
              </p:cNvPr>
              <p:cNvSpPr/>
              <p:nvPr/>
            </p:nvSpPr>
            <p:spPr>
              <a:xfrm>
                <a:off x="5034636" y="1970611"/>
                <a:ext cx="13230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9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接收位置伺服控制数据</a:t>
                </a:r>
                <a:r>
                  <a:rPr lang="en-US" altLang="zh-CN" sz="9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sz="9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数据融合算法</a:t>
                </a:r>
                <a:endParaRPr lang="en-US" altLang="zh-CN" sz="9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箭头: 左右 37">
                <a:extLst>
                  <a:ext uri="{FF2B5EF4-FFF2-40B4-BE49-F238E27FC236}">
                    <a16:creationId xmlns:a16="http://schemas.microsoft.com/office/drawing/2014/main" id="{C8C93709-5D54-3520-48DB-3D31B3619603}"/>
                  </a:ext>
                </a:extLst>
              </p:cNvPr>
              <p:cNvSpPr/>
              <p:nvPr/>
            </p:nvSpPr>
            <p:spPr>
              <a:xfrm>
                <a:off x="2933794" y="815547"/>
                <a:ext cx="908049" cy="144306"/>
              </a:xfrm>
              <a:prstGeom prst="leftRightArrow">
                <a:avLst/>
              </a:prstGeom>
              <a:solidFill>
                <a:srgbClr val="00B0F0"/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C4C00E8D-80F2-EBF6-E30E-083FBFC57B36}"/>
                  </a:ext>
                </a:extLst>
              </p:cNvPr>
              <p:cNvSpPr/>
              <p:nvPr/>
            </p:nvSpPr>
            <p:spPr>
              <a:xfrm>
                <a:off x="2951577" y="589746"/>
                <a:ext cx="872481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9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闭环控制</a:t>
                </a:r>
                <a:endParaRPr lang="en-US" altLang="zh-CN" sz="9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EBEF5DD2-38CA-ED60-C193-59D6C0CDACA4}"/>
                </a:ext>
              </a:extLst>
            </p:cNvPr>
            <p:cNvGrpSpPr/>
            <p:nvPr/>
          </p:nvGrpSpPr>
          <p:grpSpPr>
            <a:xfrm>
              <a:off x="7210134" y="1151966"/>
              <a:ext cx="2237873" cy="2501564"/>
              <a:chOff x="7070139" y="1377830"/>
              <a:chExt cx="2237873" cy="2501564"/>
            </a:xfrm>
          </p:grpSpPr>
          <p:pic>
            <p:nvPicPr>
              <p:cNvPr id="43" name="图片 42" descr="图形用户界面&#10;&#10;描述已自动生成">
                <a:extLst>
                  <a:ext uri="{FF2B5EF4-FFF2-40B4-BE49-F238E27FC236}">
                    <a16:creationId xmlns:a16="http://schemas.microsoft.com/office/drawing/2014/main" id="{42631D66-1526-62B7-A3D0-148D569810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072" t="2603" r="15751" b="61709"/>
              <a:stretch/>
            </p:blipFill>
            <p:spPr>
              <a:xfrm>
                <a:off x="7070139" y="1377830"/>
                <a:ext cx="2237873" cy="2501564"/>
              </a:xfrm>
              <a:prstGeom prst="rect">
                <a:avLst/>
              </a:prstGeom>
            </p:spPr>
          </p:pic>
          <p:pic>
            <p:nvPicPr>
              <p:cNvPr id="28" name="图片 27" descr="图表&#10;&#10;描述已自动生成">
                <a:extLst>
                  <a:ext uri="{FF2B5EF4-FFF2-40B4-BE49-F238E27FC236}">
                    <a16:creationId xmlns:a16="http://schemas.microsoft.com/office/drawing/2014/main" id="{5CC76A61-CE71-45DC-9FF4-1C1F24098B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9356" y="1520249"/>
                <a:ext cx="1747988" cy="992948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</p:grpSp>
        <p:sp>
          <p:nvSpPr>
            <p:cNvPr id="45" name="箭头: 下 44">
              <a:extLst>
                <a:ext uri="{FF2B5EF4-FFF2-40B4-BE49-F238E27FC236}">
                  <a16:creationId xmlns:a16="http://schemas.microsoft.com/office/drawing/2014/main" id="{DA0C9773-8667-8C15-586C-D88E38F07AFA}"/>
                </a:ext>
              </a:extLst>
            </p:cNvPr>
            <p:cNvSpPr/>
            <p:nvPr/>
          </p:nvSpPr>
          <p:spPr>
            <a:xfrm rot="16200000">
              <a:off x="6710590" y="1304231"/>
              <a:ext cx="114491" cy="693346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箭头: 下 46">
              <a:extLst>
                <a:ext uri="{FF2B5EF4-FFF2-40B4-BE49-F238E27FC236}">
                  <a16:creationId xmlns:a16="http://schemas.microsoft.com/office/drawing/2014/main" id="{DA138D67-EB43-A255-F18E-068DA39A8566}"/>
                </a:ext>
              </a:extLst>
            </p:cNvPr>
            <p:cNvSpPr/>
            <p:nvPr/>
          </p:nvSpPr>
          <p:spPr>
            <a:xfrm rot="16200000">
              <a:off x="6720955" y="3165205"/>
              <a:ext cx="114491" cy="693346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E815B52-C97A-E11B-3C5A-00E4CC34D697}"/>
                </a:ext>
              </a:extLst>
            </p:cNvPr>
            <p:cNvSpPr/>
            <p:nvPr/>
          </p:nvSpPr>
          <p:spPr>
            <a:xfrm>
              <a:off x="7789539" y="3639299"/>
              <a:ext cx="116879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9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PC</a:t>
              </a:r>
              <a:r>
                <a:rPr lang="zh-CN" altLang="en-US" sz="9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终端多曲线示波</a:t>
              </a:r>
              <a:endParaRPr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CAF66EF3-7899-21E3-90A8-11333843A6A8}"/>
                </a:ext>
              </a:extLst>
            </p:cNvPr>
            <p:cNvSpPr/>
            <p:nvPr/>
          </p:nvSpPr>
          <p:spPr>
            <a:xfrm>
              <a:off x="6262285" y="1384359"/>
              <a:ext cx="87248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实时通讯</a:t>
              </a:r>
              <a:endParaRPr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7C9F9BD-7D83-0C18-B7F0-0A3B7CC5B364}"/>
                </a:ext>
              </a:extLst>
            </p:cNvPr>
            <p:cNvSpPr/>
            <p:nvPr/>
          </p:nvSpPr>
          <p:spPr>
            <a:xfrm>
              <a:off x="6271431" y="3199343"/>
              <a:ext cx="87248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实时通讯</a:t>
              </a:r>
              <a:endParaRPr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86" name="表格 185">
            <a:extLst>
              <a:ext uri="{FF2B5EF4-FFF2-40B4-BE49-F238E27FC236}">
                <a16:creationId xmlns:a16="http://schemas.microsoft.com/office/drawing/2014/main" id="{22012907-4874-EAD8-F66D-EAB4D4C24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347063"/>
              </p:ext>
            </p:extLst>
          </p:nvPr>
        </p:nvGraphicFramePr>
        <p:xfrm>
          <a:off x="6689222" y="3233734"/>
          <a:ext cx="1479600" cy="14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900">
                  <a:extLst>
                    <a:ext uri="{9D8B030D-6E8A-4147-A177-3AD203B41FA5}">
                      <a16:colId xmlns:a16="http://schemas.microsoft.com/office/drawing/2014/main" val="2373292797"/>
                    </a:ext>
                  </a:extLst>
                </a:gridCol>
                <a:gridCol w="369900">
                  <a:extLst>
                    <a:ext uri="{9D8B030D-6E8A-4147-A177-3AD203B41FA5}">
                      <a16:colId xmlns:a16="http://schemas.microsoft.com/office/drawing/2014/main" val="2367511016"/>
                    </a:ext>
                  </a:extLst>
                </a:gridCol>
                <a:gridCol w="369900">
                  <a:extLst>
                    <a:ext uri="{9D8B030D-6E8A-4147-A177-3AD203B41FA5}">
                      <a16:colId xmlns:a16="http://schemas.microsoft.com/office/drawing/2014/main" val="2934334914"/>
                    </a:ext>
                  </a:extLst>
                </a:gridCol>
                <a:gridCol w="369900">
                  <a:extLst>
                    <a:ext uri="{9D8B030D-6E8A-4147-A177-3AD203B41FA5}">
                      <a16:colId xmlns:a16="http://schemas.microsoft.com/office/drawing/2014/main" val="3368865290"/>
                    </a:ext>
                  </a:extLst>
                </a:gridCol>
              </a:tblGrid>
              <a:tr h="369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55416"/>
                  </a:ext>
                </a:extLst>
              </a:tr>
              <a:tr h="369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5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6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7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8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902283"/>
                  </a:ext>
                </a:extLst>
              </a:tr>
              <a:tr h="369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9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10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11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12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978852"/>
                  </a:ext>
                </a:extLst>
              </a:tr>
              <a:tr h="369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13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14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15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16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313411"/>
                  </a:ext>
                </a:extLst>
              </a:tr>
            </a:tbl>
          </a:graphicData>
        </a:graphic>
      </p:graphicFrame>
      <p:graphicFrame>
        <p:nvGraphicFramePr>
          <p:cNvPr id="187" name="表格 186">
            <a:extLst>
              <a:ext uri="{FF2B5EF4-FFF2-40B4-BE49-F238E27FC236}">
                <a16:creationId xmlns:a16="http://schemas.microsoft.com/office/drawing/2014/main" id="{6ECCCB86-6FC0-05E3-895C-D353A1BC3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3964"/>
              </p:ext>
            </p:extLst>
          </p:nvPr>
        </p:nvGraphicFramePr>
        <p:xfrm>
          <a:off x="9046798" y="3603633"/>
          <a:ext cx="739800" cy="73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900">
                  <a:extLst>
                    <a:ext uri="{9D8B030D-6E8A-4147-A177-3AD203B41FA5}">
                      <a16:colId xmlns:a16="http://schemas.microsoft.com/office/drawing/2014/main" val="3571246528"/>
                    </a:ext>
                  </a:extLst>
                </a:gridCol>
                <a:gridCol w="369900">
                  <a:extLst>
                    <a:ext uri="{9D8B030D-6E8A-4147-A177-3AD203B41FA5}">
                      <a16:colId xmlns:a16="http://schemas.microsoft.com/office/drawing/2014/main" val="2501624553"/>
                    </a:ext>
                  </a:extLst>
                </a:gridCol>
              </a:tblGrid>
              <a:tr h="369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74994"/>
                  </a:ext>
                </a:extLst>
              </a:tr>
              <a:tr h="369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2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3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270128"/>
                  </a:ext>
                </a:extLst>
              </a:tr>
            </a:tbl>
          </a:graphicData>
        </a:graphic>
      </p:graphicFrame>
      <p:sp>
        <p:nvSpPr>
          <p:cNvPr id="188" name="文本框 187">
            <a:extLst>
              <a:ext uri="{FF2B5EF4-FFF2-40B4-BE49-F238E27FC236}">
                <a16:creationId xmlns:a16="http://schemas.microsoft.com/office/drawing/2014/main" id="{77F481A2-EC5C-A4B6-1737-DC9B1B022BFC}"/>
              </a:ext>
            </a:extLst>
          </p:cNvPr>
          <p:cNvSpPr txBox="1"/>
          <p:nvPr/>
        </p:nvSpPr>
        <p:spPr>
          <a:xfrm>
            <a:off x="8346394" y="3650368"/>
            <a:ext cx="73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*</a:t>
            </a:r>
            <a:endParaRPr lang="zh-CN" altLang="en-US" sz="3600" b="1" dirty="0"/>
          </a:p>
        </p:txBody>
      </p:sp>
      <p:graphicFrame>
        <p:nvGraphicFramePr>
          <p:cNvPr id="189" name="表格 188">
            <a:extLst>
              <a:ext uri="{FF2B5EF4-FFF2-40B4-BE49-F238E27FC236}">
                <a16:creationId xmlns:a16="http://schemas.microsoft.com/office/drawing/2014/main" id="{44EA075B-4B4B-D6B1-2779-787C74E07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504262"/>
              </p:ext>
            </p:extLst>
          </p:nvPr>
        </p:nvGraphicFramePr>
        <p:xfrm>
          <a:off x="10383322" y="3788583"/>
          <a:ext cx="369900" cy="369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900">
                  <a:extLst>
                    <a:ext uri="{9D8B030D-6E8A-4147-A177-3AD203B41FA5}">
                      <a16:colId xmlns:a16="http://schemas.microsoft.com/office/drawing/2014/main" val="1952645810"/>
                    </a:ext>
                  </a:extLst>
                </a:gridCol>
              </a:tblGrid>
              <a:tr h="369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271831"/>
                  </a:ext>
                </a:extLst>
              </a:tr>
            </a:tbl>
          </a:graphicData>
        </a:graphic>
      </p:graphicFrame>
      <p:graphicFrame>
        <p:nvGraphicFramePr>
          <p:cNvPr id="190" name="表格 189">
            <a:extLst>
              <a:ext uri="{FF2B5EF4-FFF2-40B4-BE49-F238E27FC236}">
                <a16:creationId xmlns:a16="http://schemas.microsoft.com/office/drawing/2014/main" id="{980BE9F5-64DE-589A-BE2A-3D7FC90B9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985226"/>
              </p:ext>
            </p:extLst>
          </p:nvPr>
        </p:nvGraphicFramePr>
        <p:xfrm>
          <a:off x="11349948" y="3603633"/>
          <a:ext cx="739800" cy="73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900">
                  <a:extLst>
                    <a:ext uri="{9D8B030D-6E8A-4147-A177-3AD203B41FA5}">
                      <a16:colId xmlns:a16="http://schemas.microsoft.com/office/drawing/2014/main" val="3571246528"/>
                    </a:ext>
                  </a:extLst>
                </a:gridCol>
                <a:gridCol w="369900">
                  <a:extLst>
                    <a:ext uri="{9D8B030D-6E8A-4147-A177-3AD203B41FA5}">
                      <a16:colId xmlns:a16="http://schemas.microsoft.com/office/drawing/2014/main" val="2501624553"/>
                    </a:ext>
                  </a:extLst>
                </a:gridCol>
              </a:tblGrid>
              <a:tr h="369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74994"/>
                  </a:ext>
                </a:extLst>
              </a:tr>
              <a:tr h="369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55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61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270128"/>
                  </a:ext>
                </a:extLst>
              </a:tr>
            </a:tbl>
          </a:graphicData>
        </a:graphic>
      </p:graphicFrame>
      <p:sp>
        <p:nvSpPr>
          <p:cNvPr id="191" name="文本框 190">
            <a:extLst>
              <a:ext uri="{FF2B5EF4-FFF2-40B4-BE49-F238E27FC236}">
                <a16:creationId xmlns:a16="http://schemas.microsoft.com/office/drawing/2014/main" id="{5D02B423-4A4E-BC50-87B6-9BD8DF8A05EF}"/>
              </a:ext>
            </a:extLst>
          </p:cNvPr>
          <p:cNvSpPr txBox="1"/>
          <p:nvPr/>
        </p:nvSpPr>
        <p:spPr>
          <a:xfrm>
            <a:off x="9909744" y="3650368"/>
            <a:ext cx="73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2CD2C5D4-2014-F1D7-555D-13A41D20B601}"/>
              </a:ext>
            </a:extLst>
          </p:cNvPr>
          <p:cNvSpPr txBox="1"/>
          <p:nvPr/>
        </p:nvSpPr>
        <p:spPr>
          <a:xfrm>
            <a:off x="10846894" y="3650367"/>
            <a:ext cx="73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=</a:t>
            </a:r>
            <a:endParaRPr lang="zh-CN" altLang="en-US" sz="3600" b="1" dirty="0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F30A4FD3-7E6F-1C7A-1BF6-C087983B3754}"/>
              </a:ext>
            </a:extLst>
          </p:cNvPr>
          <p:cNvSpPr txBox="1"/>
          <p:nvPr/>
        </p:nvSpPr>
        <p:spPr>
          <a:xfrm>
            <a:off x="7122036" y="4755432"/>
            <a:ext cx="61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输入</a:t>
            </a: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89166FB0-CC06-18A7-9D5E-F48403117071}"/>
              </a:ext>
            </a:extLst>
          </p:cNvPr>
          <p:cNvSpPr txBox="1"/>
          <p:nvPr/>
        </p:nvSpPr>
        <p:spPr>
          <a:xfrm>
            <a:off x="9056254" y="4755167"/>
            <a:ext cx="720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卷积核</a:t>
            </a: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5C09520C-F7AF-7B0F-F7B6-B8DE1354725F}"/>
              </a:ext>
            </a:extLst>
          </p:cNvPr>
          <p:cNvSpPr txBox="1"/>
          <p:nvPr/>
        </p:nvSpPr>
        <p:spPr>
          <a:xfrm>
            <a:off x="10261286" y="4755430"/>
            <a:ext cx="61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偏置</a:t>
            </a: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82419E9A-3EE5-7020-791F-263001EB5622}"/>
              </a:ext>
            </a:extLst>
          </p:cNvPr>
          <p:cNvSpPr txBox="1"/>
          <p:nvPr/>
        </p:nvSpPr>
        <p:spPr>
          <a:xfrm>
            <a:off x="11412862" y="4755430"/>
            <a:ext cx="61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输出</a:t>
            </a:r>
          </a:p>
        </p:txBody>
      </p:sp>
      <p:graphicFrame>
        <p:nvGraphicFramePr>
          <p:cNvPr id="201" name="表格 200">
            <a:extLst>
              <a:ext uri="{FF2B5EF4-FFF2-40B4-BE49-F238E27FC236}">
                <a16:creationId xmlns:a16="http://schemas.microsoft.com/office/drawing/2014/main" id="{D1D493E1-51E6-5D3E-6B3B-3DD830957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35015"/>
              </p:ext>
            </p:extLst>
          </p:nvPr>
        </p:nvGraphicFramePr>
        <p:xfrm>
          <a:off x="96734" y="5025082"/>
          <a:ext cx="1479600" cy="14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900">
                  <a:extLst>
                    <a:ext uri="{9D8B030D-6E8A-4147-A177-3AD203B41FA5}">
                      <a16:colId xmlns:a16="http://schemas.microsoft.com/office/drawing/2014/main" val="2373292797"/>
                    </a:ext>
                  </a:extLst>
                </a:gridCol>
                <a:gridCol w="369900">
                  <a:extLst>
                    <a:ext uri="{9D8B030D-6E8A-4147-A177-3AD203B41FA5}">
                      <a16:colId xmlns:a16="http://schemas.microsoft.com/office/drawing/2014/main" val="2367511016"/>
                    </a:ext>
                  </a:extLst>
                </a:gridCol>
                <a:gridCol w="369900">
                  <a:extLst>
                    <a:ext uri="{9D8B030D-6E8A-4147-A177-3AD203B41FA5}">
                      <a16:colId xmlns:a16="http://schemas.microsoft.com/office/drawing/2014/main" val="2934334914"/>
                    </a:ext>
                  </a:extLst>
                </a:gridCol>
                <a:gridCol w="369900">
                  <a:extLst>
                    <a:ext uri="{9D8B030D-6E8A-4147-A177-3AD203B41FA5}">
                      <a16:colId xmlns:a16="http://schemas.microsoft.com/office/drawing/2014/main" val="3368865290"/>
                    </a:ext>
                  </a:extLst>
                </a:gridCol>
              </a:tblGrid>
              <a:tr h="369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55416"/>
                  </a:ext>
                </a:extLst>
              </a:tr>
              <a:tr h="369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5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902283"/>
                  </a:ext>
                </a:extLst>
              </a:tr>
              <a:tr h="369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3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2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978852"/>
                  </a:ext>
                </a:extLst>
              </a:tr>
              <a:tr h="369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4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2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313411"/>
                  </a:ext>
                </a:extLst>
              </a:tr>
            </a:tbl>
          </a:graphicData>
        </a:graphic>
      </p:graphicFrame>
      <p:graphicFrame>
        <p:nvGraphicFramePr>
          <p:cNvPr id="202" name="表格 201">
            <a:extLst>
              <a:ext uri="{FF2B5EF4-FFF2-40B4-BE49-F238E27FC236}">
                <a16:creationId xmlns:a16="http://schemas.microsoft.com/office/drawing/2014/main" id="{A8D54307-92D4-E851-B10A-10A688E9E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814362"/>
              </p:ext>
            </p:extLst>
          </p:nvPr>
        </p:nvGraphicFramePr>
        <p:xfrm>
          <a:off x="2454217" y="5410649"/>
          <a:ext cx="739800" cy="73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900">
                  <a:extLst>
                    <a:ext uri="{9D8B030D-6E8A-4147-A177-3AD203B41FA5}">
                      <a16:colId xmlns:a16="http://schemas.microsoft.com/office/drawing/2014/main" val="3571246528"/>
                    </a:ext>
                  </a:extLst>
                </a:gridCol>
                <a:gridCol w="369900">
                  <a:extLst>
                    <a:ext uri="{9D8B030D-6E8A-4147-A177-3AD203B41FA5}">
                      <a16:colId xmlns:a16="http://schemas.microsoft.com/office/drawing/2014/main" val="2501624553"/>
                    </a:ext>
                  </a:extLst>
                </a:gridCol>
              </a:tblGrid>
              <a:tr h="369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74994"/>
                  </a:ext>
                </a:extLst>
              </a:tr>
              <a:tr h="369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2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270128"/>
                  </a:ext>
                </a:extLst>
              </a:tr>
            </a:tbl>
          </a:graphicData>
        </a:graphic>
      </p:graphicFrame>
      <p:sp>
        <p:nvSpPr>
          <p:cNvPr id="204" name="文本框 203">
            <a:extLst>
              <a:ext uri="{FF2B5EF4-FFF2-40B4-BE49-F238E27FC236}">
                <a16:creationId xmlns:a16="http://schemas.microsoft.com/office/drawing/2014/main" id="{70D97895-FBB7-7033-16AC-A9E3B46475DE}"/>
              </a:ext>
            </a:extLst>
          </p:cNvPr>
          <p:cNvSpPr txBox="1"/>
          <p:nvPr/>
        </p:nvSpPr>
        <p:spPr>
          <a:xfrm>
            <a:off x="539097" y="6484509"/>
            <a:ext cx="61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输入</a:t>
            </a: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0EAD297F-EA68-A911-CA72-D263A62221CB}"/>
              </a:ext>
            </a:extLst>
          </p:cNvPr>
          <p:cNvSpPr txBox="1"/>
          <p:nvPr/>
        </p:nvSpPr>
        <p:spPr>
          <a:xfrm>
            <a:off x="2473315" y="6485427"/>
            <a:ext cx="720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输出</a:t>
            </a:r>
          </a:p>
        </p:txBody>
      </p:sp>
      <p:sp>
        <p:nvSpPr>
          <p:cNvPr id="206" name="箭头: 右 205">
            <a:extLst>
              <a:ext uri="{FF2B5EF4-FFF2-40B4-BE49-F238E27FC236}">
                <a16:creationId xmlns:a16="http://schemas.microsoft.com/office/drawing/2014/main" id="{CEF64DFB-8DE3-B136-AA39-9CA36B0A5ACE}"/>
              </a:ext>
            </a:extLst>
          </p:cNvPr>
          <p:cNvSpPr/>
          <p:nvPr/>
        </p:nvSpPr>
        <p:spPr>
          <a:xfrm>
            <a:off x="1683798" y="5615795"/>
            <a:ext cx="659698" cy="298174"/>
          </a:xfrm>
          <a:prstGeom prst="rightArrow">
            <a:avLst/>
          </a:prstGeom>
          <a:solidFill>
            <a:srgbClr val="0070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7" name="表格 206">
            <a:extLst>
              <a:ext uri="{FF2B5EF4-FFF2-40B4-BE49-F238E27FC236}">
                <a16:creationId xmlns:a16="http://schemas.microsoft.com/office/drawing/2014/main" id="{1AB093C0-2AA5-79F9-956F-2A4108983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32356"/>
              </p:ext>
            </p:extLst>
          </p:nvPr>
        </p:nvGraphicFramePr>
        <p:xfrm>
          <a:off x="4171618" y="5024164"/>
          <a:ext cx="1479600" cy="14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900">
                  <a:extLst>
                    <a:ext uri="{9D8B030D-6E8A-4147-A177-3AD203B41FA5}">
                      <a16:colId xmlns:a16="http://schemas.microsoft.com/office/drawing/2014/main" val="2373292797"/>
                    </a:ext>
                  </a:extLst>
                </a:gridCol>
                <a:gridCol w="369900">
                  <a:extLst>
                    <a:ext uri="{9D8B030D-6E8A-4147-A177-3AD203B41FA5}">
                      <a16:colId xmlns:a16="http://schemas.microsoft.com/office/drawing/2014/main" val="2367511016"/>
                    </a:ext>
                  </a:extLst>
                </a:gridCol>
                <a:gridCol w="369900">
                  <a:extLst>
                    <a:ext uri="{9D8B030D-6E8A-4147-A177-3AD203B41FA5}">
                      <a16:colId xmlns:a16="http://schemas.microsoft.com/office/drawing/2014/main" val="2934334914"/>
                    </a:ext>
                  </a:extLst>
                </a:gridCol>
                <a:gridCol w="369900">
                  <a:extLst>
                    <a:ext uri="{9D8B030D-6E8A-4147-A177-3AD203B41FA5}">
                      <a16:colId xmlns:a16="http://schemas.microsoft.com/office/drawing/2014/main" val="3368865290"/>
                    </a:ext>
                  </a:extLst>
                </a:gridCol>
              </a:tblGrid>
              <a:tr h="369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55416"/>
                  </a:ext>
                </a:extLst>
              </a:tr>
              <a:tr h="369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5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902283"/>
                  </a:ext>
                </a:extLst>
              </a:tr>
              <a:tr h="369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3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2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978852"/>
                  </a:ext>
                </a:extLst>
              </a:tr>
              <a:tr h="369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4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1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2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313411"/>
                  </a:ext>
                </a:extLst>
              </a:tr>
            </a:tbl>
          </a:graphicData>
        </a:graphic>
      </p:graphicFrame>
      <p:graphicFrame>
        <p:nvGraphicFramePr>
          <p:cNvPr id="208" name="表格 207">
            <a:extLst>
              <a:ext uri="{FF2B5EF4-FFF2-40B4-BE49-F238E27FC236}">
                <a16:creationId xmlns:a16="http://schemas.microsoft.com/office/drawing/2014/main" id="{4071FAC6-D3B4-E897-90FE-22A8E3794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65350"/>
              </p:ext>
            </p:extLst>
          </p:nvPr>
        </p:nvGraphicFramePr>
        <p:xfrm>
          <a:off x="6529101" y="5409731"/>
          <a:ext cx="739800" cy="73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900">
                  <a:extLst>
                    <a:ext uri="{9D8B030D-6E8A-4147-A177-3AD203B41FA5}">
                      <a16:colId xmlns:a16="http://schemas.microsoft.com/office/drawing/2014/main" val="3571246528"/>
                    </a:ext>
                  </a:extLst>
                </a:gridCol>
                <a:gridCol w="369900">
                  <a:extLst>
                    <a:ext uri="{9D8B030D-6E8A-4147-A177-3AD203B41FA5}">
                      <a16:colId xmlns:a16="http://schemas.microsoft.com/office/drawing/2014/main" val="2501624553"/>
                    </a:ext>
                  </a:extLst>
                </a:gridCol>
              </a:tblGrid>
              <a:tr h="369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74994"/>
                  </a:ext>
                </a:extLst>
              </a:tr>
              <a:tr h="369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3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2</a:t>
                      </a:r>
                      <a:endParaRPr lang="zh-CN" altLang="en-US" sz="1200" b="1" dirty="0"/>
                    </a:p>
                  </a:txBody>
                  <a:tcPr marL="94116" marR="94116" marT="47059" marB="470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270128"/>
                  </a:ext>
                </a:extLst>
              </a:tr>
            </a:tbl>
          </a:graphicData>
        </a:graphic>
      </p:graphicFrame>
      <p:sp>
        <p:nvSpPr>
          <p:cNvPr id="209" name="文本框 208">
            <a:extLst>
              <a:ext uri="{FF2B5EF4-FFF2-40B4-BE49-F238E27FC236}">
                <a16:creationId xmlns:a16="http://schemas.microsoft.com/office/drawing/2014/main" id="{EB64B36C-0D92-63D8-AE00-E8C0125DAFE8}"/>
              </a:ext>
            </a:extLst>
          </p:cNvPr>
          <p:cNvSpPr txBox="1"/>
          <p:nvPr/>
        </p:nvSpPr>
        <p:spPr>
          <a:xfrm>
            <a:off x="4613981" y="6483591"/>
            <a:ext cx="61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输入</a:t>
            </a: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F6A1C654-9027-40EB-7990-B88D5A3AA82D}"/>
              </a:ext>
            </a:extLst>
          </p:cNvPr>
          <p:cNvSpPr txBox="1"/>
          <p:nvPr/>
        </p:nvSpPr>
        <p:spPr>
          <a:xfrm>
            <a:off x="6548199" y="6484509"/>
            <a:ext cx="720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输出</a:t>
            </a:r>
          </a:p>
        </p:txBody>
      </p:sp>
      <p:sp>
        <p:nvSpPr>
          <p:cNvPr id="211" name="箭头: 右 210">
            <a:extLst>
              <a:ext uri="{FF2B5EF4-FFF2-40B4-BE49-F238E27FC236}">
                <a16:creationId xmlns:a16="http://schemas.microsoft.com/office/drawing/2014/main" id="{9B6E4247-1FFA-509B-9781-0019CFC0A4F1}"/>
              </a:ext>
            </a:extLst>
          </p:cNvPr>
          <p:cNvSpPr/>
          <p:nvPr/>
        </p:nvSpPr>
        <p:spPr>
          <a:xfrm>
            <a:off x="5758682" y="5614877"/>
            <a:ext cx="659698" cy="298174"/>
          </a:xfrm>
          <a:prstGeom prst="rightArrow">
            <a:avLst/>
          </a:prstGeom>
          <a:solidFill>
            <a:srgbClr val="0070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47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66D9FE17-7998-15FF-FDCB-564EBE89D85B}"/>
              </a:ext>
            </a:extLst>
          </p:cNvPr>
          <p:cNvGrpSpPr/>
          <p:nvPr/>
        </p:nvGrpSpPr>
        <p:grpSpPr>
          <a:xfrm>
            <a:off x="234531" y="29775"/>
            <a:ext cx="5319395" cy="3286491"/>
            <a:chOff x="100965" y="-40371"/>
            <a:chExt cx="5056890" cy="3072219"/>
          </a:xfrm>
        </p:grpSpPr>
        <p:sp>
          <p:nvSpPr>
            <p:cNvPr id="4" name="流程图: 数据 3">
              <a:extLst>
                <a:ext uri="{FF2B5EF4-FFF2-40B4-BE49-F238E27FC236}">
                  <a16:creationId xmlns:a16="http://schemas.microsoft.com/office/drawing/2014/main" id="{1CD17FB5-ED21-FCEA-89E5-113442FCE97C}"/>
                </a:ext>
              </a:extLst>
            </p:cNvPr>
            <p:cNvSpPr/>
            <p:nvPr/>
          </p:nvSpPr>
          <p:spPr>
            <a:xfrm rot="9854801">
              <a:off x="1139974" y="783912"/>
              <a:ext cx="2474931" cy="1710047"/>
            </a:xfrm>
            <a:prstGeom prst="flowChartInputOutpu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FD13584-A4C9-B27B-98AE-D06BD5DD0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5530" y="1203326"/>
              <a:ext cx="2814320" cy="8147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DD0452CA-35EF-B5CE-A278-3DF885A11E62}"/>
                </a:ext>
              </a:extLst>
            </p:cNvPr>
            <p:cNvCxnSpPr>
              <a:cxnSpLocks/>
            </p:cNvCxnSpPr>
            <p:nvPr/>
          </p:nvCxnSpPr>
          <p:spPr>
            <a:xfrm>
              <a:off x="2423160" y="1407160"/>
              <a:ext cx="0" cy="155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3F933423-C082-041F-CDD3-066AF53C27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965" y="908846"/>
              <a:ext cx="3851563" cy="11904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965E92D2-A07F-5EF9-D8C2-8AC4C6D5F07B}"/>
                </a:ext>
              </a:extLst>
            </p:cNvPr>
            <p:cNvCxnSpPr>
              <a:cxnSpLocks/>
            </p:cNvCxnSpPr>
            <p:nvPr/>
          </p:nvCxnSpPr>
          <p:spPr>
            <a:xfrm>
              <a:off x="1427316" y="1018222"/>
              <a:ext cx="0" cy="5924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9960AB19-BFBD-FEA3-68A7-2F2C57BB19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6462" y="1638935"/>
              <a:ext cx="252728" cy="33226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E1301F72-DC64-E85F-584E-0AF12E585563}"/>
                </a:ext>
              </a:extLst>
            </p:cNvPr>
            <p:cNvSpPr txBox="1"/>
            <p:nvPr/>
          </p:nvSpPr>
          <p:spPr>
            <a:xfrm>
              <a:off x="1803149" y="1933725"/>
              <a:ext cx="5836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chemeClr val="accent1"/>
                  </a:solidFill>
                </a:rPr>
                <a:t>目标点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15C31A97-3379-3BE4-062B-8DB74D87BA49}"/>
                    </a:ext>
                  </a:extLst>
                </p:cNvPr>
                <p:cNvSpPr txBox="1"/>
                <p:nvPr/>
              </p:nvSpPr>
              <p:spPr>
                <a:xfrm>
                  <a:off x="3999950" y="2600960"/>
                  <a:ext cx="21223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0066FF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15C31A97-3379-3BE4-062B-8DB74D87BA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950" y="2600960"/>
                  <a:ext cx="212238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13514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297763EB-D181-C275-1AB6-1E02A7786053}"/>
                    </a:ext>
                  </a:extLst>
                </p:cNvPr>
                <p:cNvSpPr txBox="1"/>
                <p:nvPr/>
              </p:nvSpPr>
              <p:spPr>
                <a:xfrm>
                  <a:off x="3403021" y="1941818"/>
                  <a:ext cx="20922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0066FF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297763EB-D181-C275-1AB6-1E02A77860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021" y="1941818"/>
                  <a:ext cx="209224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F25DB778-D953-D3F5-91A0-0F0E41F7517E}"/>
                    </a:ext>
                  </a:extLst>
                </p:cNvPr>
                <p:cNvSpPr txBox="1"/>
                <p:nvPr/>
              </p:nvSpPr>
              <p:spPr>
                <a:xfrm>
                  <a:off x="4936384" y="1560388"/>
                  <a:ext cx="22147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0066FF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F25DB778-D953-D3F5-91A0-0F0E41F75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6384" y="1560388"/>
                  <a:ext cx="221471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F96121C8-B32F-7F77-97F4-48028EC3D4EA}"/>
                </a:ext>
              </a:extLst>
            </p:cNvPr>
            <p:cNvSpPr txBox="1"/>
            <p:nvPr/>
          </p:nvSpPr>
          <p:spPr>
            <a:xfrm>
              <a:off x="738233" y="1218942"/>
              <a:ext cx="5836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chemeClr val="accent1"/>
                  </a:solidFill>
                </a:rPr>
                <a:t>主光轴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1C08833-56EB-BC02-99BB-941A93BF14F1}"/>
                </a:ext>
              </a:extLst>
            </p:cNvPr>
            <p:cNvSpPr txBox="1"/>
            <p:nvPr/>
          </p:nvSpPr>
          <p:spPr>
            <a:xfrm>
              <a:off x="4043515" y="2332174"/>
              <a:ext cx="6504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chemeClr val="accent1"/>
                  </a:solidFill>
                </a:rPr>
                <a:t>相机原点</a:t>
              </a: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C8A38ACC-FB51-3D7A-BC27-52481FCAE98D}"/>
                </a:ext>
              </a:extLst>
            </p:cNvPr>
            <p:cNvCxnSpPr>
              <a:cxnSpLocks/>
            </p:cNvCxnSpPr>
            <p:nvPr/>
          </p:nvCxnSpPr>
          <p:spPr>
            <a:xfrm>
              <a:off x="3950892" y="2107248"/>
              <a:ext cx="261296" cy="23280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D542BCD0-2007-4C4A-58AB-8E1F53F815A1}"/>
                    </a:ext>
                  </a:extLst>
                </p:cNvPr>
                <p:cNvSpPr txBox="1"/>
                <p:nvPr/>
              </p:nvSpPr>
              <p:spPr>
                <a:xfrm>
                  <a:off x="2472690" y="2816404"/>
                  <a:ext cx="20922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D542BCD0-2007-4C4A-58AB-8E1F53F81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2690" y="2816404"/>
                  <a:ext cx="209224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778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1F8302F3-76D1-5623-EDB2-AEEB8F908A95}"/>
                    </a:ext>
                  </a:extLst>
                </p:cNvPr>
                <p:cNvSpPr txBox="1"/>
                <p:nvPr/>
              </p:nvSpPr>
              <p:spPr>
                <a:xfrm>
                  <a:off x="122039" y="693402"/>
                  <a:ext cx="1393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1F8302F3-76D1-5623-EDB2-AEEB8F908A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039" y="693402"/>
                  <a:ext cx="139333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8333" r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6B067A30-5858-F995-416D-AC6AAE8FF799}"/>
                    </a:ext>
                  </a:extLst>
                </p:cNvPr>
                <p:cNvSpPr txBox="1"/>
                <p:nvPr/>
              </p:nvSpPr>
              <p:spPr>
                <a:xfrm>
                  <a:off x="3882248" y="1174634"/>
                  <a:ext cx="15132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6B067A30-5858-F995-416D-AC6AAE8FF7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2248" y="1174634"/>
                  <a:ext cx="151323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11538" r="-38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D4CEA16A-7635-74F5-92A2-977841A8523F}"/>
                    </a:ext>
                  </a:extLst>
                </p:cNvPr>
                <p:cNvSpPr txBox="1"/>
                <p:nvPr/>
              </p:nvSpPr>
              <p:spPr>
                <a:xfrm>
                  <a:off x="1815378" y="652056"/>
                  <a:ext cx="15132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D4CEA16A-7635-74F5-92A2-977841A852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378" y="652056"/>
                  <a:ext cx="151323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7692" r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FFA0F221-C9FD-A796-A8DF-FB75DA669D0D}"/>
                    </a:ext>
                  </a:extLst>
                </p:cNvPr>
                <p:cNvSpPr txBox="1"/>
                <p:nvPr/>
              </p:nvSpPr>
              <p:spPr>
                <a:xfrm>
                  <a:off x="1288800" y="1524556"/>
                  <a:ext cx="15132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FFA0F221-C9FD-A796-A8DF-FB75DA669D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800" y="1524556"/>
                  <a:ext cx="151323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7407" r="-740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F81518ED-3C4A-752B-40CE-99E303C6D5EA}"/>
                    </a:ext>
                  </a:extLst>
                </p:cNvPr>
                <p:cNvSpPr txBox="1"/>
                <p:nvPr/>
              </p:nvSpPr>
              <p:spPr>
                <a:xfrm>
                  <a:off x="1709403" y="1539945"/>
                  <a:ext cx="40844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F81518ED-3C4A-752B-40CE-99E303C6D5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403" y="1539945"/>
                  <a:ext cx="408445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408" t="-3030" r="-7042" b="-212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0CD0B141-0272-FA70-22A9-9207CE6C8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196" y="435447"/>
              <a:ext cx="1924789" cy="559391"/>
            </a:xfrm>
            <a:prstGeom prst="line">
              <a:avLst/>
            </a:prstGeom>
            <a:ln w="19050" cap="flat" cmpd="sng" algn="ctr">
              <a:solidFill>
                <a:schemeClr val="tx2">
                  <a:lumMod val="25000"/>
                  <a:lumOff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356D7E56-2854-A9BD-A488-C1CF1781A4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2680" y="1775832"/>
              <a:ext cx="1412069" cy="4136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6501ECE4-3287-5DED-8217-AC59992455CC}"/>
                </a:ext>
              </a:extLst>
            </p:cNvPr>
            <p:cNvCxnSpPr>
              <a:cxnSpLocks/>
            </p:cNvCxnSpPr>
            <p:nvPr/>
          </p:nvCxnSpPr>
          <p:spPr>
            <a:xfrm>
              <a:off x="691763" y="554536"/>
              <a:ext cx="4360681" cy="1329330"/>
            </a:xfrm>
            <a:prstGeom prst="line">
              <a:avLst/>
            </a:prstGeom>
            <a:ln w="19050" cap="flat" cmpd="sng" algn="ctr">
              <a:solidFill>
                <a:schemeClr val="tx2">
                  <a:lumMod val="25000"/>
                  <a:lumOff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82486EF2-6405-9879-D505-F0FF4C7F7FD1}"/>
                </a:ext>
              </a:extLst>
            </p:cNvPr>
            <p:cNvCxnSpPr>
              <a:cxnSpLocks/>
              <a:stCxn id="98" idx="2"/>
            </p:cNvCxnSpPr>
            <p:nvPr/>
          </p:nvCxnSpPr>
          <p:spPr>
            <a:xfrm>
              <a:off x="1187671" y="702762"/>
              <a:ext cx="2763221" cy="1396548"/>
            </a:xfrm>
            <a:prstGeom prst="line">
              <a:avLst/>
            </a:prstGeom>
            <a:ln w="19050" cap="flat" cmpd="sng" algn="ctr">
              <a:solidFill>
                <a:schemeClr val="tx2">
                  <a:lumMod val="25000"/>
                  <a:lumOff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34BC1B92-7628-8373-5217-37A0D63622B7}"/>
                </a:ext>
              </a:extLst>
            </p:cNvPr>
            <p:cNvCxnSpPr>
              <a:cxnSpLocks/>
            </p:cNvCxnSpPr>
            <p:nvPr/>
          </p:nvCxnSpPr>
          <p:spPr>
            <a:xfrm>
              <a:off x="3952528" y="1695027"/>
              <a:ext cx="0" cy="9922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339C88C0-4ECC-E291-68FD-079B0CF39A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31528" y="1903118"/>
              <a:ext cx="621000" cy="196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5331AEB6-58A8-34F1-3905-0348314E387C}"/>
                </a:ext>
              </a:extLst>
            </p:cNvPr>
            <p:cNvCxnSpPr>
              <a:cxnSpLocks/>
              <a:stCxn id="98" idx="0"/>
            </p:cNvCxnSpPr>
            <p:nvPr/>
          </p:nvCxnSpPr>
          <p:spPr>
            <a:xfrm>
              <a:off x="1187671" y="191158"/>
              <a:ext cx="2770238" cy="1908152"/>
            </a:xfrm>
            <a:prstGeom prst="line">
              <a:avLst/>
            </a:prstGeom>
            <a:ln w="12700">
              <a:solidFill>
                <a:srgbClr val="66FFFF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6B052F75-1EC7-3D42-83A0-DEFC33933384}"/>
                    </a:ext>
                  </a:extLst>
                </p:cNvPr>
                <p:cNvSpPr txBox="1"/>
                <p:nvPr/>
              </p:nvSpPr>
              <p:spPr>
                <a:xfrm>
                  <a:off x="2681914" y="1063615"/>
                  <a:ext cx="751840" cy="2308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900" b="1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900" b="1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sz="900" b="1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900" b="1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900" b="1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900" b="1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050" b="1" dirty="0">
                    <a:solidFill>
                      <a:srgbClr val="0066FF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6B052F75-1EC7-3D42-83A0-DEFC33933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1914" y="1063615"/>
                  <a:ext cx="751840" cy="2308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箭头: 上 97">
              <a:extLst>
                <a:ext uri="{FF2B5EF4-FFF2-40B4-BE49-F238E27FC236}">
                  <a16:creationId xmlns:a16="http://schemas.microsoft.com/office/drawing/2014/main" id="{2C078C95-5AF1-FA76-9157-9DBACD5EE6CE}"/>
                </a:ext>
              </a:extLst>
            </p:cNvPr>
            <p:cNvSpPr/>
            <p:nvPr/>
          </p:nvSpPr>
          <p:spPr>
            <a:xfrm>
              <a:off x="1139251" y="191158"/>
              <a:ext cx="96839" cy="511604"/>
            </a:xfrm>
            <a:prstGeom prst="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rgbClr val="0000FF"/>
                  </a:solidFill>
                </a:ln>
                <a:solidFill>
                  <a:srgbClr val="0066FF"/>
                </a:solidFill>
              </a:endParaRPr>
            </a:p>
          </p:txBody>
        </p:sp>
        <p:sp>
          <p:nvSpPr>
            <p:cNvPr id="127" name="箭头: 上 126">
              <a:extLst>
                <a:ext uri="{FF2B5EF4-FFF2-40B4-BE49-F238E27FC236}">
                  <a16:creationId xmlns:a16="http://schemas.microsoft.com/office/drawing/2014/main" id="{7B9B91B3-0D7C-0C17-2A6F-347D6F21EF49}"/>
                </a:ext>
              </a:extLst>
            </p:cNvPr>
            <p:cNvSpPr/>
            <p:nvPr/>
          </p:nvSpPr>
          <p:spPr>
            <a:xfrm>
              <a:off x="2761440" y="1302385"/>
              <a:ext cx="45719" cy="209207"/>
            </a:xfrm>
            <a:prstGeom prst="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rgbClr val="0000FF"/>
                  </a:solidFill>
                </a:ln>
                <a:solidFill>
                  <a:srgbClr val="0066FF"/>
                </a:solidFill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F5A72768-D829-B344-53DC-DDD622A6DDA6}"/>
                </a:ext>
              </a:extLst>
            </p:cNvPr>
            <p:cNvSpPr txBox="1"/>
            <p:nvPr/>
          </p:nvSpPr>
          <p:spPr>
            <a:xfrm>
              <a:off x="2684371" y="639331"/>
              <a:ext cx="6630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chemeClr val="accent1"/>
                  </a:solidFill>
                </a:rPr>
                <a:t>图像面域</a:t>
              </a: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B633A5F9-004F-C454-44C6-6FA91D5D3093}"/>
                </a:ext>
              </a:extLst>
            </p:cNvPr>
            <p:cNvSpPr txBox="1"/>
            <p:nvPr/>
          </p:nvSpPr>
          <p:spPr>
            <a:xfrm>
              <a:off x="3765315" y="1650984"/>
              <a:ext cx="6504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 dirty="0">
                  <a:solidFill>
                    <a:schemeClr val="accent1"/>
                  </a:solidFill>
                </a:rPr>
                <a:t>{C}</a:t>
              </a:r>
              <a:endParaRPr lang="zh-CN" altLang="en-US" sz="1050" b="1" dirty="0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58F4384B-FEE3-53B4-7626-CA718FAB113A}"/>
                    </a:ext>
                  </a:extLst>
                </p:cNvPr>
                <p:cNvSpPr txBox="1"/>
                <p:nvPr/>
              </p:nvSpPr>
              <p:spPr>
                <a:xfrm>
                  <a:off x="1065530" y="-40371"/>
                  <a:ext cx="1122930" cy="2308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b="1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b="1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900" b="1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  <m:r>
                          <a:rPr lang="en-US" altLang="zh-CN" sz="900" b="1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altLang="zh-CN" sz="900" b="1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b="1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900" b="1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  <m:r>
                          <a:rPr lang="en-US" altLang="zh-CN" sz="900" b="1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900" b="1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b="1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900" b="1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  <m:r>
                          <a:rPr lang="en-US" altLang="zh-CN" sz="900" b="1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900" b="1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b="1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sz="900" b="1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  <m:r>
                          <a:rPr lang="en-US" altLang="zh-CN" sz="900" b="1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050" b="1" dirty="0">
                    <a:solidFill>
                      <a:srgbClr val="0066FF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58F4384B-FEE3-53B4-7626-CA718FAB11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530" y="-40371"/>
                  <a:ext cx="1122930" cy="2308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B46A48C5-622A-F331-2972-9CA15802E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5468" y="849948"/>
              <a:ext cx="583672" cy="1682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53" name="表格 152">
            <a:extLst>
              <a:ext uri="{FF2B5EF4-FFF2-40B4-BE49-F238E27FC236}">
                <a16:creationId xmlns:a16="http://schemas.microsoft.com/office/drawing/2014/main" id="{6C1C235A-524D-4B27-7359-22D302F8C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532747"/>
              </p:ext>
            </p:extLst>
          </p:nvPr>
        </p:nvGraphicFramePr>
        <p:xfrm>
          <a:off x="6454745" y="568813"/>
          <a:ext cx="5040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731538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689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6669459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993044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265734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13979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315613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459745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921566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671392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492392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6874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204704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7745064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3252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993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396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8474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2062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3243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6756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60518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831412"/>
                  </a:ext>
                </a:extLst>
              </a:tr>
            </a:tbl>
          </a:graphicData>
        </a:graphic>
      </p:graphicFrame>
      <p:sp>
        <p:nvSpPr>
          <p:cNvPr id="154" name="流程图: 汇总连接 153">
            <a:extLst>
              <a:ext uri="{FF2B5EF4-FFF2-40B4-BE49-F238E27FC236}">
                <a16:creationId xmlns:a16="http://schemas.microsoft.com/office/drawing/2014/main" id="{74A5364A-1AC6-7EF8-0389-80BB91C40B77}"/>
              </a:ext>
            </a:extLst>
          </p:cNvPr>
          <p:cNvSpPr/>
          <p:nvPr/>
        </p:nvSpPr>
        <p:spPr>
          <a:xfrm>
            <a:off x="8790307" y="1865937"/>
            <a:ext cx="350967" cy="348796"/>
          </a:xfrm>
          <a:prstGeom prst="flowChartSummingJunction">
            <a:avLst/>
          </a:prstGeom>
          <a:solidFill>
            <a:schemeClr val="bg1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049C1532-8975-0772-5FE5-3092A8294D60}"/>
              </a:ext>
            </a:extLst>
          </p:cNvPr>
          <p:cNvCxnSpPr>
            <a:cxnSpLocks/>
          </p:cNvCxnSpPr>
          <p:nvPr/>
        </p:nvCxnSpPr>
        <p:spPr>
          <a:xfrm>
            <a:off x="11130637" y="568813"/>
            <a:ext cx="8572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FA7CEEB3-9C41-EC44-4666-C30B54A581A9}"/>
              </a:ext>
            </a:extLst>
          </p:cNvPr>
          <p:cNvCxnSpPr>
            <a:cxnSpLocks/>
          </p:cNvCxnSpPr>
          <p:nvPr/>
        </p:nvCxnSpPr>
        <p:spPr>
          <a:xfrm>
            <a:off x="6454745" y="3809853"/>
            <a:ext cx="0" cy="4089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EDF31A53-A23E-C536-CE47-43C013D3BBA3}"/>
              </a:ext>
            </a:extLst>
          </p:cNvPr>
          <p:cNvCxnSpPr/>
          <p:nvPr/>
        </p:nvCxnSpPr>
        <p:spPr>
          <a:xfrm>
            <a:off x="11494745" y="3496151"/>
            <a:ext cx="1923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7DB43696-11E1-DE8E-7D3F-8CE1B3F04CAB}"/>
              </a:ext>
            </a:extLst>
          </p:cNvPr>
          <p:cNvCxnSpPr/>
          <p:nvPr/>
        </p:nvCxnSpPr>
        <p:spPr>
          <a:xfrm>
            <a:off x="11494745" y="3856420"/>
            <a:ext cx="1923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F219DB94-D4FA-7A52-45C9-AE6F9622B6D1}"/>
              </a:ext>
            </a:extLst>
          </p:cNvPr>
          <p:cNvCxnSpPr/>
          <p:nvPr/>
        </p:nvCxnSpPr>
        <p:spPr>
          <a:xfrm>
            <a:off x="11590932" y="3496151"/>
            <a:ext cx="0" cy="3602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4D76D1D8-8AEE-A462-748E-AE7DCF79250F}"/>
              </a:ext>
            </a:extLst>
          </p:cNvPr>
          <p:cNvGrpSpPr/>
          <p:nvPr/>
        </p:nvGrpSpPr>
        <p:grpSpPr>
          <a:xfrm rot="16200000">
            <a:off x="11218423" y="3776706"/>
            <a:ext cx="192375" cy="360269"/>
            <a:chOff x="6836560" y="5170159"/>
            <a:chExt cx="192375" cy="360269"/>
          </a:xfrm>
        </p:grpSpPr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1FC682D6-50B2-0991-9358-0E6AD0686BA7}"/>
                </a:ext>
              </a:extLst>
            </p:cNvPr>
            <p:cNvCxnSpPr>
              <a:cxnSpLocks/>
            </p:cNvCxnSpPr>
            <p:nvPr/>
          </p:nvCxnSpPr>
          <p:spPr>
            <a:xfrm>
              <a:off x="6836560" y="5170159"/>
              <a:ext cx="19237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D985FAC8-EF42-4E6D-5992-444DB5FCDBF4}"/>
                </a:ext>
              </a:extLst>
            </p:cNvPr>
            <p:cNvCxnSpPr>
              <a:cxnSpLocks/>
            </p:cNvCxnSpPr>
            <p:nvPr/>
          </p:nvCxnSpPr>
          <p:spPr>
            <a:xfrm>
              <a:off x="6836560" y="5530428"/>
              <a:ext cx="19237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3B7B3788-3E8A-51B4-05CA-84A9A15A1256}"/>
                </a:ext>
              </a:extLst>
            </p:cNvPr>
            <p:cNvCxnSpPr>
              <a:cxnSpLocks/>
            </p:cNvCxnSpPr>
            <p:nvPr/>
          </p:nvCxnSpPr>
          <p:spPr>
            <a:xfrm>
              <a:off x="6932747" y="5170159"/>
              <a:ext cx="0" cy="36026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806DAD6B-F615-DE5E-0585-77278A1C6DF8}"/>
                  </a:ext>
                </a:extLst>
              </p:cNvPr>
              <p:cNvSpPr txBox="1"/>
              <p:nvPr/>
            </p:nvSpPr>
            <p:spPr>
              <a:xfrm>
                <a:off x="11167199" y="3922744"/>
                <a:ext cx="2948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806DAD6B-F615-DE5E-0585-77278A1C6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7199" y="3922744"/>
                <a:ext cx="294824" cy="276999"/>
              </a:xfrm>
              <a:prstGeom prst="rect">
                <a:avLst/>
              </a:prstGeom>
              <a:blipFill>
                <a:blip r:embed="rId13"/>
                <a:stretch>
                  <a:fillRect l="-10417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BAEE9B8D-CAEE-75FF-3C72-BE07B70D04AE}"/>
                  </a:ext>
                </a:extLst>
              </p:cNvPr>
              <p:cNvSpPr txBox="1"/>
              <p:nvPr/>
            </p:nvSpPr>
            <p:spPr>
              <a:xfrm>
                <a:off x="11633712" y="3526360"/>
                <a:ext cx="302455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BAEE9B8D-CAEE-75FF-3C72-BE07B70D0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3712" y="3526360"/>
                <a:ext cx="302455" cy="298928"/>
              </a:xfrm>
              <a:prstGeom prst="rect">
                <a:avLst/>
              </a:prstGeom>
              <a:blipFill>
                <a:blip r:embed="rId14"/>
                <a:stretch>
                  <a:fillRect l="-10000" r="-4000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424E6FA3-8BF0-4350-1145-842F3398364E}"/>
                  </a:ext>
                </a:extLst>
              </p:cNvPr>
              <p:cNvSpPr txBox="1"/>
              <p:nvPr/>
            </p:nvSpPr>
            <p:spPr>
              <a:xfrm>
                <a:off x="6098352" y="3922744"/>
                <a:ext cx="3563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424E6FA3-8BF0-4350-1145-842F33983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352" y="3922744"/>
                <a:ext cx="35639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C4D3D075-A919-4264-F40E-899F34CD152B}"/>
                  </a:ext>
                </a:extLst>
              </p:cNvPr>
              <p:cNvSpPr txBox="1"/>
              <p:nvPr/>
            </p:nvSpPr>
            <p:spPr>
              <a:xfrm>
                <a:off x="11687120" y="199481"/>
                <a:ext cx="3563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C4D3D075-A919-4264-F40E-899F34CD1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7120" y="199481"/>
                <a:ext cx="35639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BD7E86BF-2BC2-EDA6-138C-E08C9A7572EA}"/>
              </a:ext>
            </a:extLst>
          </p:cNvPr>
          <p:cNvCxnSpPr>
            <a:stCxn id="154" idx="4"/>
          </p:cNvCxnSpPr>
          <p:nvPr/>
        </p:nvCxnSpPr>
        <p:spPr>
          <a:xfrm>
            <a:off x="8965791" y="2214733"/>
            <a:ext cx="8954" cy="1985010"/>
          </a:xfrm>
          <a:prstGeom prst="straightConnector1">
            <a:avLst/>
          </a:prstGeom>
          <a:ln w="28575">
            <a:solidFill>
              <a:srgbClr val="3366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4EA111D0-E5A0-BFB0-2655-F306322E7BF3}"/>
              </a:ext>
            </a:extLst>
          </p:cNvPr>
          <p:cNvCxnSpPr>
            <a:cxnSpLocks/>
            <a:stCxn id="154" idx="6"/>
          </p:cNvCxnSpPr>
          <p:nvPr/>
        </p:nvCxnSpPr>
        <p:spPr>
          <a:xfrm>
            <a:off x="9141274" y="2040335"/>
            <a:ext cx="2837672" cy="0"/>
          </a:xfrm>
          <a:prstGeom prst="straightConnector1">
            <a:avLst/>
          </a:prstGeom>
          <a:ln w="28575">
            <a:solidFill>
              <a:srgbClr val="3366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箭头: 上 169">
            <a:extLst>
              <a:ext uri="{FF2B5EF4-FFF2-40B4-BE49-F238E27FC236}">
                <a16:creationId xmlns:a16="http://schemas.microsoft.com/office/drawing/2014/main" id="{7C062DF8-6FCB-4081-FF06-48C3DCAD4E44}"/>
              </a:ext>
            </a:extLst>
          </p:cNvPr>
          <p:cNvSpPr/>
          <p:nvPr/>
        </p:nvSpPr>
        <p:spPr>
          <a:xfrm>
            <a:off x="9636995" y="1307520"/>
            <a:ext cx="111759" cy="731002"/>
          </a:xfrm>
          <a:prstGeom prst="up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C5F7D485-3C87-14D7-BF5D-F750D5995217}"/>
                  </a:ext>
                </a:extLst>
              </p:cNvPr>
              <p:cNvSpPr txBox="1"/>
              <p:nvPr/>
            </p:nvSpPr>
            <p:spPr>
              <a:xfrm>
                <a:off x="9636995" y="1037219"/>
                <a:ext cx="75184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1200" b="1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1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sz="1200" b="1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1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sz="1200" b="1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b="1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C5F7D485-3C87-14D7-BF5D-F750D5995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995" y="1037219"/>
                <a:ext cx="751840" cy="276999"/>
              </a:xfrm>
              <a:prstGeom prst="rect">
                <a:avLst/>
              </a:prstGeom>
              <a:blipFill>
                <a:blip r:embed="rId1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68242FB7-FCDF-DEE1-4700-54D6C6D8693E}"/>
              </a:ext>
            </a:extLst>
          </p:cNvPr>
          <p:cNvGrpSpPr/>
          <p:nvPr/>
        </p:nvGrpSpPr>
        <p:grpSpPr>
          <a:xfrm rot="16200000">
            <a:off x="8808854" y="-2126531"/>
            <a:ext cx="331781" cy="5040002"/>
            <a:chOff x="6836560" y="5170159"/>
            <a:chExt cx="192375" cy="360269"/>
          </a:xfrm>
        </p:grpSpPr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986DF911-1066-62A3-2931-F6BF1B69E1A4}"/>
                </a:ext>
              </a:extLst>
            </p:cNvPr>
            <p:cNvCxnSpPr>
              <a:cxnSpLocks/>
            </p:cNvCxnSpPr>
            <p:nvPr/>
          </p:nvCxnSpPr>
          <p:spPr>
            <a:xfrm>
              <a:off x="6836560" y="5170159"/>
              <a:ext cx="19237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0882966B-CAFC-45BE-5A6C-DB880CE351A8}"/>
                </a:ext>
              </a:extLst>
            </p:cNvPr>
            <p:cNvCxnSpPr>
              <a:cxnSpLocks/>
            </p:cNvCxnSpPr>
            <p:nvPr/>
          </p:nvCxnSpPr>
          <p:spPr>
            <a:xfrm>
              <a:off x="6836560" y="5530428"/>
              <a:ext cx="19237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753E2603-AF3F-51ED-1053-80C79A9B0930}"/>
                </a:ext>
              </a:extLst>
            </p:cNvPr>
            <p:cNvCxnSpPr>
              <a:cxnSpLocks/>
            </p:cNvCxnSpPr>
            <p:nvPr/>
          </p:nvCxnSpPr>
          <p:spPr>
            <a:xfrm>
              <a:off x="6932747" y="5170159"/>
              <a:ext cx="0" cy="36026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FB3608DB-B65F-E98A-286F-4D655AB5A536}"/>
                  </a:ext>
                </a:extLst>
              </p:cNvPr>
              <p:cNvSpPr txBox="1"/>
              <p:nvPr/>
            </p:nvSpPr>
            <p:spPr>
              <a:xfrm>
                <a:off x="8844069" y="126045"/>
                <a:ext cx="2972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FB3608DB-B65F-E98A-286F-4D655AB5A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069" y="126045"/>
                <a:ext cx="297205" cy="276999"/>
              </a:xfrm>
              <a:prstGeom prst="rect">
                <a:avLst/>
              </a:prstGeom>
              <a:blipFill>
                <a:blip r:embed="rId18"/>
                <a:stretch>
                  <a:fillRect l="-16327" r="-12245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0D74AB88-FC9F-150D-EEE9-8255A8AC7784}"/>
              </a:ext>
            </a:extLst>
          </p:cNvPr>
          <p:cNvGrpSpPr/>
          <p:nvPr/>
        </p:nvGrpSpPr>
        <p:grpSpPr>
          <a:xfrm rot="10800000">
            <a:off x="6038320" y="568812"/>
            <a:ext cx="421859" cy="3287608"/>
            <a:chOff x="6836560" y="5170159"/>
            <a:chExt cx="192375" cy="360269"/>
          </a:xfrm>
        </p:grpSpPr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448B9EE3-41C7-B8D7-2165-07FD36F99E72}"/>
                </a:ext>
              </a:extLst>
            </p:cNvPr>
            <p:cNvCxnSpPr>
              <a:cxnSpLocks/>
            </p:cNvCxnSpPr>
            <p:nvPr/>
          </p:nvCxnSpPr>
          <p:spPr>
            <a:xfrm>
              <a:off x="6836560" y="5170159"/>
              <a:ext cx="19237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ADCFD4AB-6749-B02B-D7ED-34C52F018233}"/>
                </a:ext>
              </a:extLst>
            </p:cNvPr>
            <p:cNvCxnSpPr>
              <a:cxnSpLocks/>
            </p:cNvCxnSpPr>
            <p:nvPr/>
          </p:nvCxnSpPr>
          <p:spPr>
            <a:xfrm>
              <a:off x="6836560" y="5530428"/>
              <a:ext cx="19237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4CEC109C-D4FD-3DA9-421B-1AF85E215E7E}"/>
                </a:ext>
              </a:extLst>
            </p:cNvPr>
            <p:cNvCxnSpPr>
              <a:cxnSpLocks/>
            </p:cNvCxnSpPr>
            <p:nvPr/>
          </p:nvCxnSpPr>
          <p:spPr>
            <a:xfrm>
              <a:off x="6932747" y="5170159"/>
              <a:ext cx="0" cy="36026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B468CB4F-0600-7745-9EAC-33E40DE639E0}"/>
                  </a:ext>
                </a:extLst>
              </p:cNvPr>
              <p:cNvSpPr txBox="1"/>
              <p:nvPr/>
            </p:nvSpPr>
            <p:spPr>
              <a:xfrm>
                <a:off x="5864576" y="2027950"/>
                <a:ext cx="337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B468CB4F-0600-7745-9EAC-33E40DE63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576" y="2027950"/>
                <a:ext cx="337820" cy="369332"/>
              </a:xfrm>
              <a:prstGeom prst="rect">
                <a:avLst/>
              </a:prstGeom>
              <a:blipFill>
                <a:blip r:embed="rId19"/>
                <a:stretch>
                  <a:fillRect r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301A83B-5B5B-C92B-B280-F6E7B026ABB8}"/>
                  </a:ext>
                </a:extLst>
              </p:cNvPr>
              <p:cNvSpPr txBox="1"/>
              <p:nvPr/>
            </p:nvSpPr>
            <p:spPr>
              <a:xfrm>
                <a:off x="11655013" y="1681271"/>
                <a:ext cx="3024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301A83B-5B5B-C92B-B280-F6E7B026A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013" y="1681271"/>
                <a:ext cx="30245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83CE08CB-0254-0512-03E6-D5217CFAABFE}"/>
                  </a:ext>
                </a:extLst>
              </p:cNvPr>
              <p:cNvSpPr txBox="1"/>
              <p:nvPr/>
            </p:nvSpPr>
            <p:spPr>
              <a:xfrm>
                <a:off x="8639752" y="3935320"/>
                <a:ext cx="3024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83CE08CB-0254-0512-03E6-D5217CFAA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752" y="3935320"/>
                <a:ext cx="302456" cy="369332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3C17A153-C4D5-3D41-4986-42DF16354BB2}"/>
                  </a:ext>
                </a:extLst>
              </p:cNvPr>
              <p:cNvSpPr txBox="1"/>
              <p:nvPr/>
            </p:nvSpPr>
            <p:spPr>
              <a:xfrm>
                <a:off x="8568046" y="1619180"/>
                <a:ext cx="3024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3C17A153-C4D5-3D41-4986-42DF16354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046" y="1619180"/>
                <a:ext cx="30245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9DEEB51-F88F-9C9C-6A47-78726D5592A3}"/>
                  </a:ext>
                </a:extLst>
              </p:cNvPr>
              <p:cNvSpPr txBox="1"/>
              <p:nvPr/>
            </p:nvSpPr>
            <p:spPr>
              <a:xfrm>
                <a:off x="8942208" y="2154933"/>
                <a:ext cx="75184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9DEEB51-F88F-9C9C-6A47-78726D559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208" y="2154933"/>
                <a:ext cx="751840" cy="276999"/>
              </a:xfrm>
              <a:prstGeom prst="rect">
                <a:avLst/>
              </a:prstGeom>
              <a:blipFill>
                <a:blip r:embed="rId2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矩形 211">
            <a:extLst>
              <a:ext uri="{FF2B5EF4-FFF2-40B4-BE49-F238E27FC236}">
                <a16:creationId xmlns:a16="http://schemas.microsoft.com/office/drawing/2014/main" id="{80715BCA-D33D-562B-77E4-2452DB2F2575}"/>
              </a:ext>
            </a:extLst>
          </p:cNvPr>
          <p:cNvSpPr/>
          <p:nvPr/>
        </p:nvSpPr>
        <p:spPr>
          <a:xfrm>
            <a:off x="2251038" y="3758148"/>
            <a:ext cx="2945800" cy="28928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73E07C72-037D-3503-3216-E5DD7E534E09}"/>
              </a:ext>
            </a:extLst>
          </p:cNvPr>
          <p:cNvSpPr/>
          <p:nvPr/>
        </p:nvSpPr>
        <p:spPr>
          <a:xfrm>
            <a:off x="2703482" y="4848786"/>
            <a:ext cx="1374747" cy="143290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196A710C-225D-13AB-17B9-31FB84E3A4FC}"/>
              </a:ext>
            </a:extLst>
          </p:cNvPr>
          <p:cNvSpPr/>
          <p:nvPr/>
        </p:nvSpPr>
        <p:spPr>
          <a:xfrm>
            <a:off x="3363820" y="4157725"/>
            <a:ext cx="1374747" cy="143290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653AB363-CEFE-B9C1-3121-73609BCEC374}"/>
              </a:ext>
            </a:extLst>
          </p:cNvPr>
          <p:cNvSpPr txBox="1"/>
          <p:nvPr/>
        </p:nvSpPr>
        <p:spPr>
          <a:xfrm>
            <a:off x="2796728" y="5810117"/>
            <a:ext cx="4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FN</a:t>
            </a:r>
            <a:endParaRPr lang="zh-CN" altLang="en-US" b="1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B231783F-D292-363A-8825-08FD47FEB498}"/>
              </a:ext>
            </a:extLst>
          </p:cNvPr>
          <p:cNvSpPr txBox="1"/>
          <p:nvPr/>
        </p:nvSpPr>
        <p:spPr>
          <a:xfrm>
            <a:off x="4145356" y="4304652"/>
            <a:ext cx="4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FP</a:t>
            </a:r>
            <a:endParaRPr lang="zh-CN" altLang="en-US" b="1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EFF4D474-005E-F59A-DA13-C0F06BFE7FAB}"/>
              </a:ext>
            </a:extLst>
          </p:cNvPr>
          <p:cNvSpPr txBox="1"/>
          <p:nvPr/>
        </p:nvSpPr>
        <p:spPr>
          <a:xfrm>
            <a:off x="4152333" y="5822494"/>
            <a:ext cx="52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TN</a:t>
            </a:r>
            <a:endParaRPr lang="zh-CN" altLang="en-US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70CD6DE2-93F7-EE35-494B-9CE3076FFE04}"/>
              </a:ext>
            </a:extLst>
          </p:cNvPr>
          <p:cNvSpPr txBox="1"/>
          <p:nvPr/>
        </p:nvSpPr>
        <p:spPr>
          <a:xfrm>
            <a:off x="3486644" y="5012207"/>
            <a:ext cx="4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TP</a:t>
            </a:r>
            <a:endParaRPr lang="zh-CN" altLang="en-US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17F42790-6804-58B3-9634-2F6D2F70392E}"/>
              </a:ext>
            </a:extLst>
          </p:cNvPr>
          <p:cNvSpPr txBox="1"/>
          <p:nvPr/>
        </p:nvSpPr>
        <p:spPr>
          <a:xfrm>
            <a:off x="2777575" y="6281689"/>
            <a:ext cx="122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真实目标</a:t>
            </a: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53DF9433-AA90-ADDF-7658-966D2A02DCAD}"/>
              </a:ext>
            </a:extLst>
          </p:cNvPr>
          <p:cNvSpPr txBox="1"/>
          <p:nvPr/>
        </p:nvSpPr>
        <p:spPr>
          <a:xfrm>
            <a:off x="3502474" y="3807103"/>
            <a:ext cx="115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预测结果</a:t>
            </a:r>
          </a:p>
        </p:txBody>
      </p:sp>
    </p:spTree>
    <p:extLst>
      <p:ext uri="{BB962C8B-B14F-4D97-AF65-F5344CB8AC3E}">
        <p14:creationId xmlns:p14="http://schemas.microsoft.com/office/powerpoint/2010/main" val="269372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8467B64C-C269-5B69-F452-3F01BD01A271}"/>
              </a:ext>
            </a:extLst>
          </p:cNvPr>
          <p:cNvGrpSpPr/>
          <p:nvPr/>
        </p:nvGrpSpPr>
        <p:grpSpPr>
          <a:xfrm>
            <a:off x="-104636" y="0"/>
            <a:ext cx="6200636" cy="3898923"/>
            <a:chOff x="2517689" y="1904745"/>
            <a:chExt cx="6200636" cy="3898923"/>
          </a:xfrm>
        </p:grpSpPr>
        <p:grpSp>
          <p:nvGrpSpPr>
            <p:cNvPr id="219" name="组合 218">
              <a:extLst>
                <a:ext uri="{FF2B5EF4-FFF2-40B4-BE49-F238E27FC236}">
                  <a16:creationId xmlns:a16="http://schemas.microsoft.com/office/drawing/2014/main" id="{55C6589F-F496-5512-FA2C-3DBE4C28978A}"/>
                </a:ext>
              </a:extLst>
            </p:cNvPr>
            <p:cNvGrpSpPr/>
            <p:nvPr/>
          </p:nvGrpSpPr>
          <p:grpSpPr>
            <a:xfrm>
              <a:off x="2517689" y="1904745"/>
              <a:ext cx="6200636" cy="3898923"/>
              <a:chOff x="2517689" y="1904745"/>
              <a:chExt cx="6200636" cy="3898923"/>
            </a:xfrm>
          </p:grpSpPr>
          <p:cxnSp>
            <p:nvCxnSpPr>
              <p:cNvPr id="174" name="直接连接符 173">
                <a:extLst>
                  <a:ext uri="{FF2B5EF4-FFF2-40B4-BE49-F238E27FC236}">
                    <a16:creationId xmlns:a16="http://schemas.microsoft.com/office/drawing/2014/main" id="{2240BF62-CF34-143A-7B98-387AE1948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06486" y="5451650"/>
                <a:ext cx="54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>
                <a:extLst>
                  <a:ext uri="{FF2B5EF4-FFF2-40B4-BE49-F238E27FC236}">
                    <a16:creationId xmlns:a16="http://schemas.microsoft.com/office/drawing/2014/main" id="{7EFE6BAA-95D6-E5AD-4236-A1E47BBA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06596" y="2210372"/>
                <a:ext cx="54013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直接箭头连接符 175">
                <a:extLst>
                  <a:ext uri="{FF2B5EF4-FFF2-40B4-BE49-F238E27FC236}">
                    <a16:creationId xmlns:a16="http://schemas.microsoft.com/office/drawing/2014/main" id="{CAD5A192-BA09-65C3-DAD5-3E6DC4B7740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275506" y="2203669"/>
                <a:ext cx="0" cy="3240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B5BDF290-9826-54AF-BDCF-88A6A3D426C5}"/>
                  </a:ext>
                </a:extLst>
              </p:cNvPr>
              <p:cNvSpPr txBox="1"/>
              <p:nvPr/>
            </p:nvSpPr>
            <p:spPr>
              <a:xfrm>
                <a:off x="2517689" y="3658386"/>
                <a:ext cx="9041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b="1" dirty="0"/>
                  <a:t>480px</a:t>
                </a:r>
              </a:p>
            </p:txBody>
          </p:sp>
          <p:pic>
            <p:nvPicPr>
              <p:cNvPr id="183" name="图片 182" descr="图片包含 前, 灯光, 挂&#10;&#10;描述已自动生成">
                <a:extLst>
                  <a:ext uri="{FF2B5EF4-FFF2-40B4-BE49-F238E27FC236}">
                    <a16:creationId xmlns:a16="http://schemas.microsoft.com/office/drawing/2014/main" id="{EC26280C-5CA7-D3C5-F2BD-271ECFA63A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46486" y="2218587"/>
                <a:ext cx="4319999" cy="324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文本框 202">
                    <a:extLst>
                      <a:ext uri="{FF2B5EF4-FFF2-40B4-BE49-F238E27FC236}">
                        <a16:creationId xmlns:a16="http://schemas.microsoft.com/office/drawing/2014/main" id="{14EC1548-C994-53AE-FE79-9F511504DB2B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874" y="5489124"/>
                    <a:ext cx="751840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3" name="文本框 202">
                    <a:extLst>
                      <a:ext uri="{FF2B5EF4-FFF2-40B4-BE49-F238E27FC236}">
                        <a16:creationId xmlns:a16="http://schemas.microsoft.com/office/drawing/2014/main" id="{14EC1548-C994-53AE-FE79-9F511504DB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5874" y="5489124"/>
                    <a:ext cx="751840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65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文本框 203">
                    <a:extLst>
                      <a:ext uri="{FF2B5EF4-FFF2-40B4-BE49-F238E27FC236}">
                        <a16:creationId xmlns:a16="http://schemas.microsoft.com/office/drawing/2014/main" id="{2EEF2490-048E-0AF4-C9DE-DD834F351933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874" y="1904745"/>
                    <a:ext cx="751840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𝟒𝟖𝟎</m:t>
                          </m:r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4" name="文本框 203">
                    <a:extLst>
                      <a:ext uri="{FF2B5EF4-FFF2-40B4-BE49-F238E27FC236}">
                        <a16:creationId xmlns:a16="http://schemas.microsoft.com/office/drawing/2014/main" id="{2EEF2490-048E-0AF4-C9DE-DD834F3519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5874" y="1904745"/>
                    <a:ext cx="751840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65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文本框 204">
                    <a:extLst>
                      <a:ext uri="{FF2B5EF4-FFF2-40B4-BE49-F238E27FC236}">
                        <a16:creationId xmlns:a16="http://schemas.microsoft.com/office/drawing/2014/main" id="{224E3169-991D-35A1-58A0-AAC353757D37}"/>
                      </a:ext>
                    </a:extLst>
                  </p:cNvPr>
                  <p:cNvSpPr txBox="1"/>
                  <p:nvPr/>
                </p:nvSpPr>
                <p:spPr>
                  <a:xfrm>
                    <a:off x="7966485" y="1904745"/>
                    <a:ext cx="751840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𝟔𝟒𝟎</m:t>
                          </m:r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𝟒𝟖𝟎</m:t>
                          </m:r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5" name="文本框 204">
                    <a:extLst>
                      <a:ext uri="{FF2B5EF4-FFF2-40B4-BE49-F238E27FC236}">
                        <a16:creationId xmlns:a16="http://schemas.microsoft.com/office/drawing/2014/main" id="{224E3169-991D-35A1-58A0-AAC353757D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6485" y="1904745"/>
                    <a:ext cx="751840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1869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文本框 205">
                    <a:extLst>
                      <a:ext uri="{FF2B5EF4-FFF2-40B4-BE49-F238E27FC236}">
                        <a16:creationId xmlns:a16="http://schemas.microsoft.com/office/drawing/2014/main" id="{E2D1D5B9-6B99-B92E-9C50-240851BF4C4E}"/>
                      </a:ext>
                    </a:extLst>
                  </p:cNvPr>
                  <p:cNvSpPr txBox="1"/>
                  <p:nvPr/>
                </p:nvSpPr>
                <p:spPr>
                  <a:xfrm>
                    <a:off x="7966485" y="5489123"/>
                    <a:ext cx="751840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𝟔𝟒𝟎</m:t>
                          </m:r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6" name="文本框 205">
                    <a:extLst>
                      <a:ext uri="{FF2B5EF4-FFF2-40B4-BE49-F238E27FC236}">
                        <a16:creationId xmlns:a16="http://schemas.microsoft.com/office/drawing/2014/main" id="{E2D1D5B9-6B99-B92E-9C50-240851BF4C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6485" y="5489123"/>
                    <a:ext cx="751840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65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7" name="流程图: 接点 206">
                <a:extLst>
                  <a:ext uri="{FF2B5EF4-FFF2-40B4-BE49-F238E27FC236}">
                    <a16:creationId xmlns:a16="http://schemas.microsoft.com/office/drawing/2014/main" id="{92B0EFE3-34A9-6A9E-E281-E8162936BA66}"/>
                  </a:ext>
                </a:extLst>
              </p:cNvPr>
              <p:cNvSpPr/>
              <p:nvPr/>
            </p:nvSpPr>
            <p:spPr>
              <a:xfrm>
                <a:off x="3600347" y="2178480"/>
                <a:ext cx="72000" cy="72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流程图: 接点 207">
                <a:extLst>
                  <a:ext uri="{FF2B5EF4-FFF2-40B4-BE49-F238E27FC236}">
                    <a16:creationId xmlns:a16="http://schemas.microsoft.com/office/drawing/2014/main" id="{0C9086FB-8B78-9C78-D430-FD8B068ED50E}"/>
                  </a:ext>
                </a:extLst>
              </p:cNvPr>
              <p:cNvSpPr/>
              <p:nvPr/>
            </p:nvSpPr>
            <p:spPr>
              <a:xfrm>
                <a:off x="7930485" y="5408411"/>
                <a:ext cx="72000" cy="72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流程图: 接点 208">
                <a:extLst>
                  <a:ext uri="{FF2B5EF4-FFF2-40B4-BE49-F238E27FC236}">
                    <a16:creationId xmlns:a16="http://schemas.microsoft.com/office/drawing/2014/main" id="{E77DDE4C-2393-95DF-620B-A42A27007E74}"/>
                  </a:ext>
                </a:extLst>
              </p:cNvPr>
              <p:cNvSpPr/>
              <p:nvPr/>
            </p:nvSpPr>
            <p:spPr>
              <a:xfrm>
                <a:off x="3610486" y="5425566"/>
                <a:ext cx="72000" cy="72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流程图: 接点 209">
                <a:extLst>
                  <a:ext uri="{FF2B5EF4-FFF2-40B4-BE49-F238E27FC236}">
                    <a16:creationId xmlns:a16="http://schemas.microsoft.com/office/drawing/2014/main" id="{88EA1888-F27D-D6F4-8F3C-8BA0FE242FE0}"/>
                  </a:ext>
                </a:extLst>
              </p:cNvPr>
              <p:cNvSpPr/>
              <p:nvPr/>
            </p:nvSpPr>
            <p:spPr>
              <a:xfrm>
                <a:off x="7930485" y="2174372"/>
                <a:ext cx="72000" cy="72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1" name="直接连接符 210">
                <a:extLst>
                  <a:ext uri="{FF2B5EF4-FFF2-40B4-BE49-F238E27FC236}">
                    <a16:creationId xmlns:a16="http://schemas.microsoft.com/office/drawing/2014/main" id="{3A7A307E-0EBF-7BD7-3BD5-E57CADF98C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4355" y="5443911"/>
                <a:ext cx="0" cy="35975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>
                <a:extLst>
                  <a:ext uri="{FF2B5EF4-FFF2-40B4-BE49-F238E27FC236}">
                    <a16:creationId xmlns:a16="http://schemas.microsoft.com/office/drawing/2014/main" id="{193959EE-A56C-D94E-2D6D-77CF028D7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5282" y="5443668"/>
                <a:ext cx="1205" cy="3600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直接箭头连接符 212">
                <a:extLst>
                  <a:ext uri="{FF2B5EF4-FFF2-40B4-BE49-F238E27FC236}">
                    <a16:creationId xmlns:a16="http://schemas.microsoft.com/office/drawing/2014/main" id="{90BEF767-4230-D500-1483-5399B07365E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96096" y="3552273"/>
                <a:ext cx="0" cy="431949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5149B42A-DDC4-476C-E00F-A6FAD7A945CC}"/>
                  </a:ext>
                </a:extLst>
              </p:cNvPr>
              <p:cNvSpPr txBox="1"/>
              <p:nvPr/>
            </p:nvSpPr>
            <p:spPr>
              <a:xfrm>
                <a:off x="5345399" y="5425566"/>
                <a:ext cx="9041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b="1" dirty="0"/>
                  <a:t>640px</a:t>
                </a:r>
              </a:p>
            </p:txBody>
          </p: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4F6F3EB2-26AA-3B61-B9A5-1197E3D24CA6}"/>
                  </a:ext>
                </a:extLst>
              </p:cNvPr>
              <p:cNvSpPr/>
              <p:nvPr/>
            </p:nvSpPr>
            <p:spPr>
              <a:xfrm>
                <a:off x="6095999" y="3805461"/>
                <a:ext cx="797561" cy="307777"/>
              </a:xfrm>
              <a:prstGeom prst="rect">
                <a:avLst/>
              </a:prstGeom>
              <a:noFill/>
              <a:ln w="3810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4BD83DFC-E7E2-6EB6-5986-C1AB0262DAB2}"/>
                </a:ext>
              </a:extLst>
            </p:cNvPr>
            <p:cNvSpPr txBox="1"/>
            <p:nvPr/>
          </p:nvSpPr>
          <p:spPr>
            <a:xfrm>
              <a:off x="6249504" y="3592366"/>
              <a:ext cx="10592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Anchor 0.95</a:t>
              </a:r>
              <a:endParaRPr lang="zh-CN" altLang="en-US" sz="1000" b="1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1" name="流程图: 接点 220">
              <a:extLst>
                <a:ext uri="{FF2B5EF4-FFF2-40B4-BE49-F238E27FC236}">
                  <a16:creationId xmlns:a16="http://schemas.microsoft.com/office/drawing/2014/main" id="{C27AD00B-73B0-D4CC-1BE0-3FDC444C47EC}"/>
                </a:ext>
              </a:extLst>
            </p:cNvPr>
            <p:cNvSpPr/>
            <p:nvPr/>
          </p:nvSpPr>
          <p:spPr>
            <a:xfrm>
              <a:off x="6063598" y="3779874"/>
              <a:ext cx="64800" cy="64800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6" name="流程图: 接点 225">
              <a:extLst>
                <a:ext uri="{FF2B5EF4-FFF2-40B4-BE49-F238E27FC236}">
                  <a16:creationId xmlns:a16="http://schemas.microsoft.com/office/drawing/2014/main" id="{CCE529E7-737C-6284-F7A1-ABB25A36ED11}"/>
                </a:ext>
              </a:extLst>
            </p:cNvPr>
            <p:cNvSpPr/>
            <p:nvPr/>
          </p:nvSpPr>
          <p:spPr>
            <a:xfrm>
              <a:off x="6866561" y="4080095"/>
              <a:ext cx="64800" cy="64800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文本框 228">
                  <a:extLst>
                    <a:ext uri="{FF2B5EF4-FFF2-40B4-BE49-F238E27FC236}">
                      <a16:creationId xmlns:a16="http://schemas.microsoft.com/office/drawing/2014/main" id="{398DFD28-9E3A-03F6-042D-8F9FEE789507}"/>
                    </a:ext>
                  </a:extLst>
                </p:cNvPr>
                <p:cNvSpPr txBox="1"/>
                <p:nvPr/>
              </p:nvSpPr>
              <p:spPr>
                <a:xfrm>
                  <a:off x="5796096" y="3561714"/>
                  <a:ext cx="367537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100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100" b="1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zh-CN" sz="11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1100" b="1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lang="zh-CN" altLang="en-US" sz="1100" b="1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9" name="文本框 228">
                  <a:extLst>
                    <a:ext uri="{FF2B5EF4-FFF2-40B4-BE49-F238E27FC236}">
                      <a16:creationId xmlns:a16="http://schemas.microsoft.com/office/drawing/2014/main" id="{398DFD28-9E3A-03F6-042D-8F9FEE789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6096" y="3561714"/>
                  <a:ext cx="367537" cy="169277"/>
                </a:xfrm>
                <a:prstGeom prst="rect">
                  <a:avLst/>
                </a:prstGeom>
                <a:blipFill>
                  <a:blip r:embed="rId17"/>
                  <a:stretch>
                    <a:fillRect l="-10000" r="-833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5" name="文本框 234">
              <a:extLst>
                <a:ext uri="{FF2B5EF4-FFF2-40B4-BE49-F238E27FC236}">
                  <a16:creationId xmlns:a16="http://schemas.microsoft.com/office/drawing/2014/main" id="{F7643A1A-A3D1-D9FA-33F9-8735A8A9510D}"/>
                </a:ext>
              </a:extLst>
            </p:cNvPr>
            <p:cNvSpPr txBox="1"/>
            <p:nvPr/>
          </p:nvSpPr>
          <p:spPr>
            <a:xfrm>
              <a:off x="6270552" y="4200594"/>
              <a:ext cx="48308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800" b="1" dirty="0">
                  <a:solidFill>
                    <a:srgbClr val="FF0000"/>
                  </a:solidFill>
                </a:rPr>
                <a:t>118px</a:t>
              </a:r>
            </a:p>
          </p:txBody>
        </p:sp>
        <p:grpSp>
          <p:nvGrpSpPr>
            <p:cNvPr id="242" name="组合 241">
              <a:extLst>
                <a:ext uri="{FF2B5EF4-FFF2-40B4-BE49-F238E27FC236}">
                  <a16:creationId xmlns:a16="http://schemas.microsoft.com/office/drawing/2014/main" id="{583304C7-D01C-1EF0-FAD3-A8D4E3BE6A16}"/>
                </a:ext>
              </a:extLst>
            </p:cNvPr>
            <p:cNvGrpSpPr/>
            <p:nvPr/>
          </p:nvGrpSpPr>
          <p:grpSpPr>
            <a:xfrm>
              <a:off x="5887466" y="3804717"/>
              <a:ext cx="192375" cy="307778"/>
              <a:chOff x="5900454" y="3805762"/>
              <a:chExt cx="192375" cy="360269"/>
            </a:xfrm>
          </p:grpSpPr>
          <p:cxnSp>
            <p:nvCxnSpPr>
              <p:cNvPr id="236" name="直接连接符 235">
                <a:extLst>
                  <a:ext uri="{FF2B5EF4-FFF2-40B4-BE49-F238E27FC236}">
                    <a16:creationId xmlns:a16="http://schemas.microsoft.com/office/drawing/2014/main" id="{F014BB45-EA36-8FF7-1030-83656DE73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0454" y="3805762"/>
                <a:ext cx="192375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直接连接符 236">
                <a:extLst>
                  <a:ext uri="{FF2B5EF4-FFF2-40B4-BE49-F238E27FC236}">
                    <a16:creationId xmlns:a16="http://schemas.microsoft.com/office/drawing/2014/main" id="{430DE0EA-5C26-05E1-5C3A-B1840D0043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0454" y="4166031"/>
                <a:ext cx="192375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直接箭头连接符 237">
                <a:extLst>
                  <a:ext uri="{FF2B5EF4-FFF2-40B4-BE49-F238E27FC236}">
                    <a16:creationId xmlns:a16="http://schemas.microsoft.com/office/drawing/2014/main" id="{E68481C6-DB23-AFEB-3201-D14FEFE6D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6641" y="3805762"/>
                <a:ext cx="0" cy="3602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组合 230">
              <a:extLst>
                <a:ext uri="{FF2B5EF4-FFF2-40B4-BE49-F238E27FC236}">
                  <a16:creationId xmlns:a16="http://schemas.microsoft.com/office/drawing/2014/main" id="{61D86588-93E3-351F-977E-550E5AD651C9}"/>
                </a:ext>
              </a:extLst>
            </p:cNvPr>
            <p:cNvGrpSpPr/>
            <p:nvPr/>
          </p:nvGrpSpPr>
          <p:grpSpPr>
            <a:xfrm rot="16200000">
              <a:off x="6401609" y="3819536"/>
              <a:ext cx="180000" cy="797560"/>
              <a:chOff x="6836560" y="5170159"/>
              <a:chExt cx="192375" cy="360269"/>
            </a:xfrm>
          </p:grpSpPr>
          <p:cxnSp>
            <p:nvCxnSpPr>
              <p:cNvPr id="232" name="直接连接符 231">
                <a:extLst>
                  <a:ext uri="{FF2B5EF4-FFF2-40B4-BE49-F238E27FC236}">
                    <a16:creationId xmlns:a16="http://schemas.microsoft.com/office/drawing/2014/main" id="{26D92FF0-8BBD-E101-A4CD-18A7106AE7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6560" y="5170159"/>
                <a:ext cx="192375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直接连接符 232">
                <a:extLst>
                  <a:ext uri="{FF2B5EF4-FFF2-40B4-BE49-F238E27FC236}">
                    <a16:creationId xmlns:a16="http://schemas.microsoft.com/office/drawing/2014/main" id="{F7FE0DC4-6CD5-D3E7-5F48-88C19A71F1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6560" y="5530428"/>
                <a:ext cx="192375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直接箭头连接符 233">
                <a:extLst>
                  <a:ext uri="{FF2B5EF4-FFF2-40B4-BE49-F238E27FC236}">
                    <a16:creationId xmlns:a16="http://schemas.microsoft.com/office/drawing/2014/main" id="{5BA82CF3-DC57-8EB0-67D4-D19F4217D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2747" y="5170159"/>
                <a:ext cx="0" cy="3602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3" name="文本框 242">
              <a:extLst>
                <a:ext uri="{FF2B5EF4-FFF2-40B4-BE49-F238E27FC236}">
                  <a16:creationId xmlns:a16="http://schemas.microsoft.com/office/drawing/2014/main" id="{8DFE815C-8BF3-A28E-3B11-4D9A00C210CA}"/>
                </a:ext>
              </a:extLst>
            </p:cNvPr>
            <p:cNvSpPr txBox="1"/>
            <p:nvPr/>
          </p:nvSpPr>
          <p:spPr>
            <a:xfrm>
              <a:off x="5611748" y="4107272"/>
              <a:ext cx="48308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800" b="1" dirty="0">
                  <a:solidFill>
                    <a:srgbClr val="FF0000"/>
                  </a:solidFill>
                </a:rPr>
                <a:t>46px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文本框 243">
                  <a:extLst>
                    <a:ext uri="{FF2B5EF4-FFF2-40B4-BE49-F238E27FC236}">
                      <a16:creationId xmlns:a16="http://schemas.microsoft.com/office/drawing/2014/main" id="{E61D410E-C499-6565-0416-CAEC4B9BA6A8}"/>
                    </a:ext>
                  </a:extLst>
                </p:cNvPr>
                <p:cNvSpPr txBox="1"/>
                <p:nvPr/>
              </p:nvSpPr>
              <p:spPr>
                <a:xfrm>
                  <a:off x="6941234" y="4214994"/>
                  <a:ext cx="367537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100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100" b="1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zh-CN" sz="11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1100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zh-CN" altLang="en-US" sz="1100" b="1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文本框 243">
                  <a:extLst>
                    <a:ext uri="{FF2B5EF4-FFF2-40B4-BE49-F238E27FC236}">
                      <a16:creationId xmlns:a16="http://schemas.microsoft.com/office/drawing/2014/main" id="{E61D410E-C499-6565-0416-CAEC4B9BA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234" y="4214994"/>
                  <a:ext cx="367537" cy="169277"/>
                </a:xfrm>
                <a:prstGeom prst="rect">
                  <a:avLst/>
                </a:prstGeom>
                <a:blipFill>
                  <a:blip r:embed="rId18"/>
                  <a:stretch>
                    <a:fillRect l="-10000" r="-833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4" name="组合 253">
            <a:extLst>
              <a:ext uri="{FF2B5EF4-FFF2-40B4-BE49-F238E27FC236}">
                <a16:creationId xmlns:a16="http://schemas.microsoft.com/office/drawing/2014/main" id="{1B834761-9267-99D0-A435-C9299124BA0A}"/>
              </a:ext>
            </a:extLst>
          </p:cNvPr>
          <p:cNvGrpSpPr/>
          <p:nvPr/>
        </p:nvGrpSpPr>
        <p:grpSpPr>
          <a:xfrm>
            <a:off x="6165374" y="269627"/>
            <a:ext cx="5693850" cy="1245789"/>
            <a:chOff x="685800" y="761524"/>
            <a:chExt cx="5693850" cy="1245789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72A61B00-4D74-EE8A-22A7-9DEDFBFB85D4}"/>
                </a:ext>
              </a:extLst>
            </p:cNvPr>
            <p:cNvCxnSpPr/>
            <p:nvPr/>
          </p:nvCxnSpPr>
          <p:spPr>
            <a:xfrm>
              <a:off x="857250" y="1047750"/>
              <a:ext cx="101346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36319CB7-0DE7-4790-5BD1-52EBDFC5D4E5}"/>
                </a:ext>
              </a:extLst>
            </p:cNvPr>
            <p:cNvCxnSpPr>
              <a:cxnSpLocks/>
            </p:cNvCxnSpPr>
            <p:nvPr/>
          </p:nvCxnSpPr>
          <p:spPr>
            <a:xfrm>
              <a:off x="1516380" y="1047750"/>
              <a:ext cx="0" cy="52197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D27ACF17-0CFE-383C-FA45-B4012DB298D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6949424"/>
                </p:ext>
              </p:extLst>
            </p:nvPr>
          </p:nvGraphicFramePr>
          <p:xfrm>
            <a:off x="1268730" y="1409065"/>
            <a:ext cx="1905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90440" imgH="241200" progId="Equation.DSMT4">
                    <p:embed/>
                  </p:oleObj>
                </mc:Choice>
                <mc:Fallback>
                  <p:oleObj name="Equation" r:id="rId19" imgW="190440" imgH="241200" progId="Equation.DSMT4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D27ACF17-0CFE-383C-FA45-B4012DB298D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268730" y="1409065"/>
                          <a:ext cx="1905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连接符: 肘形 11">
              <a:extLst>
                <a:ext uri="{FF2B5EF4-FFF2-40B4-BE49-F238E27FC236}">
                  <a16:creationId xmlns:a16="http://schemas.microsoft.com/office/drawing/2014/main" id="{FB6BDD2A-9F3D-95A0-0A63-909A094DD02C}"/>
                </a:ext>
              </a:extLst>
            </p:cNvPr>
            <p:cNvCxnSpPr>
              <a:cxnSpLocks/>
            </p:cNvCxnSpPr>
            <p:nvPr/>
          </p:nvCxnSpPr>
          <p:spPr>
            <a:xfrm>
              <a:off x="1516380" y="1543050"/>
              <a:ext cx="750570" cy="386715"/>
            </a:xfrm>
            <a:prstGeom prst="bentConnector3">
              <a:avLst>
                <a:gd name="adj1" fmla="val 0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流程图: 汇总连接 20">
              <a:extLst>
                <a:ext uri="{FF2B5EF4-FFF2-40B4-BE49-F238E27FC236}">
                  <a16:creationId xmlns:a16="http://schemas.microsoft.com/office/drawing/2014/main" id="{D86F0241-1F73-765E-4095-87C1048762A3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269030" y="1852216"/>
              <a:ext cx="155097" cy="155097"/>
            </a:xfrm>
            <a:prstGeom prst="flowChartSummingJunction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2B5FE9F6-3818-C272-363E-A6215EE76574}"/>
                </a:ext>
              </a:extLst>
            </p:cNvPr>
            <p:cNvCxnSpPr>
              <a:cxnSpLocks/>
              <a:endCxn id="136" idx="1"/>
            </p:cNvCxnSpPr>
            <p:nvPr/>
          </p:nvCxnSpPr>
          <p:spPr>
            <a:xfrm>
              <a:off x="2085974" y="1047750"/>
              <a:ext cx="67246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393E74C3-BB7E-E7A0-CE58-D33B307281F1}"/>
                </a:ext>
              </a:extLst>
            </p:cNvPr>
            <p:cNvGrpSpPr/>
            <p:nvPr/>
          </p:nvGrpSpPr>
          <p:grpSpPr>
            <a:xfrm>
              <a:off x="1870074" y="939750"/>
              <a:ext cx="216636" cy="216000"/>
              <a:chOff x="1870074" y="939750"/>
              <a:chExt cx="216636" cy="2160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92CF97A3-AC90-2A1F-6736-2F190BEC23FB}"/>
                  </a:ext>
                </a:extLst>
              </p:cNvPr>
              <p:cNvSpPr/>
              <p:nvPr/>
            </p:nvSpPr>
            <p:spPr>
              <a:xfrm>
                <a:off x="1870710" y="939750"/>
                <a:ext cx="216000" cy="216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aphicFrame>
            <p:nvGraphicFramePr>
              <p:cNvPr id="25" name="对象 24">
                <a:extLst>
                  <a:ext uri="{FF2B5EF4-FFF2-40B4-BE49-F238E27FC236}">
                    <a16:creationId xmlns:a16="http://schemas.microsoft.com/office/drawing/2014/main" id="{53E4BAB7-4404-E2FC-D84F-15E2D6AF6B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88899718"/>
                  </p:ext>
                </p:extLst>
              </p:nvPr>
            </p:nvGraphicFramePr>
            <p:xfrm>
              <a:off x="1870074" y="939750"/>
              <a:ext cx="215900" cy="190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1" imgW="215640" imgH="190440" progId="Equation.DSMT4">
                      <p:embed/>
                    </p:oleObj>
                  </mc:Choice>
                  <mc:Fallback>
                    <p:oleObj name="Equation" r:id="rId21" imgW="215640" imgH="190440" progId="Equation.DSMT4">
                      <p:embed/>
                      <p:pic>
                        <p:nvPicPr>
                          <p:cNvPr id="25" name="对象 24">
                            <a:extLst>
                              <a:ext uri="{FF2B5EF4-FFF2-40B4-BE49-F238E27FC236}">
                                <a16:creationId xmlns:a16="http://schemas.microsoft.com/office/drawing/2014/main" id="{53E4BAB7-4404-E2FC-D84F-15E2D6AF6B9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870074" y="939750"/>
                            <a:ext cx="215900" cy="190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9" name="对象 28">
              <a:extLst>
                <a:ext uri="{FF2B5EF4-FFF2-40B4-BE49-F238E27FC236}">
                  <a16:creationId xmlns:a16="http://schemas.microsoft.com/office/drawing/2014/main" id="{A8EB3590-330B-8D3A-819B-46658C6942A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773063"/>
                </p:ext>
              </p:extLst>
            </p:nvPr>
          </p:nvGraphicFramePr>
          <p:xfrm>
            <a:off x="6049450" y="1647424"/>
            <a:ext cx="3302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330120" imgH="253800" progId="Equation.DSMT4">
                    <p:embed/>
                  </p:oleObj>
                </mc:Choice>
                <mc:Fallback>
                  <p:oleObj name="Equation" r:id="rId23" imgW="330120" imgH="253800" progId="Equation.DSMT4">
                    <p:embed/>
                    <p:pic>
                      <p:nvPicPr>
                        <p:cNvPr id="29" name="对象 28">
                          <a:extLst>
                            <a:ext uri="{FF2B5EF4-FFF2-40B4-BE49-F238E27FC236}">
                              <a16:creationId xmlns:a16="http://schemas.microsoft.com/office/drawing/2014/main" id="{A8EB3590-330B-8D3A-819B-46658C6942A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6049450" y="1647424"/>
                          <a:ext cx="3302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>
              <a:extLst>
                <a:ext uri="{FF2B5EF4-FFF2-40B4-BE49-F238E27FC236}">
                  <a16:creationId xmlns:a16="http://schemas.microsoft.com/office/drawing/2014/main" id="{9E0C29F5-4D6A-303D-8C10-7EE05377B6A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9216912"/>
                </p:ext>
              </p:extLst>
            </p:nvPr>
          </p:nvGraphicFramePr>
          <p:xfrm>
            <a:off x="2131285" y="1413217"/>
            <a:ext cx="1905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90440" imgH="241200" progId="Equation.DSMT4">
                    <p:embed/>
                  </p:oleObj>
                </mc:Choice>
                <mc:Fallback>
                  <p:oleObj name="Equation" r:id="rId25" imgW="190440" imgH="241200" progId="Equation.DSMT4">
                    <p:embed/>
                    <p:pic>
                      <p:nvPicPr>
                        <p:cNvPr id="31" name="对象 30">
                          <a:extLst>
                            <a:ext uri="{FF2B5EF4-FFF2-40B4-BE49-F238E27FC236}">
                              <a16:creationId xmlns:a16="http://schemas.microsoft.com/office/drawing/2014/main" id="{9E0C29F5-4D6A-303D-8C10-7EE05377B6A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131285" y="1413217"/>
                          <a:ext cx="1905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4F87326B-44AE-D891-04D1-F7D7721965E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8066803"/>
                </p:ext>
              </p:extLst>
            </p:nvPr>
          </p:nvGraphicFramePr>
          <p:xfrm>
            <a:off x="5158995" y="1654064"/>
            <a:ext cx="3556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355320" imgH="266400" progId="Equation.DSMT4">
                    <p:embed/>
                  </p:oleObj>
                </mc:Choice>
                <mc:Fallback>
                  <p:oleObj name="Equation" r:id="rId27" imgW="355320" imgH="266400" progId="Equation.DSMT4">
                    <p:embed/>
                    <p:pic>
                      <p:nvPicPr>
                        <p:cNvPr id="32" name="对象 31">
                          <a:extLst>
                            <a:ext uri="{FF2B5EF4-FFF2-40B4-BE49-F238E27FC236}">
                              <a16:creationId xmlns:a16="http://schemas.microsoft.com/office/drawing/2014/main" id="{4F87326B-44AE-D891-04D1-F7D7721965E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5158995" y="1654064"/>
                          <a:ext cx="355600" cy="266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>
              <a:extLst>
                <a:ext uri="{FF2B5EF4-FFF2-40B4-BE49-F238E27FC236}">
                  <a16:creationId xmlns:a16="http://schemas.microsoft.com/office/drawing/2014/main" id="{1AC5A023-1547-0E20-42E6-C03D44C3A24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8365938"/>
                </p:ext>
              </p:extLst>
            </p:nvPr>
          </p:nvGraphicFramePr>
          <p:xfrm>
            <a:off x="685800" y="765626"/>
            <a:ext cx="3429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342720" imgH="253800" progId="Equation.DSMT4">
                    <p:embed/>
                  </p:oleObj>
                </mc:Choice>
                <mc:Fallback>
                  <p:oleObj name="Equation" r:id="rId29" imgW="342720" imgH="253800" progId="Equation.DSMT4">
                    <p:embed/>
                    <p:pic>
                      <p:nvPicPr>
                        <p:cNvPr id="33" name="对象 32">
                          <a:extLst>
                            <a:ext uri="{FF2B5EF4-FFF2-40B4-BE49-F238E27FC236}">
                              <a16:creationId xmlns:a16="http://schemas.microsoft.com/office/drawing/2014/main" id="{1AC5A023-1547-0E20-42E6-C03D44C3A24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685800" y="765626"/>
                          <a:ext cx="3429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>
              <a:extLst>
                <a:ext uri="{FF2B5EF4-FFF2-40B4-BE49-F238E27FC236}">
                  <a16:creationId xmlns:a16="http://schemas.microsoft.com/office/drawing/2014/main" id="{F3CF2CEE-D586-22EC-0115-AB81ABD866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5105714"/>
                </p:ext>
              </p:extLst>
            </p:nvPr>
          </p:nvGraphicFramePr>
          <p:xfrm>
            <a:off x="5629939" y="1211297"/>
            <a:ext cx="357187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356787" imgH="253089" progId="Equation.DSMT4">
                    <p:embed/>
                  </p:oleObj>
                </mc:Choice>
                <mc:Fallback>
                  <p:oleObj name="Equation" r:id="rId31" imgW="356787" imgH="253089" progId="Equation.DSMT4">
                    <p:embed/>
                    <p:pic>
                      <p:nvPicPr>
                        <p:cNvPr id="34" name="对象 33">
                          <a:extLst>
                            <a:ext uri="{FF2B5EF4-FFF2-40B4-BE49-F238E27FC236}">
                              <a16:creationId xmlns:a16="http://schemas.microsoft.com/office/drawing/2014/main" id="{F3CF2CEE-D586-22EC-0115-AB81ABD8667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5629939" y="1211297"/>
                          <a:ext cx="357187" cy="2524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extLst>
                <a:ext uri="{FF2B5EF4-FFF2-40B4-BE49-F238E27FC236}">
                  <a16:creationId xmlns:a16="http://schemas.microsoft.com/office/drawing/2014/main" id="{690B7172-5D8F-12C4-3EC7-46BDAD64B95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6259081"/>
                </p:ext>
              </p:extLst>
            </p:nvPr>
          </p:nvGraphicFramePr>
          <p:xfrm>
            <a:off x="3042827" y="761524"/>
            <a:ext cx="5461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545760" imgH="253800" progId="Equation.DSMT4">
                    <p:embed/>
                  </p:oleObj>
                </mc:Choice>
                <mc:Fallback>
                  <p:oleObj name="Equation" r:id="rId33" imgW="545760" imgH="253800" progId="Equation.DSMT4">
                    <p:embed/>
                    <p:pic>
                      <p:nvPicPr>
                        <p:cNvPr id="35" name="对象 34">
                          <a:extLst>
                            <a:ext uri="{FF2B5EF4-FFF2-40B4-BE49-F238E27FC236}">
                              <a16:creationId xmlns:a16="http://schemas.microsoft.com/office/drawing/2014/main" id="{690B7172-5D8F-12C4-3EC7-46BDAD64B95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3042827" y="761524"/>
                          <a:ext cx="5461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>
              <a:extLst>
                <a:ext uri="{FF2B5EF4-FFF2-40B4-BE49-F238E27FC236}">
                  <a16:creationId xmlns:a16="http://schemas.microsoft.com/office/drawing/2014/main" id="{A6B539BE-A5C5-C225-8802-F42FE2969E2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8177521"/>
                </p:ext>
              </p:extLst>
            </p:nvPr>
          </p:nvGraphicFramePr>
          <p:xfrm>
            <a:off x="2161170" y="765702"/>
            <a:ext cx="5207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520560" imgH="253800" progId="Equation.DSMT4">
                    <p:embed/>
                  </p:oleObj>
                </mc:Choice>
                <mc:Fallback>
                  <p:oleObj name="Equation" r:id="rId35" imgW="520560" imgH="253800" progId="Equation.DSMT4">
                    <p:embed/>
                    <p:pic>
                      <p:nvPicPr>
                        <p:cNvPr id="36" name="对象 35">
                          <a:extLst>
                            <a:ext uri="{FF2B5EF4-FFF2-40B4-BE49-F238E27FC236}">
                              <a16:creationId xmlns:a16="http://schemas.microsoft.com/office/drawing/2014/main" id="{A6B539BE-A5C5-C225-8802-F42FE2969E2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2161170" y="765702"/>
                          <a:ext cx="5207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>
              <a:extLst>
                <a:ext uri="{FF2B5EF4-FFF2-40B4-BE49-F238E27FC236}">
                  <a16:creationId xmlns:a16="http://schemas.microsoft.com/office/drawing/2014/main" id="{A746E2D2-3AED-91AC-25C8-6BA69A60608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5664354"/>
                </p:ext>
              </p:extLst>
            </p:nvPr>
          </p:nvGraphicFramePr>
          <p:xfrm>
            <a:off x="4695997" y="762275"/>
            <a:ext cx="8128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812520" imgH="253800" progId="Equation.DSMT4">
                    <p:embed/>
                  </p:oleObj>
                </mc:Choice>
                <mc:Fallback>
                  <p:oleObj name="Equation" r:id="rId37" imgW="812520" imgH="253800" progId="Equation.DSMT4">
                    <p:embed/>
                    <p:pic>
                      <p:nvPicPr>
                        <p:cNvPr id="37" name="对象 36">
                          <a:extLst>
                            <a:ext uri="{FF2B5EF4-FFF2-40B4-BE49-F238E27FC236}">
                              <a16:creationId xmlns:a16="http://schemas.microsoft.com/office/drawing/2014/main" id="{A746E2D2-3AED-91AC-25C8-6BA69A60608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4695997" y="762275"/>
                          <a:ext cx="8128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4675A825-F3D6-F771-A225-8BB7F37D18F1}"/>
                </a:ext>
              </a:extLst>
            </p:cNvPr>
            <p:cNvCxnSpPr>
              <a:cxnSpLocks/>
            </p:cNvCxnSpPr>
            <p:nvPr/>
          </p:nvCxnSpPr>
          <p:spPr>
            <a:xfrm>
              <a:off x="2343720" y="1046797"/>
              <a:ext cx="0" cy="52292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79221093-5239-2174-C61C-B7121A690D17}"/>
                </a:ext>
              </a:extLst>
            </p:cNvPr>
            <p:cNvCxnSpPr>
              <a:cxnSpLocks/>
            </p:cNvCxnSpPr>
            <p:nvPr/>
          </p:nvCxnSpPr>
          <p:spPr>
            <a:xfrm>
              <a:off x="2413952" y="1929764"/>
              <a:ext cx="7524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006DA66A-4348-786B-46AA-BBC7053E7500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2343720" y="1543050"/>
              <a:ext cx="2859" cy="30916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流程图: 汇总连接 132">
              <a:extLst>
                <a:ext uri="{FF2B5EF4-FFF2-40B4-BE49-F238E27FC236}">
                  <a16:creationId xmlns:a16="http://schemas.microsoft.com/office/drawing/2014/main" id="{1014E01D-EE51-2244-342D-BBBC8A838A61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156759" y="1852216"/>
              <a:ext cx="155097" cy="155097"/>
            </a:xfrm>
            <a:prstGeom prst="flowChartSummingJunction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A1B534BE-C912-B944-355F-D1C2C91D0382}"/>
                </a:ext>
              </a:extLst>
            </p:cNvPr>
            <p:cNvCxnSpPr>
              <a:cxnSpLocks/>
            </p:cNvCxnSpPr>
            <p:nvPr/>
          </p:nvCxnSpPr>
          <p:spPr>
            <a:xfrm>
              <a:off x="2973703" y="1047750"/>
              <a:ext cx="672467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0C42E1D0-8EE0-518B-3954-C84CBA998D43}"/>
                </a:ext>
              </a:extLst>
            </p:cNvPr>
            <p:cNvGrpSpPr/>
            <p:nvPr/>
          </p:nvGrpSpPr>
          <p:grpSpPr>
            <a:xfrm>
              <a:off x="2757803" y="939750"/>
              <a:ext cx="216636" cy="216000"/>
              <a:chOff x="1870074" y="939750"/>
              <a:chExt cx="216636" cy="216000"/>
            </a:xfrm>
          </p:grpSpPr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D9BBB82B-3680-C20D-83F1-5AF7E9ADF881}"/>
                  </a:ext>
                </a:extLst>
              </p:cNvPr>
              <p:cNvSpPr/>
              <p:nvPr/>
            </p:nvSpPr>
            <p:spPr>
              <a:xfrm>
                <a:off x="1870710" y="939750"/>
                <a:ext cx="216000" cy="216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aphicFrame>
            <p:nvGraphicFramePr>
              <p:cNvPr id="137" name="对象 136">
                <a:extLst>
                  <a:ext uri="{FF2B5EF4-FFF2-40B4-BE49-F238E27FC236}">
                    <a16:creationId xmlns:a16="http://schemas.microsoft.com/office/drawing/2014/main" id="{CE788A0A-1516-FCEF-C131-CDF7F5C7980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35380889"/>
                  </p:ext>
                </p:extLst>
              </p:nvPr>
            </p:nvGraphicFramePr>
            <p:xfrm>
              <a:off x="1870074" y="939750"/>
              <a:ext cx="215900" cy="190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9" imgW="215640" imgH="190440" progId="Equation.DSMT4">
                      <p:embed/>
                    </p:oleObj>
                  </mc:Choice>
                  <mc:Fallback>
                    <p:oleObj name="Equation" r:id="rId39" imgW="215640" imgH="190440" progId="Equation.DSMT4">
                      <p:embed/>
                      <p:pic>
                        <p:nvPicPr>
                          <p:cNvPr id="137" name="对象 136">
                            <a:extLst>
                              <a:ext uri="{FF2B5EF4-FFF2-40B4-BE49-F238E27FC236}">
                                <a16:creationId xmlns:a16="http://schemas.microsoft.com/office/drawing/2014/main" id="{CE788A0A-1516-FCEF-C131-CDF7F5C7980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870074" y="939750"/>
                            <a:ext cx="215900" cy="190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8" name="对象 137">
              <a:extLst>
                <a:ext uri="{FF2B5EF4-FFF2-40B4-BE49-F238E27FC236}">
                  <a16:creationId xmlns:a16="http://schemas.microsoft.com/office/drawing/2014/main" id="{010F4ABC-7BEA-3E69-7443-64E174B2494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21924"/>
                </p:ext>
              </p:extLst>
            </p:nvPr>
          </p:nvGraphicFramePr>
          <p:xfrm>
            <a:off x="3019014" y="1413217"/>
            <a:ext cx="1905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190440" imgH="241200" progId="Equation.DSMT4">
                    <p:embed/>
                  </p:oleObj>
                </mc:Choice>
                <mc:Fallback>
                  <p:oleObj name="Equation" r:id="rId40" imgW="190440" imgH="241200" progId="Equation.DSMT4">
                    <p:embed/>
                    <p:pic>
                      <p:nvPicPr>
                        <p:cNvPr id="138" name="对象 137">
                          <a:extLst>
                            <a:ext uri="{FF2B5EF4-FFF2-40B4-BE49-F238E27FC236}">
                              <a16:creationId xmlns:a16="http://schemas.microsoft.com/office/drawing/2014/main" id="{010F4ABC-7BEA-3E69-7443-64E174B2494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3019014" y="1413217"/>
                          <a:ext cx="1905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101D3774-8090-54BB-043A-B74846119D0A}"/>
                </a:ext>
              </a:extLst>
            </p:cNvPr>
            <p:cNvCxnSpPr>
              <a:cxnSpLocks/>
            </p:cNvCxnSpPr>
            <p:nvPr/>
          </p:nvCxnSpPr>
          <p:spPr>
            <a:xfrm>
              <a:off x="3231449" y="1046797"/>
              <a:ext cx="0" cy="52292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58066C7F-9605-405A-4098-1623B4C0D34E}"/>
                </a:ext>
              </a:extLst>
            </p:cNvPr>
            <p:cNvCxnSpPr>
              <a:cxnSpLocks/>
              <a:endCxn id="133" idx="1"/>
            </p:cNvCxnSpPr>
            <p:nvPr/>
          </p:nvCxnSpPr>
          <p:spPr>
            <a:xfrm>
              <a:off x="3231449" y="1543050"/>
              <a:ext cx="2859" cy="30916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90873DD6-69D1-B492-9A02-B1B4639A772C}"/>
                </a:ext>
              </a:extLst>
            </p:cNvPr>
            <p:cNvCxnSpPr>
              <a:cxnSpLocks/>
            </p:cNvCxnSpPr>
            <p:nvPr/>
          </p:nvCxnSpPr>
          <p:spPr>
            <a:xfrm>
              <a:off x="3307080" y="1929764"/>
              <a:ext cx="33909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组合 187">
              <a:extLst>
                <a:ext uri="{FF2B5EF4-FFF2-40B4-BE49-F238E27FC236}">
                  <a16:creationId xmlns:a16="http://schemas.microsoft.com/office/drawing/2014/main" id="{CDB3703A-F579-62C1-394F-6392715A8ED6}"/>
                </a:ext>
              </a:extLst>
            </p:cNvPr>
            <p:cNvGrpSpPr/>
            <p:nvPr/>
          </p:nvGrpSpPr>
          <p:grpSpPr>
            <a:xfrm>
              <a:off x="3764097" y="1046797"/>
              <a:ext cx="253854" cy="18000"/>
              <a:chOff x="3764097" y="1046797"/>
              <a:chExt cx="253854" cy="18000"/>
            </a:xfrm>
          </p:grpSpPr>
          <p:sp>
            <p:nvSpPr>
              <p:cNvPr id="182" name="流程图: 接点 181">
                <a:extLst>
                  <a:ext uri="{FF2B5EF4-FFF2-40B4-BE49-F238E27FC236}">
                    <a16:creationId xmlns:a16="http://schemas.microsoft.com/office/drawing/2014/main" id="{A445C22E-6807-3F9B-3110-601A04A75D27}"/>
                  </a:ext>
                </a:extLst>
              </p:cNvPr>
              <p:cNvSpPr/>
              <p:nvPr/>
            </p:nvSpPr>
            <p:spPr>
              <a:xfrm>
                <a:off x="3764097" y="1046797"/>
                <a:ext cx="18000" cy="18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流程图: 接点 185">
                <a:extLst>
                  <a:ext uri="{FF2B5EF4-FFF2-40B4-BE49-F238E27FC236}">
                    <a16:creationId xmlns:a16="http://schemas.microsoft.com/office/drawing/2014/main" id="{89957085-4BAF-C1E6-4618-0BA17770F2CE}"/>
                  </a:ext>
                </a:extLst>
              </p:cNvPr>
              <p:cNvSpPr/>
              <p:nvPr/>
            </p:nvSpPr>
            <p:spPr>
              <a:xfrm>
                <a:off x="3882024" y="1046797"/>
                <a:ext cx="18000" cy="18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流程图: 接点 186">
                <a:extLst>
                  <a:ext uri="{FF2B5EF4-FFF2-40B4-BE49-F238E27FC236}">
                    <a16:creationId xmlns:a16="http://schemas.microsoft.com/office/drawing/2014/main" id="{A8007AD4-FF68-9EAA-4C35-287B3602BF5D}"/>
                  </a:ext>
                </a:extLst>
              </p:cNvPr>
              <p:cNvSpPr/>
              <p:nvPr/>
            </p:nvSpPr>
            <p:spPr>
              <a:xfrm>
                <a:off x="3999951" y="1046797"/>
                <a:ext cx="18000" cy="18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567FAD24-7848-7CF1-909D-5CF348EC5DF6}"/>
                </a:ext>
              </a:extLst>
            </p:cNvPr>
            <p:cNvGrpSpPr/>
            <p:nvPr/>
          </p:nvGrpSpPr>
          <p:grpSpPr>
            <a:xfrm>
              <a:off x="3764097" y="1920764"/>
              <a:ext cx="253854" cy="18000"/>
              <a:chOff x="3764097" y="1046797"/>
              <a:chExt cx="253854" cy="18000"/>
            </a:xfrm>
          </p:grpSpPr>
          <p:sp>
            <p:nvSpPr>
              <p:cNvPr id="190" name="流程图: 接点 189">
                <a:extLst>
                  <a:ext uri="{FF2B5EF4-FFF2-40B4-BE49-F238E27FC236}">
                    <a16:creationId xmlns:a16="http://schemas.microsoft.com/office/drawing/2014/main" id="{CB4E55FC-091A-C076-A1B4-3F57EF5B210D}"/>
                  </a:ext>
                </a:extLst>
              </p:cNvPr>
              <p:cNvSpPr/>
              <p:nvPr/>
            </p:nvSpPr>
            <p:spPr>
              <a:xfrm>
                <a:off x="3764097" y="1046797"/>
                <a:ext cx="18000" cy="18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流程图: 接点 190">
                <a:extLst>
                  <a:ext uri="{FF2B5EF4-FFF2-40B4-BE49-F238E27FC236}">
                    <a16:creationId xmlns:a16="http://schemas.microsoft.com/office/drawing/2014/main" id="{74F425BC-0BC0-C25D-7293-38959355D49F}"/>
                  </a:ext>
                </a:extLst>
              </p:cNvPr>
              <p:cNvSpPr/>
              <p:nvPr/>
            </p:nvSpPr>
            <p:spPr>
              <a:xfrm>
                <a:off x="3882024" y="1046797"/>
                <a:ext cx="18000" cy="18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流程图: 接点 191">
                <a:extLst>
                  <a:ext uri="{FF2B5EF4-FFF2-40B4-BE49-F238E27FC236}">
                    <a16:creationId xmlns:a16="http://schemas.microsoft.com/office/drawing/2014/main" id="{0D3F2371-714E-3D7F-DC92-05038F621E96}"/>
                  </a:ext>
                </a:extLst>
              </p:cNvPr>
              <p:cNvSpPr/>
              <p:nvPr/>
            </p:nvSpPr>
            <p:spPr>
              <a:xfrm>
                <a:off x="3999951" y="1046797"/>
                <a:ext cx="18000" cy="18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3" name="流程图: 汇总连接 192">
              <a:extLst>
                <a:ext uri="{FF2B5EF4-FFF2-40B4-BE49-F238E27FC236}">
                  <a16:creationId xmlns:a16="http://schemas.microsoft.com/office/drawing/2014/main" id="{C33E3486-258B-8268-0B82-BE7FEC75C627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4840530" y="1852216"/>
              <a:ext cx="155097" cy="155097"/>
            </a:xfrm>
            <a:prstGeom prst="flowChartSummingJunction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94" name="直接箭头连接符 193">
              <a:extLst>
                <a:ext uri="{FF2B5EF4-FFF2-40B4-BE49-F238E27FC236}">
                  <a16:creationId xmlns:a16="http://schemas.microsoft.com/office/drawing/2014/main" id="{C7F3A7ED-D15C-C503-4D21-7E809680751C}"/>
                </a:ext>
              </a:extLst>
            </p:cNvPr>
            <p:cNvCxnSpPr>
              <a:cxnSpLocks/>
            </p:cNvCxnSpPr>
            <p:nvPr/>
          </p:nvCxnSpPr>
          <p:spPr>
            <a:xfrm>
              <a:off x="4657474" y="1047750"/>
              <a:ext cx="2628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ACD1F60E-8099-B49B-40C8-9937AAA925B2}"/>
                </a:ext>
              </a:extLst>
            </p:cNvPr>
            <p:cNvGrpSpPr/>
            <p:nvPr/>
          </p:nvGrpSpPr>
          <p:grpSpPr>
            <a:xfrm>
              <a:off x="4441574" y="939750"/>
              <a:ext cx="216636" cy="216000"/>
              <a:chOff x="1870074" y="939750"/>
              <a:chExt cx="216636" cy="216000"/>
            </a:xfrm>
          </p:grpSpPr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693142EE-64B8-DE1F-64BA-FD144CDD7044}"/>
                  </a:ext>
                </a:extLst>
              </p:cNvPr>
              <p:cNvSpPr/>
              <p:nvPr/>
            </p:nvSpPr>
            <p:spPr>
              <a:xfrm>
                <a:off x="1870710" y="939750"/>
                <a:ext cx="216000" cy="216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aphicFrame>
            <p:nvGraphicFramePr>
              <p:cNvPr id="197" name="对象 196">
                <a:extLst>
                  <a:ext uri="{FF2B5EF4-FFF2-40B4-BE49-F238E27FC236}">
                    <a16:creationId xmlns:a16="http://schemas.microsoft.com/office/drawing/2014/main" id="{E2528648-F3DA-F7B2-538E-9A5098EEA3E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4479736"/>
                  </p:ext>
                </p:extLst>
              </p:nvPr>
            </p:nvGraphicFramePr>
            <p:xfrm>
              <a:off x="1870074" y="939750"/>
              <a:ext cx="215900" cy="190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2" imgW="215640" imgH="190440" progId="Equation.DSMT4">
                      <p:embed/>
                    </p:oleObj>
                  </mc:Choice>
                  <mc:Fallback>
                    <p:oleObj name="Equation" r:id="rId42" imgW="215640" imgH="190440" progId="Equation.DSMT4">
                      <p:embed/>
                      <p:pic>
                        <p:nvPicPr>
                          <p:cNvPr id="197" name="对象 196">
                            <a:extLst>
                              <a:ext uri="{FF2B5EF4-FFF2-40B4-BE49-F238E27FC236}">
                                <a16:creationId xmlns:a16="http://schemas.microsoft.com/office/drawing/2014/main" id="{E2528648-F3DA-F7B2-538E-9A5098EEA3E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870074" y="939750"/>
                            <a:ext cx="215900" cy="190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98" name="对象 197">
              <a:extLst>
                <a:ext uri="{FF2B5EF4-FFF2-40B4-BE49-F238E27FC236}">
                  <a16:creationId xmlns:a16="http://schemas.microsoft.com/office/drawing/2014/main" id="{5CE474E0-4488-630C-917E-E13B5A0E92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1476583"/>
                </p:ext>
              </p:extLst>
            </p:nvPr>
          </p:nvGraphicFramePr>
          <p:xfrm>
            <a:off x="4597720" y="1406124"/>
            <a:ext cx="3175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3" imgW="317160" imgH="241200" progId="Equation.DSMT4">
                    <p:embed/>
                  </p:oleObj>
                </mc:Choice>
                <mc:Fallback>
                  <p:oleObj name="Equation" r:id="rId43" imgW="317160" imgH="241200" progId="Equation.DSMT4">
                    <p:embed/>
                    <p:pic>
                      <p:nvPicPr>
                        <p:cNvPr id="198" name="对象 197">
                          <a:extLst>
                            <a:ext uri="{FF2B5EF4-FFF2-40B4-BE49-F238E27FC236}">
                              <a16:creationId xmlns:a16="http://schemas.microsoft.com/office/drawing/2014/main" id="{5CE474E0-4488-630C-917E-E13B5A0E92D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4597720" y="1406124"/>
                          <a:ext cx="3175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9" name="直接箭头连接符 198">
              <a:extLst>
                <a:ext uri="{FF2B5EF4-FFF2-40B4-BE49-F238E27FC236}">
                  <a16:creationId xmlns:a16="http://schemas.microsoft.com/office/drawing/2014/main" id="{C04C90FA-6342-C790-CC0A-9DD5363D3D98}"/>
                </a:ext>
              </a:extLst>
            </p:cNvPr>
            <p:cNvCxnSpPr>
              <a:cxnSpLocks/>
            </p:cNvCxnSpPr>
            <p:nvPr/>
          </p:nvCxnSpPr>
          <p:spPr>
            <a:xfrm>
              <a:off x="4915220" y="1046797"/>
              <a:ext cx="0" cy="52292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箭头连接符 199">
              <a:extLst>
                <a:ext uri="{FF2B5EF4-FFF2-40B4-BE49-F238E27FC236}">
                  <a16:creationId xmlns:a16="http://schemas.microsoft.com/office/drawing/2014/main" id="{CE00303A-69E6-D1CE-BC8D-84FB1662A64E}"/>
                </a:ext>
              </a:extLst>
            </p:cNvPr>
            <p:cNvCxnSpPr>
              <a:cxnSpLocks/>
              <a:endCxn id="193" idx="1"/>
            </p:cNvCxnSpPr>
            <p:nvPr/>
          </p:nvCxnSpPr>
          <p:spPr>
            <a:xfrm>
              <a:off x="4915220" y="1543050"/>
              <a:ext cx="2859" cy="30916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箭头连接符 200">
              <a:extLst>
                <a:ext uri="{FF2B5EF4-FFF2-40B4-BE49-F238E27FC236}">
                  <a16:creationId xmlns:a16="http://schemas.microsoft.com/office/drawing/2014/main" id="{CC40DC15-7915-4202-6300-35610C9F6208}"/>
                </a:ext>
              </a:extLst>
            </p:cNvPr>
            <p:cNvCxnSpPr>
              <a:cxnSpLocks/>
              <a:endCxn id="241" idx="3"/>
            </p:cNvCxnSpPr>
            <p:nvPr/>
          </p:nvCxnSpPr>
          <p:spPr>
            <a:xfrm>
              <a:off x="4992054" y="1928251"/>
              <a:ext cx="738930" cy="15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箭头连接符 213">
              <a:extLst>
                <a:ext uri="{FF2B5EF4-FFF2-40B4-BE49-F238E27FC236}">
                  <a16:creationId xmlns:a16="http://schemas.microsoft.com/office/drawing/2014/main" id="{E47160A8-E12A-377C-CFE1-F9FF31C71887}"/>
                </a:ext>
              </a:extLst>
            </p:cNvPr>
            <p:cNvCxnSpPr>
              <a:cxnSpLocks/>
            </p:cNvCxnSpPr>
            <p:nvPr/>
          </p:nvCxnSpPr>
          <p:spPr>
            <a:xfrm>
              <a:off x="4102484" y="1046797"/>
              <a:ext cx="33909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箭头连接符 214">
              <a:extLst>
                <a:ext uri="{FF2B5EF4-FFF2-40B4-BE49-F238E27FC236}">
                  <a16:creationId xmlns:a16="http://schemas.microsoft.com/office/drawing/2014/main" id="{5289AF01-B1C8-C4B2-D33C-1AF693EE3AC3}"/>
                </a:ext>
              </a:extLst>
            </p:cNvPr>
            <p:cNvCxnSpPr>
              <a:cxnSpLocks/>
              <a:endCxn id="193" idx="3"/>
            </p:cNvCxnSpPr>
            <p:nvPr/>
          </p:nvCxnSpPr>
          <p:spPr>
            <a:xfrm>
              <a:off x="4102484" y="1929765"/>
              <a:ext cx="73804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流程图: 汇总连接 240">
              <a:extLst>
                <a:ext uri="{FF2B5EF4-FFF2-40B4-BE49-F238E27FC236}">
                  <a16:creationId xmlns:a16="http://schemas.microsoft.com/office/drawing/2014/main" id="{F178A3EB-7EA1-6572-29EA-52E733FF3290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5730985" y="1852215"/>
              <a:ext cx="155097" cy="155097"/>
            </a:xfrm>
            <a:prstGeom prst="flowChartSummingJunction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245" name="直接箭头连接符 244">
              <a:extLst>
                <a:ext uri="{FF2B5EF4-FFF2-40B4-BE49-F238E27FC236}">
                  <a16:creationId xmlns:a16="http://schemas.microsoft.com/office/drawing/2014/main" id="{55E0D4D3-877D-D4D5-C223-8F4CE84678DE}"/>
                </a:ext>
              </a:extLst>
            </p:cNvPr>
            <p:cNvCxnSpPr>
              <a:cxnSpLocks/>
            </p:cNvCxnSpPr>
            <p:nvPr/>
          </p:nvCxnSpPr>
          <p:spPr>
            <a:xfrm>
              <a:off x="5881306" y="1929763"/>
              <a:ext cx="33909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>
              <a:extLst>
                <a:ext uri="{FF2B5EF4-FFF2-40B4-BE49-F238E27FC236}">
                  <a16:creationId xmlns:a16="http://schemas.microsoft.com/office/drawing/2014/main" id="{2CCD3F82-27C6-CBBC-5262-DACB699C2A22}"/>
                </a:ext>
              </a:extLst>
            </p:cNvPr>
            <p:cNvCxnSpPr>
              <a:cxnSpLocks/>
              <a:endCxn id="241" idx="1"/>
            </p:cNvCxnSpPr>
            <p:nvPr/>
          </p:nvCxnSpPr>
          <p:spPr>
            <a:xfrm>
              <a:off x="5808533" y="1477880"/>
              <a:ext cx="1" cy="37433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CC989D24-FA77-25BC-C93A-CAA230B5627A}"/>
                </a:ext>
              </a:extLst>
            </p:cNvPr>
            <p:cNvSpPr txBox="1"/>
            <p:nvPr/>
          </p:nvSpPr>
          <p:spPr>
            <a:xfrm>
              <a:off x="5521940" y="1602748"/>
              <a:ext cx="215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-</a:t>
              </a:r>
              <a:endParaRPr lang="zh-CN" altLang="en-US" dirty="0"/>
            </a:p>
          </p:txBody>
        </p:sp>
        <p:sp>
          <p:nvSpPr>
            <p:cNvPr id="253" name="文本框 252">
              <a:extLst>
                <a:ext uri="{FF2B5EF4-FFF2-40B4-BE49-F238E27FC236}">
                  <a16:creationId xmlns:a16="http://schemas.microsoft.com/office/drawing/2014/main" id="{53C37B20-84BD-7A6F-E835-8680F7FB4818}"/>
                </a:ext>
              </a:extLst>
            </p:cNvPr>
            <p:cNvSpPr txBox="1"/>
            <p:nvPr/>
          </p:nvSpPr>
          <p:spPr>
            <a:xfrm>
              <a:off x="5808533" y="1531561"/>
              <a:ext cx="215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+</a:t>
              </a:r>
              <a:endParaRPr lang="zh-CN" altLang="en-US" dirty="0"/>
            </a:p>
          </p:txBody>
        </p:sp>
      </p:grpSp>
      <p:grpSp>
        <p:nvGrpSpPr>
          <p:cNvPr id="362" name="组合 361">
            <a:extLst>
              <a:ext uri="{FF2B5EF4-FFF2-40B4-BE49-F238E27FC236}">
                <a16:creationId xmlns:a16="http://schemas.microsoft.com/office/drawing/2014/main" id="{720A324B-E9AA-EAF1-734D-FCA9B75E467A}"/>
              </a:ext>
            </a:extLst>
          </p:cNvPr>
          <p:cNvGrpSpPr/>
          <p:nvPr/>
        </p:nvGrpSpPr>
        <p:grpSpPr>
          <a:xfrm>
            <a:off x="7084108" y="2277115"/>
            <a:ext cx="4990913" cy="2226555"/>
            <a:chOff x="1604534" y="2769012"/>
            <a:chExt cx="4990913" cy="222655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56" name="对象 255">
                  <a:extLst>
                    <a:ext uri="{FF2B5EF4-FFF2-40B4-BE49-F238E27FC236}">
                      <a16:creationId xmlns:a16="http://schemas.microsoft.com/office/drawing/2014/main" id="{C38F3DF7-5265-8210-C8C6-CA868A07BC4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32413516"/>
                    </p:ext>
                  </p:extLst>
                </p:nvPr>
              </p:nvGraphicFramePr>
              <p:xfrm>
                <a:off x="2060574" y="3822700"/>
                <a:ext cx="190500" cy="2286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45" imgW="190440" imgH="228600" progId="Equation.DSMT4">
                        <p:embed/>
                      </p:oleObj>
                    </mc:Choice>
                    <mc:Fallback>
                      <p:oleObj name="Equation" r:id="rId45" imgW="190440" imgH="228600" progId="Equation.DSMT4">
                        <p:embed/>
                        <p:pic>
                          <p:nvPicPr>
                            <p:cNvPr id="256" name="对象 255">
                              <a:extLst>
                                <a:ext uri="{FF2B5EF4-FFF2-40B4-BE49-F238E27FC236}">
                                  <a16:creationId xmlns:a16="http://schemas.microsoft.com/office/drawing/2014/main" id="{C38F3DF7-5265-8210-C8C6-CA868A07BC45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060574" y="3822700"/>
                              <a:ext cx="190500" cy="228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56" name="对象 255">
                  <a:extLst>
                    <a:ext uri="{FF2B5EF4-FFF2-40B4-BE49-F238E27FC236}">
                      <a16:creationId xmlns:a16="http://schemas.microsoft.com/office/drawing/2014/main" id="{C38F3DF7-5265-8210-C8C6-CA868A07BC4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90323646"/>
                    </p:ext>
                  </p:extLst>
                </p:nvPr>
              </p:nvGraphicFramePr>
              <p:xfrm>
                <a:off x="2060574" y="3822700"/>
                <a:ext cx="190500" cy="2286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47" imgW="190440" imgH="228600" progId="Equation.DSMT4">
                        <p:embed/>
                      </p:oleObj>
                    </mc:Choice>
                    <mc:Fallback>
                      <p:oleObj name="Equation" r:id="rId47" imgW="190440" imgH="228600" progId="Equation.DSMT4">
                        <p:embed/>
                        <p:pic>
                          <p:nvPicPr>
                            <p:cNvPr id="256" name="对象 255">
                              <a:extLst>
                                <a:ext uri="{FF2B5EF4-FFF2-40B4-BE49-F238E27FC236}">
                                  <a16:creationId xmlns:a16="http://schemas.microsoft.com/office/drawing/2014/main" id="{C38F3DF7-5265-8210-C8C6-CA868A07BC45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060574" y="3822700"/>
                              <a:ext cx="190500" cy="228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文本框 256">
                  <a:extLst>
                    <a:ext uri="{FF2B5EF4-FFF2-40B4-BE49-F238E27FC236}">
                      <a16:creationId xmlns:a16="http://schemas.microsoft.com/office/drawing/2014/main" id="{CBFDDD73-71A5-D735-0598-55433F5099D9}"/>
                    </a:ext>
                  </a:extLst>
                </p:cNvPr>
                <p:cNvSpPr txBox="1"/>
                <p:nvPr/>
              </p:nvSpPr>
              <p:spPr>
                <a:xfrm>
                  <a:off x="1828392" y="3153595"/>
                  <a:ext cx="121443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000" dirty="0"/>
                    <a:t>训练输入信号</a:t>
                  </a:r>
                  <a14:m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57" name="文本框 256">
                  <a:extLst>
                    <a:ext uri="{FF2B5EF4-FFF2-40B4-BE49-F238E27FC236}">
                      <a16:creationId xmlns:a16="http://schemas.microsoft.com/office/drawing/2014/main" id="{CBFDDD73-71A5-D735-0598-55433F5099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392" y="3153595"/>
                  <a:ext cx="1214435" cy="253916"/>
                </a:xfrm>
                <a:prstGeom prst="rect">
                  <a:avLst/>
                </a:prstGeom>
                <a:blipFill>
                  <a:blip r:embed="rId49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60" name="对象 259">
                  <a:extLst>
                    <a:ext uri="{FF2B5EF4-FFF2-40B4-BE49-F238E27FC236}">
                      <a16:creationId xmlns:a16="http://schemas.microsoft.com/office/drawing/2014/main" id="{9012361D-5441-7011-C94A-F24F1B4A52F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96349062"/>
                    </p:ext>
                  </p:extLst>
                </p:nvPr>
              </p:nvGraphicFramePr>
              <p:xfrm>
                <a:off x="1609725" y="3725350"/>
                <a:ext cx="165100" cy="2286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50" imgW="164880" imgH="228600" progId="Equation.DSMT4">
                        <p:embed/>
                      </p:oleObj>
                    </mc:Choice>
                    <mc:Fallback>
                      <p:oleObj name="Equation" r:id="rId50" imgW="164880" imgH="228600" progId="Equation.DSMT4">
                        <p:embed/>
                        <p:pic>
                          <p:nvPicPr>
                            <p:cNvPr id="260" name="对象 259">
                              <a:extLst>
                                <a:ext uri="{FF2B5EF4-FFF2-40B4-BE49-F238E27FC236}">
                                  <a16:creationId xmlns:a16="http://schemas.microsoft.com/office/drawing/2014/main" id="{9012361D-5441-7011-C94A-F24F1B4A52F6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609725" y="3725350"/>
                              <a:ext cx="165100" cy="228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60" name="对象 259">
                  <a:extLst>
                    <a:ext uri="{FF2B5EF4-FFF2-40B4-BE49-F238E27FC236}">
                      <a16:creationId xmlns:a16="http://schemas.microsoft.com/office/drawing/2014/main" id="{9012361D-5441-7011-C94A-F24F1B4A52F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05559294"/>
                    </p:ext>
                  </p:extLst>
                </p:nvPr>
              </p:nvGraphicFramePr>
              <p:xfrm>
                <a:off x="1609725" y="3725350"/>
                <a:ext cx="165100" cy="2286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52" imgW="164880" imgH="228600" progId="Equation.DSMT4">
                        <p:embed/>
                      </p:oleObj>
                    </mc:Choice>
                    <mc:Fallback>
                      <p:oleObj name="Equation" r:id="rId52" imgW="164880" imgH="228600" progId="Equation.DSMT4">
                        <p:embed/>
                        <p:pic>
                          <p:nvPicPr>
                            <p:cNvPr id="260" name="对象 259">
                              <a:extLst>
                                <a:ext uri="{FF2B5EF4-FFF2-40B4-BE49-F238E27FC236}">
                                  <a16:creationId xmlns:a16="http://schemas.microsoft.com/office/drawing/2014/main" id="{9012361D-5441-7011-C94A-F24F1B4A52F6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609725" y="3725350"/>
                              <a:ext cx="165100" cy="228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61" name="对象 260">
                  <a:extLst>
                    <a:ext uri="{FF2B5EF4-FFF2-40B4-BE49-F238E27FC236}">
                      <a16:creationId xmlns:a16="http://schemas.microsoft.com/office/drawing/2014/main" id="{49781707-03AC-E960-90E4-2A957F2D051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94261473"/>
                    </p:ext>
                  </p:extLst>
                </p:nvPr>
              </p:nvGraphicFramePr>
              <p:xfrm>
                <a:off x="4129994" y="3822700"/>
                <a:ext cx="203200" cy="2286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54" imgW="203040" imgH="228600" progId="Equation.DSMT4">
                        <p:embed/>
                      </p:oleObj>
                    </mc:Choice>
                    <mc:Fallback>
                      <p:oleObj name="Equation" r:id="rId54" imgW="203040" imgH="228600" progId="Equation.DSMT4">
                        <p:embed/>
                        <p:pic>
                          <p:nvPicPr>
                            <p:cNvPr id="261" name="对象 260">
                              <a:extLst>
                                <a:ext uri="{FF2B5EF4-FFF2-40B4-BE49-F238E27FC236}">
                                  <a16:creationId xmlns:a16="http://schemas.microsoft.com/office/drawing/2014/main" id="{49781707-03AC-E960-90E4-2A957F2D051A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29994" y="3822700"/>
                              <a:ext cx="203200" cy="228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61" name="对象 260">
                  <a:extLst>
                    <a:ext uri="{FF2B5EF4-FFF2-40B4-BE49-F238E27FC236}">
                      <a16:creationId xmlns:a16="http://schemas.microsoft.com/office/drawing/2014/main" id="{49781707-03AC-E960-90E4-2A957F2D051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68383729"/>
                    </p:ext>
                  </p:extLst>
                </p:nvPr>
              </p:nvGraphicFramePr>
              <p:xfrm>
                <a:off x="4129994" y="3822700"/>
                <a:ext cx="203200" cy="2286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56" imgW="203040" imgH="228600" progId="Equation.DSMT4">
                        <p:embed/>
                      </p:oleObj>
                    </mc:Choice>
                    <mc:Fallback>
                      <p:oleObj name="Equation" r:id="rId56" imgW="203040" imgH="228600" progId="Equation.DSMT4">
                        <p:embed/>
                        <p:pic>
                          <p:nvPicPr>
                            <p:cNvPr id="261" name="对象 260">
                              <a:extLst>
                                <a:ext uri="{FF2B5EF4-FFF2-40B4-BE49-F238E27FC236}">
                                  <a16:creationId xmlns:a16="http://schemas.microsoft.com/office/drawing/2014/main" id="{49781707-03AC-E960-90E4-2A957F2D051A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29994" y="3822700"/>
                              <a:ext cx="203200" cy="228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grpSp>
          <p:nvGrpSpPr>
            <p:cNvPr id="265" name="组合 264">
              <a:extLst>
                <a:ext uri="{FF2B5EF4-FFF2-40B4-BE49-F238E27FC236}">
                  <a16:creationId xmlns:a16="http://schemas.microsoft.com/office/drawing/2014/main" id="{34A41FAA-262D-D373-C0F5-69ED765B736A}"/>
                </a:ext>
              </a:extLst>
            </p:cNvPr>
            <p:cNvGrpSpPr/>
            <p:nvPr/>
          </p:nvGrpSpPr>
          <p:grpSpPr>
            <a:xfrm>
              <a:off x="1852074" y="3302000"/>
              <a:ext cx="36000" cy="669730"/>
              <a:chOff x="1852074" y="3302000"/>
              <a:chExt cx="36000" cy="669730"/>
            </a:xfrm>
          </p:grpSpPr>
          <p:cxnSp>
            <p:nvCxnSpPr>
              <p:cNvPr id="255" name="直接箭头连接符 254">
                <a:extLst>
                  <a:ext uri="{FF2B5EF4-FFF2-40B4-BE49-F238E27FC236}">
                    <a16:creationId xmlns:a16="http://schemas.microsoft.com/office/drawing/2014/main" id="{0D62291C-3F84-7E26-E479-E0230A41D441}"/>
                  </a:ext>
                </a:extLst>
              </p:cNvPr>
              <p:cNvCxnSpPr>
                <a:cxnSpLocks/>
                <a:endCxn id="263" idx="0"/>
              </p:cNvCxnSpPr>
              <p:nvPr/>
            </p:nvCxnSpPr>
            <p:spPr>
              <a:xfrm>
                <a:off x="1870074" y="3302000"/>
                <a:ext cx="0" cy="63373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3" name="流程图: 接点 262">
                <a:extLst>
                  <a:ext uri="{FF2B5EF4-FFF2-40B4-BE49-F238E27FC236}">
                    <a16:creationId xmlns:a16="http://schemas.microsoft.com/office/drawing/2014/main" id="{2AD7E210-3033-4B19-9624-E6003C1A3DC3}"/>
                  </a:ext>
                </a:extLst>
              </p:cNvPr>
              <p:cNvSpPr/>
              <p:nvPr/>
            </p:nvSpPr>
            <p:spPr>
              <a:xfrm>
                <a:off x="1852074" y="3935730"/>
                <a:ext cx="36000" cy="36000"/>
              </a:xfrm>
              <a:prstGeom prst="flowChartConnector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6" name="组合 265">
              <a:extLst>
                <a:ext uri="{FF2B5EF4-FFF2-40B4-BE49-F238E27FC236}">
                  <a16:creationId xmlns:a16="http://schemas.microsoft.com/office/drawing/2014/main" id="{B9CE08D9-0784-8FDB-2639-560146D1F2E2}"/>
                </a:ext>
              </a:extLst>
            </p:cNvPr>
            <p:cNvGrpSpPr/>
            <p:nvPr/>
          </p:nvGrpSpPr>
          <p:grpSpPr>
            <a:xfrm flipV="1">
              <a:off x="1852074" y="4165084"/>
              <a:ext cx="36000" cy="669730"/>
              <a:chOff x="1852074" y="3302000"/>
              <a:chExt cx="36000" cy="669730"/>
            </a:xfrm>
          </p:grpSpPr>
          <p:cxnSp>
            <p:nvCxnSpPr>
              <p:cNvPr id="267" name="直接箭头连接符 266">
                <a:extLst>
                  <a:ext uri="{FF2B5EF4-FFF2-40B4-BE49-F238E27FC236}">
                    <a16:creationId xmlns:a16="http://schemas.microsoft.com/office/drawing/2014/main" id="{41DABA47-6C7A-9D7C-9E4D-84E358F32D7E}"/>
                  </a:ext>
                </a:extLst>
              </p:cNvPr>
              <p:cNvCxnSpPr>
                <a:cxnSpLocks/>
                <a:endCxn id="268" idx="0"/>
              </p:cNvCxnSpPr>
              <p:nvPr/>
            </p:nvCxnSpPr>
            <p:spPr>
              <a:xfrm>
                <a:off x="1870074" y="3302000"/>
                <a:ext cx="0" cy="63373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流程图: 接点 267">
                <a:extLst>
                  <a:ext uri="{FF2B5EF4-FFF2-40B4-BE49-F238E27FC236}">
                    <a16:creationId xmlns:a16="http://schemas.microsoft.com/office/drawing/2014/main" id="{ABC68339-D6FF-6440-D40C-0ACF115066CF}"/>
                  </a:ext>
                </a:extLst>
              </p:cNvPr>
              <p:cNvSpPr/>
              <p:nvPr/>
            </p:nvSpPr>
            <p:spPr>
              <a:xfrm>
                <a:off x="1852074" y="3935730"/>
                <a:ext cx="36000" cy="36000"/>
              </a:xfrm>
              <a:prstGeom prst="flowChartConnector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>
              <a:extLst>
                <a:ext uri="{FF2B5EF4-FFF2-40B4-BE49-F238E27FC236}">
                  <a16:creationId xmlns:a16="http://schemas.microsoft.com/office/drawing/2014/main" id="{7245D31E-FC1F-98C2-C70A-0FB8C89DC3B4}"/>
                </a:ext>
              </a:extLst>
            </p:cNvPr>
            <p:cNvGrpSpPr/>
            <p:nvPr/>
          </p:nvGrpSpPr>
          <p:grpSpPr>
            <a:xfrm>
              <a:off x="1804035" y="4017645"/>
              <a:ext cx="947609" cy="68762"/>
              <a:chOff x="2047246" y="4325888"/>
              <a:chExt cx="947609" cy="68762"/>
            </a:xfrm>
          </p:grpSpPr>
          <p:cxnSp>
            <p:nvCxnSpPr>
              <p:cNvPr id="270" name="直接箭头连接符 269">
                <a:extLst>
                  <a:ext uri="{FF2B5EF4-FFF2-40B4-BE49-F238E27FC236}">
                    <a16:creationId xmlns:a16="http://schemas.microsoft.com/office/drawing/2014/main" id="{6C3238E9-4A1A-9037-D72C-D942240F27BF}"/>
                  </a:ext>
                </a:extLst>
              </p:cNvPr>
              <p:cNvCxnSpPr>
                <a:cxnSpLocks/>
                <a:stCxn id="271" idx="4"/>
              </p:cNvCxnSpPr>
              <p:nvPr/>
            </p:nvCxnSpPr>
            <p:spPr>
              <a:xfrm>
                <a:off x="2321785" y="4376650"/>
                <a:ext cx="673070" cy="150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流程图: 接点 270">
                <a:extLst>
                  <a:ext uri="{FF2B5EF4-FFF2-40B4-BE49-F238E27FC236}">
                    <a16:creationId xmlns:a16="http://schemas.microsoft.com/office/drawing/2014/main" id="{27D1E08B-0FB9-449F-F048-3F17F1E3C343}"/>
                  </a:ext>
                </a:extLst>
              </p:cNvPr>
              <p:cNvSpPr/>
              <p:nvPr/>
            </p:nvSpPr>
            <p:spPr>
              <a:xfrm rot="16200000">
                <a:off x="2285785" y="4358650"/>
                <a:ext cx="36000" cy="36000"/>
              </a:xfrm>
              <a:prstGeom prst="flowChartConnector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5" name="直接箭头连接符 274">
                <a:extLst>
                  <a:ext uri="{FF2B5EF4-FFF2-40B4-BE49-F238E27FC236}">
                    <a16:creationId xmlns:a16="http://schemas.microsoft.com/office/drawing/2014/main" id="{E2587B8B-4A3D-F983-C2D9-F50A20EF7C41}"/>
                  </a:ext>
                </a:extLst>
              </p:cNvPr>
              <p:cNvCxnSpPr>
                <a:cxnSpLocks/>
                <a:endCxn id="271" idx="0"/>
              </p:cNvCxnSpPr>
              <p:nvPr/>
            </p:nvCxnSpPr>
            <p:spPr>
              <a:xfrm>
                <a:off x="2047246" y="4325888"/>
                <a:ext cx="238539" cy="5076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83" name="对象 282">
                  <a:extLst>
                    <a:ext uri="{FF2B5EF4-FFF2-40B4-BE49-F238E27FC236}">
                      <a16:creationId xmlns:a16="http://schemas.microsoft.com/office/drawing/2014/main" id="{660446EB-2BB0-8223-B962-3F7536CA5FE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74040159"/>
                    </p:ext>
                  </p:extLst>
                </p:nvPr>
              </p:nvGraphicFramePr>
              <p:xfrm>
                <a:off x="1604534" y="4086784"/>
                <a:ext cx="165100" cy="2286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58" imgW="164880" imgH="228600" progId="Equation.DSMT4">
                        <p:embed/>
                      </p:oleObj>
                    </mc:Choice>
                    <mc:Fallback>
                      <p:oleObj name="Equation" r:id="rId58" imgW="164880" imgH="228600" progId="Equation.DSMT4">
                        <p:embed/>
                        <p:pic>
                          <p:nvPicPr>
                            <p:cNvPr id="283" name="对象 282">
                              <a:extLst>
                                <a:ext uri="{FF2B5EF4-FFF2-40B4-BE49-F238E27FC236}">
                                  <a16:creationId xmlns:a16="http://schemas.microsoft.com/office/drawing/2014/main" id="{660446EB-2BB0-8223-B962-3F7536CA5FE4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604534" y="4086784"/>
                              <a:ext cx="165100" cy="228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83" name="对象 282">
                  <a:extLst>
                    <a:ext uri="{FF2B5EF4-FFF2-40B4-BE49-F238E27FC236}">
                      <a16:creationId xmlns:a16="http://schemas.microsoft.com/office/drawing/2014/main" id="{660446EB-2BB0-8223-B962-3F7536CA5FE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02464335"/>
                    </p:ext>
                  </p:extLst>
                </p:nvPr>
              </p:nvGraphicFramePr>
              <p:xfrm>
                <a:off x="1604534" y="4086784"/>
                <a:ext cx="165100" cy="2286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60" imgW="164880" imgH="228600" progId="Equation.DSMT4">
                        <p:embed/>
                      </p:oleObj>
                    </mc:Choice>
                    <mc:Fallback>
                      <p:oleObj name="Equation" r:id="rId60" imgW="164880" imgH="228600" progId="Equation.DSMT4">
                        <p:embed/>
                        <p:pic>
                          <p:nvPicPr>
                            <p:cNvPr id="283" name="对象 282">
                              <a:extLst>
                                <a:ext uri="{FF2B5EF4-FFF2-40B4-BE49-F238E27FC236}">
                                  <a16:creationId xmlns:a16="http://schemas.microsoft.com/office/drawing/2014/main" id="{660446EB-2BB0-8223-B962-3F7536CA5FE4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604534" y="4086784"/>
                              <a:ext cx="165100" cy="228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文本框 283">
                  <a:extLst>
                    <a:ext uri="{FF2B5EF4-FFF2-40B4-BE49-F238E27FC236}">
                      <a16:creationId xmlns:a16="http://schemas.microsoft.com/office/drawing/2014/main" id="{4282EFF3-AAB7-5C63-E048-0DAEF891A5C6}"/>
                    </a:ext>
                  </a:extLst>
                </p:cNvPr>
                <p:cNvSpPr txBox="1"/>
                <p:nvPr/>
              </p:nvSpPr>
              <p:spPr>
                <a:xfrm>
                  <a:off x="1828392" y="4749346"/>
                  <a:ext cx="121443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000" dirty="0"/>
                    <a:t>工作输入信号</a:t>
                  </a:r>
                  <a14:m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84" name="文本框 283">
                  <a:extLst>
                    <a:ext uri="{FF2B5EF4-FFF2-40B4-BE49-F238E27FC236}">
                      <a16:creationId xmlns:a16="http://schemas.microsoft.com/office/drawing/2014/main" id="{4282EFF3-AAB7-5C63-E048-0DAEF891A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392" y="4749346"/>
                  <a:ext cx="1214435" cy="246221"/>
                </a:xfrm>
                <a:prstGeom prst="rect">
                  <a:avLst/>
                </a:prstGeom>
                <a:blipFill>
                  <a:blip r:embed="rId62"/>
                  <a:stretch>
                    <a:fillRect b="-1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3A2693D0-B9F6-5369-1A21-6441D8D44411}"/>
                </a:ext>
              </a:extLst>
            </p:cNvPr>
            <p:cNvGrpSpPr/>
            <p:nvPr/>
          </p:nvGrpSpPr>
          <p:grpSpPr>
            <a:xfrm>
              <a:off x="2698295" y="3943080"/>
              <a:ext cx="919616" cy="253916"/>
              <a:chOff x="2676589" y="3953334"/>
              <a:chExt cx="1214435" cy="253916"/>
            </a:xfrm>
          </p:grpSpPr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86F8F7AF-9DB9-E76B-E9C6-5BE371A0F3A6}"/>
                  </a:ext>
                </a:extLst>
              </p:cNvPr>
              <p:cNvSpPr/>
              <p:nvPr/>
            </p:nvSpPr>
            <p:spPr>
              <a:xfrm>
                <a:off x="2751644" y="3967084"/>
                <a:ext cx="1089886" cy="216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222F50CC-8859-C226-02F5-E5B4F644F080}"/>
                  </a:ext>
                </a:extLst>
              </p:cNvPr>
              <p:cNvSpPr txBox="1"/>
              <p:nvPr/>
            </p:nvSpPr>
            <p:spPr>
              <a:xfrm>
                <a:off x="2676589" y="3953334"/>
                <a:ext cx="121443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/>
                  <a:t>横向滤波器</a:t>
                </a:r>
              </a:p>
            </p:txBody>
          </p:sp>
        </p:grpSp>
        <p:grpSp>
          <p:nvGrpSpPr>
            <p:cNvPr id="293" name="组合 292">
              <a:extLst>
                <a:ext uri="{FF2B5EF4-FFF2-40B4-BE49-F238E27FC236}">
                  <a16:creationId xmlns:a16="http://schemas.microsoft.com/office/drawing/2014/main" id="{4A0A7933-6DB9-ECAB-4009-28BC15607283}"/>
                </a:ext>
              </a:extLst>
            </p:cNvPr>
            <p:cNvGrpSpPr/>
            <p:nvPr/>
          </p:nvGrpSpPr>
          <p:grpSpPr>
            <a:xfrm rot="5400000" flipV="1">
              <a:off x="3896729" y="3729531"/>
              <a:ext cx="36000" cy="669730"/>
              <a:chOff x="1852074" y="3302000"/>
              <a:chExt cx="36000" cy="669730"/>
            </a:xfrm>
          </p:grpSpPr>
          <p:cxnSp>
            <p:nvCxnSpPr>
              <p:cNvPr id="294" name="直接箭头连接符 293">
                <a:extLst>
                  <a:ext uri="{FF2B5EF4-FFF2-40B4-BE49-F238E27FC236}">
                    <a16:creationId xmlns:a16="http://schemas.microsoft.com/office/drawing/2014/main" id="{1EA602C0-9EA3-CD8B-8BC1-6E62429542E5}"/>
                  </a:ext>
                </a:extLst>
              </p:cNvPr>
              <p:cNvCxnSpPr>
                <a:cxnSpLocks/>
                <a:endCxn id="295" idx="0"/>
              </p:cNvCxnSpPr>
              <p:nvPr/>
            </p:nvCxnSpPr>
            <p:spPr>
              <a:xfrm>
                <a:off x="1870074" y="3302000"/>
                <a:ext cx="0" cy="63373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流程图: 接点 294">
                <a:extLst>
                  <a:ext uri="{FF2B5EF4-FFF2-40B4-BE49-F238E27FC236}">
                    <a16:creationId xmlns:a16="http://schemas.microsoft.com/office/drawing/2014/main" id="{63F4F853-3659-59C1-849B-91BC63E7C049}"/>
                  </a:ext>
                </a:extLst>
              </p:cNvPr>
              <p:cNvSpPr/>
              <p:nvPr/>
            </p:nvSpPr>
            <p:spPr>
              <a:xfrm>
                <a:off x="1852074" y="3935730"/>
                <a:ext cx="36000" cy="36000"/>
              </a:xfrm>
              <a:prstGeom prst="flowChartConnector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6" name="直接箭头连接符 295">
              <a:extLst>
                <a:ext uri="{FF2B5EF4-FFF2-40B4-BE49-F238E27FC236}">
                  <a16:creationId xmlns:a16="http://schemas.microsoft.com/office/drawing/2014/main" id="{B12F517D-5DBD-49ED-1573-798C40ABF7D5}"/>
                </a:ext>
              </a:extLst>
            </p:cNvPr>
            <p:cNvCxnSpPr>
              <a:cxnSpLocks/>
            </p:cNvCxnSpPr>
            <p:nvPr/>
          </p:nvCxnSpPr>
          <p:spPr>
            <a:xfrm>
              <a:off x="4249594" y="4064589"/>
              <a:ext cx="215113" cy="96382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E8C0F659-6481-93FC-C179-97E6CE16895D}"/>
                </a:ext>
              </a:extLst>
            </p:cNvPr>
            <p:cNvSpPr/>
            <p:nvPr/>
          </p:nvSpPr>
          <p:spPr>
            <a:xfrm>
              <a:off x="3646170" y="2785005"/>
              <a:ext cx="666658" cy="22859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320" name="直接箭头连接符 319">
              <a:extLst>
                <a:ext uri="{FF2B5EF4-FFF2-40B4-BE49-F238E27FC236}">
                  <a16:creationId xmlns:a16="http://schemas.microsoft.com/office/drawing/2014/main" id="{7FF83E86-846D-961D-255A-4190E9EBA22F}"/>
                </a:ext>
              </a:extLst>
            </p:cNvPr>
            <p:cNvCxnSpPr>
              <a:cxnSpLocks/>
            </p:cNvCxnSpPr>
            <p:nvPr/>
          </p:nvCxnSpPr>
          <p:spPr>
            <a:xfrm>
              <a:off x="4455747" y="3935730"/>
              <a:ext cx="419148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流程图: 接点 323">
              <a:extLst>
                <a:ext uri="{FF2B5EF4-FFF2-40B4-BE49-F238E27FC236}">
                  <a16:creationId xmlns:a16="http://schemas.microsoft.com/office/drawing/2014/main" id="{0056BBDA-B46D-B90A-F6C8-9807694A52F2}"/>
                </a:ext>
              </a:extLst>
            </p:cNvPr>
            <p:cNvSpPr/>
            <p:nvPr/>
          </p:nvSpPr>
          <p:spPr>
            <a:xfrm rot="5400000" flipV="1">
              <a:off x="4419747" y="3918668"/>
              <a:ext cx="36000" cy="36000"/>
            </a:xfrm>
            <a:prstGeom prst="flowChartConnector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BBC8DBE0-02B4-17EC-EAF9-3C429F3130B7}"/>
                </a:ext>
              </a:extLst>
            </p:cNvPr>
            <p:cNvGrpSpPr/>
            <p:nvPr/>
          </p:nvGrpSpPr>
          <p:grpSpPr>
            <a:xfrm>
              <a:off x="4683871" y="3233591"/>
              <a:ext cx="344632" cy="947030"/>
              <a:chOff x="5004258" y="3233304"/>
              <a:chExt cx="344632" cy="947030"/>
            </a:xfrm>
          </p:grpSpPr>
          <p:sp>
            <p:nvSpPr>
              <p:cNvPr id="318" name="流程图: 汇总连接 317">
                <a:extLst>
                  <a:ext uri="{FF2B5EF4-FFF2-40B4-BE49-F238E27FC236}">
                    <a16:creationId xmlns:a16="http://schemas.microsoft.com/office/drawing/2014/main" id="{B1A8CE57-AF95-D593-C5C1-6F73B9DE0EA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5193793" y="3858181"/>
                <a:ext cx="155097" cy="155097"/>
              </a:xfrm>
              <a:prstGeom prst="flowChartSummingJunction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9525"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9" name="直接箭头连接符 318">
                <a:extLst>
                  <a:ext uri="{FF2B5EF4-FFF2-40B4-BE49-F238E27FC236}">
                    <a16:creationId xmlns:a16="http://schemas.microsoft.com/office/drawing/2014/main" id="{499F46BF-E7B7-200C-002B-01B1EDDEF3E2}"/>
                  </a:ext>
                </a:extLst>
              </p:cNvPr>
              <p:cNvCxnSpPr>
                <a:cxnSpLocks/>
                <a:endCxn id="318" idx="1"/>
              </p:cNvCxnSpPr>
              <p:nvPr/>
            </p:nvCxnSpPr>
            <p:spPr>
              <a:xfrm>
                <a:off x="5271342" y="3233304"/>
                <a:ext cx="0" cy="62487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44B9AED1-BF97-949A-AEDA-B9C12B4DA928}"/>
                  </a:ext>
                </a:extLst>
              </p:cNvPr>
              <p:cNvSpPr txBox="1"/>
              <p:nvPr/>
            </p:nvSpPr>
            <p:spPr>
              <a:xfrm>
                <a:off x="5004258" y="3811002"/>
                <a:ext cx="215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-</a:t>
                </a:r>
                <a:endParaRPr lang="zh-CN" altLang="en-US" dirty="0"/>
              </a:p>
            </p:txBody>
          </p:sp>
        </p:grpSp>
        <p:cxnSp>
          <p:nvCxnSpPr>
            <p:cNvPr id="328" name="直接箭头连接符 327">
              <a:extLst>
                <a:ext uri="{FF2B5EF4-FFF2-40B4-BE49-F238E27FC236}">
                  <a16:creationId xmlns:a16="http://schemas.microsoft.com/office/drawing/2014/main" id="{D0082074-24AA-05EA-5EB5-81B16AE1FAC3}"/>
                </a:ext>
              </a:extLst>
            </p:cNvPr>
            <p:cNvCxnSpPr>
              <a:cxnSpLocks/>
              <a:stCxn id="318" idx="7"/>
            </p:cNvCxnSpPr>
            <p:nvPr/>
          </p:nvCxnSpPr>
          <p:spPr>
            <a:xfrm flipV="1">
              <a:off x="5028504" y="3935730"/>
              <a:ext cx="1182932" cy="28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3" name="组合 332">
              <a:extLst>
                <a:ext uri="{FF2B5EF4-FFF2-40B4-BE49-F238E27FC236}">
                  <a16:creationId xmlns:a16="http://schemas.microsoft.com/office/drawing/2014/main" id="{0E3D2EDC-B8C0-19C4-F616-755135D77848}"/>
                </a:ext>
              </a:extLst>
            </p:cNvPr>
            <p:cNvGrpSpPr/>
            <p:nvPr/>
          </p:nvGrpSpPr>
          <p:grpSpPr>
            <a:xfrm>
              <a:off x="4422895" y="4253952"/>
              <a:ext cx="1784890" cy="36000"/>
              <a:chOff x="4426546" y="4213943"/>
              <a:chExt cx="1784890" cy="36000"/>
            </a:xfrm>
          </p:grpSpPr>
          <p:cxnSp>
            <p:nvCxnSpPr>
              <p:cNvPr id="330" name="直接箭头连接符 329">
                <a:extLst>
                  <a:ext uri="{FF2B5EF4-FFF2-40B4-BE49-F238E27FC236}">
                    <a16:creationId xmlns:a16="http://schemas.microsoft.com/office/drawing/2014/main" id="{EE0BA6BC-F099-5732-3660-7CF239A361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2546" y="4232937"/>
                <a:ext cx="174889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流程图: 接点 330">
                <a:extLst>
                  <a:ext uri="{FF2B5EF4-FFF2-40B4-BE49-F238E27FC236}">
                    <a16:creationId xmlns:a16="http://schemas.microsoft.com/office/drawing/2014/main" id="{326FA123-4F26-10D5-D871-F4C5EE9E1329}"/>
                  </a:ext>
                </a:extLst>
              </p:cNvPr>
              <p:cNvSpPr/>
              <p:nvPr/>
            </p:nvSpPr>
            <p:spPr>
              <a:xfrm rot="5400000" flipV="1">
                <a:off x="4426546" y="4213943"/>
                <a:ext cx="36000" cy="36000"/>
              </a:xfrm>
              <a:prstGeom prst="flowChartConnector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文本框 333">
                  <a:extLst>
                    <a:ext uri="{FF2B5EF4-FFF2-40B4-BE49-F238E27FC236}">
                      <a16:creationId xmlns:a16="http://schemas.microsoft.com/office/drawing/2014/main" id="{3DBA2B98-71C9-0F16-9B3F-4DCDD8F16B75}"/>
                    </a:ext>
                  </a:extLst>
                </p:cNvPr>
                <p:cNvSpPr txBox="1"/>
                <p:nvPr/>
              </p:nvSpPr>
              <p:spPr>
                <a:xfrm>
                  <a:off x="5381012" y="4318146"/>
                  <a:ext cx="121443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000" dirty="0"/>
                    <a:t>工作输出信号</a:t>
                  </a:r>
                  <a14:m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334" name="文本框 333">
                  <a:extLst>
                    <a:ext uri="{FF2B5EF4-FFF2-40B4-BE49-F238E27FC236}">
                      <a16:creationId xmlns:a16="http://schemas.microsoft.com/office/drawing/2014/main" id="{3DBA2B98-71C9-0F16-9B3F-4DCDD8F16B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1012" y="4318146"/>
                  <a:ext cx="1214435" cy="246221"/>
                </a:xfrm>
                <a:prstGeom prst="rect">
                  <a:avLst/>
                </a:prstGeom>
                <a:blipFill>
                  <a:blip r:embed="rId63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1" name="直接箭头连接符 310">
              <a:extLst>
                <a:ext uri="{FF2B5EF4-FFF2-40B4-BE49-F238E27FC236}">
                  <a16:creationId xmlns:a16="http://schemas.microsoft.com/office/drawing/2014/main" id="{90F6E178-3BF3-7748-CA2A-4EC4DBBB9933}"/>
                </a:ext>
              </a:extLst>
            </p:cNvPr>
            <p:cNvCxnSpPr>
              <a:cxnSpLocks/>
              <a:endCxn id="312" idx="3"/>
            </p:cNvCxnSpPr>
            <p:nvPr/>
          </p:nvCxnSpPr>
          <p:spPr>
            <a:xfrm rot="16200000" flipV="1">
              <a:off x="4288747" y="2923386"/>
              <a:ext cx="1041482" cy="993320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文本框 343">
                  <a:extLst>
                    <a:ext uri="{FF2B5EF4-FFF2-40B4-BE49-F238E27FC236}">
                      <a16:creationId xmlns:a16="http://schemas.microsoft.com/office/drawing/2014/main" id="{563F75E0-3003-34B9-79AA-973B910B64B3}"/>
                    </a:ext>
                  </a:extLst>
                </p:cNvPr>
                <p:cNvSpPr txBox="1"/>
                <p:nvPr/>
              </p:nvSpPr>
              <p:spPr>
                <a:xfrm>
                  <a:off x="5365982" y="3655533"/>
                  <a:ext cx="121443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000" dirty="0"/>
                    <a:t>训练误差输出</a:t>
                  </a:r>
                  <a14:m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344" name="文本框 343">
                  <a:extLst>
                    <a:ext uri="{FF2B5EF4-FFF2-40B4-BE49-F238E27FC236}">
                      <a16:creationId xmlns:a16="http://schemas.microsoft.com/office/drawing/2014/main" id="{563F75E0-3003-34B9-79AA-973B910B64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982" y="3655533"/>
                  <a:ext cx="1214435" cy="246221"/>
                </a:xfrm>
                <a:prstGeom prst="rect">
                  <a:avLst/>
                </a:prstGeom>
                <a:blipFill>
                  <a:blip r:embed="rId6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45" name="对象 344">
                  <a:extLst>
                    <a:ext uri="{FF2B5EF4-FFF2-40B4-BE49-F238E27FC236}">
                      <a16:creationId xmlns:a16="http://schemas.microsoft.com/office/drawing/2014/main" id="{4FD7DED9-F6EE-11DF-182E-9D6811E8476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23283914"/>
                    </p:ext>
                  </p:extLst>
                </p:nvPr>
              </p:nvGraphicFramePr>
              <p:xfrm>
                <a:off x="4533934" y="3623831"/>
                <a:ext cx="357187" cy="2667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65" imgW="356787" imgH="266770" progId="Equation.DSMT4">
                        <p:embed/>
                      </p:oleObj>
                    </mc:Choice>
                    <mc:Fallback>
                      <p:oleObj name="Equation" r:id="rId65" imgW="356787" imgH="266770" progId="Equation.DSMT4">
                        <p:embed/>
                        <p:pic>
                          <p:nvPicPr>
                            <p:cNvPr id="345" name="对象 344">
                              <a:extLst>
                                <a:ext uri="{FF2B5EF4-FFF2-40B4-BE49-F238E27FC236}">
                                  <a16:creationId xmlns:a16="http://schemas.microsoft.com/office/drawing/2014/main" id="{4FD7DED9-F6EE-11DF-182E-9D6811E8476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33934" y="3623831"/>
                              <a:ext cx="357187" cy="2667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45" name="对象 344">
                  <a:extLst>
                    <a:ext uri="{FF2B5EF4-FFF2-40B4-BE49-F238E27FC236}">
                      <a16:creationId xmlns:a16="http://schemas.microsoft.com/office/drawing/2014/main" id="{4FD7DED9-F6EE-11DF-182E-9D6811E8476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66822"/>
                    </p:ext>
                  </p:extLst>
                </p:nvPr>
              </p:nvGraphicFramePr>
              <p:xfrm>
                <a:off x="4533934" y="3623831"/>
                <a:ext cx="357187" cy="2667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67" imgW="356787" imgH="266770" progId="Equation.DSMT4">
                        <p:embed/>
                      </p:oleObj>
                    </mc:Choice>
                    <mc:Fallback>
                      <p:oleObj name="Equation" r:id="rId67" imgW="356787" imgH="266770" progId="Equation.DSMT4">
                        <p:embed/>
                        <p:pic>
                          <p:nvPicPr>
                            <p:cNvPr id="345" name="对象 344">
                              <a:extLst>
                                <a:ext uri="{FF2B5EF4-FFF2-40B4-BE49-F238E27FC236}">
                                  <a16:creationId xmlns:a16="http://schemas.microsoft.com/office/drawing/2014/main" id="{4FD7DED9-F6EE-11DF-182E-9D6811E8476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33934" y="3623831"/>
                              <a:ext cx="357187" cy="2667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46" name="对象 345">
                  <a:extLst>
                    <a:ext uri="{FF2B5EF4-FFF2-40B4-BE49-F238E27FC236}">
                      <a16:creationId xmlns:a16="http://schemas.microsoft.com/office/drawing/2014/main" id="{6811B588-F860-3612-150C-7C730D1AF99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30039155"/>
                    </p:ext>
                  </p:extLst>
                </p:nvPr>
              </p:nvGraphicFramePr>
              <p:xfrm>
                <a:off x="4594225" y="3101975"/>
                <a:ext cx="355600" cy="254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69" imgW="355320" imgH="253800" progId="Equation.DSMT4">
                        <p:embed/>
                      </p:oleObj>
                    </mc:Choice>
                    <mc:Fallback>
                      <p:oleObj name="Equation" r:id="rId69" imgW="355320" imgH="253800" progId="Equation.DSMT4">
                        <p:embed/>
                        <p:pic>
                          <p:nvPicPr>
                            <p:cNvPr id="346" name="对象 345">
                              <a:extLst>
                                <a:ext uri="{FF2B5EF4-FFF2-40B4-BE49-F238E27FC236}">
                                  <a16:creationId xmlns:a16="http://schemas.microsoft.com/office/drawing/2014/main" id="{6811B588-F860-3612-150C-7C730D1AF99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94225" y="3101975"/>
                              <a:ext cx="355600" cy="254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46" name="对象 345">
                  <a:extLst>
                    <a:ext uri="{FF2B5EF4-FFF2-40B4-BE49-F238E27FC236}">
                      <a16:creationId xmlns:a16="http://schemas.microsoft.com/office/drawing/2014/main" id="{6811B588-F860-3612-150C-7C730D1AF99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34842262"/>
                    </p:ext>
                  </p:extLst>
                </p:nvPr>
              </p:nvGraphicFramePr>
              <p:xfrm>
                <a:off x="4594225" y="3101975"/>
                <a:ext cx="355600" cy="254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71" imgW="355320" imgH="253800" progId="Equation.DSMT4">
                        <p:embed/>
                      </p:oleObj>
                    </mc:Choice>
                    <mc:Fallback>
                      <p:oleObj name="Equation" r:id="rId71" imgW="355320" imgH="253800" progId="Equation.DSMT4">
                        <p:embed/>
                        <p:pic>
                          <p:nvPicPr>
                            <p:cNvPr id="346" name="对象 345">
                              <a:extLst>
                                <a:ext uri="{FF2B5EF4-FFF2-40B4-BE49-F238E27FC236}">
                                  <a16:creationId xmlns:a16="http://schemas.microsoft.com/office/drawing/2014/main" id="{6811B588-F860-3612-150C-7C730D1AF99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94225" y="3101975"/>
                              <a:ext cx="355600" cy="254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352" name="文本框 351">
              <a:extLst>
                <a:ext uri="{FF2B5EF4-FFF2-40B4-BE49-F238E27FC236}">
                  <a16:creationId xmlns:a16="http://schemas.microsoft.com/office/drawing/2014/main" id="{3FE1381C-DBD1-2F8C-19A6-218022500553}"/>
                </a:ext>
              </a:extLst>
            </p:cNvPr>
            <p:cNvSpPr txBox="1"/>
            <p:nvPr/>
          </p:nvSpPr>
          <p:spPr>
            <a:xfrm>
              <a:off x="3512709" y="2769012"/>
              <a:ext cx="9335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/>
                <a:t>自适应算法</a:t>
              </a:r>
            </a:p>
          </p:txBody>
        </p:sp>
        <p:cxnSp>
          <p:nvCxnSpPr>
            <p:cNvPr id="355" name="直接箭头连接符 354">
              <a:extLst>
                <a:ext uri="{FF2B5EF4-FFF2-40B4-BE49-F238E27FC236}">
                  <a16:creationId xmlns:a16="http://schemas.microsoft.com/office/drawing/2014/main" id="{D8F116B6-246E-C510-E187-8D2DF0F77F27}"/>
                </a:ext>
              </a:extLst>
            </p:cNvPr>
            <p:cNvCxnSpPr>
              <a:cxnSpLocks/>
              <a:endCxn id="288" idx="0"/>
            </p:cNvCxnSpPr>
            <p:nvPr/>
          </p:nvCxnSpPr>
          <p:spPr>
            <a:xfrm rot="5400000">
              <a:off x="2884935" y="3181839"/>
              <a:ext cx="1034409" cy="488072"/>
            </a:xfrm>
            <a:prstGeom prst="bentConnector3">
              <a:avLst>
                <a:gd name="adj1" fmla="val -461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140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B493A-5950-FB67-4933-831B989E2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图片 208" descr="图表, 折线图&#10;&#10;描述已自动生成">
            <a:extLst>
              <a:ext uri="{FF2B5EF4-FFF2-40B4-BE49-F238E27FC236}">
                <a16:creationId xmlns:a16="http://schemas.microsoft.com/office/drawing/2014/main" id="{575C0328-CB36-6BD0-900F-C90AFF7E5F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9" t="3035" r="36364"/>
          <a:stretch/>
        </p:blipFill>
        <p:spPr>
          <a:xfrm>
            <a:off x="-219365" y="3661057"/>
            <a:ext cx="5748113" cy="3772844"/>
          </a:xfrm>
          <a:prstGeom prst="rect">
            <a:avLst/>
          </a:prstGeom>
        </p:spPr>
      </p:pic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8B6C210D-E8EE-D3C4-DA3C-88212B82D064}"/>
              </a:ext>
            </a:extLst>
          </p:cNvPr>
          <p:cNvGrpSpPr/>
          <p:nvPr/>
        </p:nvGrpSpPr>
        <p:grpSpPr>
          <a:xfrm>
            <a:off x="5913368" y="42672"/>
            <a:ext cx="5419096" cy="3772844"/>
            <a:chOff x="2399959" y="968762"/>
            <a:chExt cx="4317580" cy="3216783"/>
          </a:xfrm>
        </p:grpSpPr>
        <p:pic>
          <p:nvPicPr>
            <p:cNvPr id="211" name="图片 210" descr="图表, 折线图&#10;&#10;描述已自动生成">
              <a:extLst>
                <a:ext uri="{FF2B5EF4-FFF2-40B4-BE49-F238E27FC236}">
                  <a16:creationId xmlns:a16="http://schemas.microsoft.com/office/drawing/2014/main" id="{D3C158B4-90D0-1463-FA58-F0E7F43B43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8" t="10231" r="37323" b="5882"/>
            <a:stretch/>
          </p:blipFill>
          <p:spPr>
            <a:xfrm>
              <a:off x="2399959" y="968762"/>
              <a:ext cx="4317580" cy="3216783"/>
            </a:xfrm>
            <a:prstGeom prst="rect">
              <a:avLst/>
            </a:prstGeom>
          </p:spPr>
        </p:pic>
        <p:pic>
          <p:nvPicPr>
            <p:cNvPr id="213" name="图片 212" descr="文本&#10;&#10;描述已自动生成">
              <a:extLst>
                <a:ext uri="{FF2B5EF4-FFF2-40B4-BE49-F238E27FC236}">
                  <a16:creationId xmlns:a16="http://schemas.microsoft.com/office/drawing/2014/main" id="{7337C0D0-B8D0-40B6-0CCD-DCC1E73A55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449" b="9947"/>
            <a:stretch/>
          </p:blipFill>
          <p:spPr>
            <a:xfrm>
              <a:off x="5186756" y="1245539"/>
              <a:ext cx="839559" cy="470517"/>
            </a:xfrm>
            <a:prstGeom prst="rect">
              <a:avLst/>
            </a:prstGeom>
          </p:spPr>
        </p:pic>
      </p:grpSp>
      <p:sp>
        <p:nvSpPr>
          <p:cNvPr id="217" name="矩形: 圆角 216">
            <a:extLst>
              <a:ext uri="{FF2B5EF4-FFF2-40B4-BE49-F238E27FC236}">
                <a16:creationId xmlns:a16="http://schemas.microsoft.com/office/drawing/2014/main" id="{BB777D4A-D894-F34A-8BEE-FAF628D65628}"/>
              </a:ext>
            </a:extLst>
          </p:cNvPr>
          <p:cNvSpPr/>
          <p:nvPr/>
        </p:nvSpPr>
        <p:spPr>
          <a:xfrm>
            <a:off x="9837846" y="753728"/>
            <a:ext cx="732478" cy="2560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422456E4-673D-DFB4-C5C0-6CB5E49B6BDF}"/>
              </a:ext>
            </a:extLst>
          </p:cNvPr>
          <p:cNvSpPr txBox="1"/>
          <p:nvPr/>
        </p:nvSpPr>
        <p:spPr>
          <a:xfrm>
            <a:off x="9758366" y="68745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LMS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跟踪信号</a:t>
            </a: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448CB630-06CB-D2D9-74FF-F0024C6C98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1" t="7067" r="22989" b="8487"/>
          <a:stretch/>
        </p:blipFill>
        <p:spPr>
          <a:xfrm>
            <a:off x="-545708" y="42672"/>
            <a:ext cx="6400801" cy="384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7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CCB5958F-C1A9-2FA9-3E9B-914C0794CB12}"/>
              </a:ext>
            </a:extLst>
          </p:cNvPr>
          <p:cNvGrpSpPr/>
          <p:nvPr/>
        </p:nvGrpSpPr>
        <p:grpSpPr>
          <a:xfrm>
            <a:off x="833120" y="189000"/>
            <a:ext cx="6480000" cy="6480000"/>
            <a:chOff x="650240" y="189000"/>
            <a:chExt cx="6480000" cy="6480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8E5634F-C0B3-1C81-429A-ECE5D0CD77C1}"/>
                </a:ext>
              </a:extLst>
            </p:cNvPr>
            <p:cNvSpPr/>
            <p:nvPr/>
          </p:nvSpPr>
          <p:spPr>
            <a:xfrm>
              <a:off x="650240" y="189000"/>
              <a:ext cx="6480000" cy="64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缺角矩形 7">
              <a:extLst>
                <a:ext uri="{FF2B5EF4-FFF2-40B4-BE49-F238E27FC236}">
                  <a16:creationId xmlns:a16="http://schemas.microsoft.com/office/drawing/2014/main" id="{053DF786-58EB-C9B5-7929-0FBED7BBD043}"/>
                </a:ext>
              </a:extLst>
            </p:cNvPr>
            <p:cNvSpPr/>
            <p:nvPr/>
          </p:nvSpPr>
          <p:spPr>
            <a:xfrm>
              <a:off x="650240" y="189000"/>
              <a:ext cx="6480000" cy="6480000"/>
            </a:xfrm>
            <a:prstGeom prst="plaque">
              <a:avLst>
                <a:gd name="adj" fmla="val 50000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n>
                    <a:solidFill>
                      <a:sysClr val="windowText" lastClr="000000"/>
                    </a:solidFill>
                  </a:ln>
                </a:rPr>
                <a:t>BattleField</a:t>
              </a:r>
              <a:endParaRPr lang="zh-CN" altLang="en-US" sz="2400" b="1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A5F8DCEA-DA5F-66B9-FB61-EB464F976184}"/>
              </a:ext>
            </a:extLst>
          </p:cNvPr>
          <p:cNvSpPr txBox="1"/>
          <p:nvPr/>
        </p:nvSpPr>
        <p:spPr>
          <a:xfrm>
            <a:off x="1435945" y="1002454"/>
            <a:ext cx="1124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/>
              <a:t>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4035C6F-91F8-37D1-7DE1-7240615A253A}"/>
              </a:ext>
            </a:extLst>
          </p:cNvPr>
          <p:cNvSpPr txBox="1"/>
          <p:nvPr/>
        </p:nvSpPr>
        <p:spPr>
          <a:xfrm>
            <a:off x="5533812" y="1002454"/>
            <a:ext cx="1124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/>
              <a:t>B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8AC76F-D371-9154-7F9E-8D105D7CE07D}"/>
              </a:ext>
            </a:extLst>
          </p:cNvPr>
          <p:cNvSpPr txBox="1"/>
          <p:nvPr/>
        </p:nvSpPr>
        <p:spPr>
          <a:xfrm>
            <a:off x="1435946" y="4932216"/>
            <a:ext cx="1124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/>
              <a:t>C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E0D235-87FE-8B8E-F259-01F895DCE2DA}"/>
              </a:ext>
            </a:extLst>
          </p:cNvPr>
          <p:cNvSpPr txBox="1"/>
          <p:nvPr/>
        </p:nvSpPr>
        <p:spPr>
          <a:xfrm>
            <a:off x="5533811" y="4932216"/>
            <a:ext cx="1124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/>
              <a:t>D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A3B1655-AF3A-6782-EC36-EBD35D5402D8}"/>
              </a:ext>
            </a:extLst>
          </p:cNvPr>
          <p:cNvSpPr txBox="1"/>
          <p:nvPr/>
        </p:nvSpPr>
        <p:spPr>
          <a:xfrm>
            <a:off x="7460051" y="740844"/>
            <a:ext cx="305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本局血量</a:t>
            </a:r>
            <a:r>
              <a:rPr lang="en-US" altLang="zh-CN" sz="2800" b="1" dirty="0"/>
              <a:t>(</a:t>
            </a:r>
            <a:r>
              <a:rPr lang="zh-CN" altLang="en-US" sz="2800" b="1" dirty="0">
                <a:solidFill>
                  <a:srgbClr val="FF0000"/>
                </a:solidFill>
              </a:rPr>
              <a:t>危</a:t>
            </a:r>
            <a:r>
              <a:rPr lang="en-US" altLang="zh-CN" sz="2800" b="1" dirty="0"/>
              <a:t>,</a:t>
            </a:r>
            <a:r>
              <a:rPr lang="zh-CN" altLang="en-US" sz="2800" b="1" dirty="0">
                <a:solidFill>
                  <a:srgbClr val="FFC000"/>
                </a:solidFill>
              </a:rPr>
              <a:t>伤</a:t>
            </a:r>
            <a:r>
              <a:rPr lang="en-US" altLang="zh-CN" sz="2800" b="1" dirty="0"/>
              <a:t>,</a:t>
            </a:r>
            <a:r>
              <a:rPr lang="zh-CN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安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646EB98-149E-3551-3AC5-DAD7D3D20BAA}"/>
              </a:ext>
            </a:extLst>
          </p:cNvPr>
          <p:cNvSpPr/>
          <p:nvPr/>
        </p:nvSpPr>
        <p:spPr>
          <a:xfrm>
            <a:off x="7306979" y="100476"/>
            <a:ext cx="27398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2">
                    <a:lumMod val="50000"/>
                    <a:lumOff val="5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Rider&amp;Blade</a:t>
            </a:r>
            <a:r>
              <a:rPr lang="en-US" altLang="zh-CN" sz="3200" b="1" i="0" baseline="30000" dirty="0">
                <a:solidFill>
                  <a:schemeClr val="tx2">
                    <a:lumMod val="50000"/>
                    <a:lumOff val="5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Helvetica Neue"/>
              </a:rPr>
              <a:t>®</a:t>
            </a:r>
            <a:endParaRPr lang="zh-CN" altLang="en-US" sz="3200" b="1" baseline="30000" dirty="0">
              <a:solidFill>
                <a:schemeClr val="tx2">
                  <a:lumMod val="50000"/>
                  <a:lumOff val="5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FA1025A-00D2-DAFC-5326-6347C06881F8}"/>
              </a:ext>
            </a:extLst>
          </p:cNvPr>
          <p:cNvGrpSpPr/>
          <p:nvPr/>
        </p:nvGrpSpPr>
        <p:grpSpPr>
          <a:xfrm>
            <a:off x="7538669" y="1249696"/>
            <a:ext cx="2282613" cy="523220"/>
            <a:chOff x="7535598" y="1096787"/>
            <a:chExt cx="2282613" cy="523220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BC75881-74EB-7123-E346-0439E4FE6753}"/>
                </a:ext>
              </a:extLst>
            </p:cNvPr>
            <p:cNvSpPr txBox="1"/>
            <p:nvPr/>
          </p:nvSpPr>
          <p:spPr>
            <a:xfrm>
              <a:off x="7535598" y="1096787"/>
              <a:ext cx="22826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武器</a:t>
              </a:r>
            </a:p>
          </p:txBody>
        </p:sp>
        <p:sp>
          <p:nvSpPr>
            <p:cNvPr id="21" name="箭头: 下 20">
              <a:extLst>
                <a:ext uri="{FF2B5EF4-FFF2-40B4-BE49-F238E27FC236}">
                  <a16:creationId xmlns:a16="http://schemas.microsoft.com/office/drawing/2014/main" id="{0F6A7973-E503-3012-070E-D18AC59873DE}"/>
                </a:ext>
              </a:extLst>
            </p:cNvPr>
            <p:cNvSpPr/>
            <p:nvPr/>
          </p:nvSpPr>
          <p:spPr>
            <a:xfrm>
              <a:off x="8377061" y="1244284"/>
              <a:ext cx="197203" cy="239616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CC10C66-CCA5-78FE-6D7C-6C001668C7A2}"/>
              </a:ext>
            </a:extLst>
          </p:cNvPr>
          <p:cNvGrpSpPr/>
          <p:nvPr/>
        </p:nvGrpSpPr>
        <p:grpSpPr>
          <a:xfrm>
            <a:off x="7538668" y="1669430"/>
            <a:ext cx="2282613" cy="523220"/>
            <a:chOff x="7535598" y="1096787"/>
            <a:chExt cx="2282613" cy="52322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8544F20-1B06-3B00-A39C-54474B0E03F9}"/>
                </a:ext>
              </a:extLst>
            </p:cNvPr>
            <p:cNvSpPr txBox="1"/>
            <p:nvPr/>
          </p:nvSpPr>
          <p:spPr>
            <a:xfrm>
              <a:off x="7535598" y="1096787"/>
              <a:ext cx="22826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马匹</a:t>
              </a:r>
            </a:p>
          </p:txBody>
        </p:sp>
        <p:sp>
          <p:nvSpPr>
            <p:cNvPr id="25" name="箭头: 下 24">
              <a:extLst>
                <a:ext uri="{FF2B5EF4-FFF2-40B4-BE49-F238E27FC236}">
                  <a16:creationId xmlns:a16="http://schemas.microsoft.com/office/drawing/2014/main" id="{73CC0CF7-49F2-255E-6CD3-E97C5E7675E4}"/>
                </a:ext>
              </a:extLst>
            </p:cNvPr>
            <p:cNvSpPr/>
            <p:nvPr/>
          </p:nvSpPr>
          <p:spPr>
            <a:xfrm>
              <a:off x="8377061" y="1244284"/>
              <a:ext cx="197203" cy="239616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DE853DBD-5C62-9D99-B374-874EAF72FAA3}"/>
              </a:ext>
            </a:extLst>
          </p:cNvPr>
          <p:cNvSpPr txBox="1"/>
          <p:nvPr/>
        </p:nvSpPr>
        <p:spPr>
          <a:xfrm>
            <a:off x="7538668" y="2100554"/>
            <a:ext cx="2282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位置</a:t>
            </a:r>
            <a:r>
              <a:rPr lang="en-US" altLang="zh-CN" sz="2800" b="1" dirty="0"/>
              <a:t>(xx)</a:t>
            </a:r>
            <a:endParaRPr lang="zh-CN" altLang="en-US" sz="28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CD71503-3240-C3C4-E66E-F6714D77BA94}"/>
              </a:ext>
            </a:extLst>
          </p:cNvPr>
          <p:cNvSpPr txBox="1"/>
          <p:nvPr/>
        </p:nvSpPr>
        <p:spPr>
          <a:xfrm>
            <a:off x="7460051" y="3310652"/>
            <a:ext cx="2282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行动</a:t>
            </a:r>
            <a:r>
              <a:rPr lang="en-US" altLang="zh-CN" sz="2800" b="1" dirty="0"/>
              <a:t>(1-3)</a:t>
            </a:r>
            <a:endParaRPr lang="zh-CN" altLang="en-US" sz="2800" b="1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9067842-B49A-5F1E-69F8-E16897872DCB}"/>
              </a:ext>
            </a:extLst>
          </p:cNvPr>
          <p:cNvGrpSpPr/>
          <p:nvPr/>
        </p:nvGrpSpPr>
        <p:grpSpPr>
          <a:xfrm>
            <a:off x="7565762" y="3819504"/>
            <a:ext cx="2282613" cy="523220"/>
            <a:chOff x="7535598" y="1096787"/>
            <a:chExt cx="2282613" cy="523220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A7DDDBD-C728-EECB-A144-F7A1F0C6CCCA}"/>
                </a:ext>
              </a:extLst>
            </p:cNvPr>
            <p:cNvSpPr txBox="1"/>
            <p:nvPr/>
          </p:nvSpPr>
          <p:spPr>
            <a:xfrm>
              <a:off x="7535598" y="1096787"/>
              <a:ext cx="22826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攻击</a:t>
              </a:r>
            </a:p>
          </p:txBody>
        </p:sp>
        <p:sp>
          <p:nvSpPr>
            <p:cNvPr id="35" name="箭头: 下 34">
              <a:extLst>
                <a:ext uri="{FF2B5EF4-FFF2-40B4-BE49-F238E27FC236}">
                  <a16:creationId xmlns:a16="http://schemas.microsoft.com/office/drawing/2014/main" id="{17D28BBB-5FD0-D63D-3BC6-0F3E4A66DC90}"/>
                </a:ext>
              </a:extLst>
            </p:cNvPr>
            <p:cNvSpPr/>
            <p:nvPr/>
          </p:nvSpPr>
          <p:spPr>
            <a:xfrm>
              <a:off x="8377061" y="1244284"/>
              <a:ext cx="197203" cy="239616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6717C72-F19A-0824-1F7A-EF18C2418728}"/>
              </a:ext>
            </a:extLst>
          </p:cNvPr>
          <p:cNvGrpSpPr/>
          <p:nvPr/>
        </p:nvGrpSpPr>
        <p:grpSpPr>
          <a:xfrm>
            <a:off x="7565761" y="4239238"/>
            <a:ext cx="2282613" cy="523220"/>
            <a:chOff x="7535598" y="1096787"/>
            <a:chExt cx="2282613" cy="523220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9CC381F-A077-551A-9781-6F047954062B}"/>
                </a:ext>
              </a:extLst>
            </p:cNvPr>
            <p:cNvSpPr txBox="1"/>
            <p:nvPr/>
          </p:nvSpPr>
          <p:spPr>
            <a:xfrm>
              <a:off x="7535598" y="1096787"/>
              <a:ext cx="22826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马匹</a:t>
              </a:r>
            </a:p>
          </p:txBody>
        </p:sp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2BFB8F63-8577-02FB-54EE-85C4598B4766}"/>
                </a:ext>
              </a:extLst>
            </p:cNvPr>
            <p:cNvSpPr/>
            <p:nvPr/>
          </p:nvSpPr>
          <p:spPr>
            <a:xfrm>
              <a:off x="8377061" y="1244284"/>
              <a:ext cx="197203" cy="239616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392279DD-8038-E6F6-ABAC-6411BCFB1D56}"/>
              </a:ext>
            </a:extLst>
          </p:cNvPr>
          <p:cNvGrpSpPr/>
          <p:nvPr/>
        </p:nvGrpSpPr>
        <p:grpSpPr>
          <a:xfrm>
            <a:off x="7565760" y="4670362"/>
            <a:ext cx="2282613" cy="523220"/>
            <a:chOff x="7535598" y="1096787"/>
            <a:chExt cx="2282613" cy="523220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4ECB266-49FD-C645-D6B2-E29B4C5A3AAF}"/>
                </a:ext>
              </a:extLst>
            </p:cNvPr>
            <p:cNvSpPr txBox="1"/>
            <p:nvPr/>
          </p:nvSpPr>
          <p:spPr>
            <a:xfrm>
              <a:off x="7535598" y="1096787"/>
              <a:ext cx="22826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钩索</a:t>
              </a:r>
            </a:p>
          </p:txBody>
        </p:sp>
        <p:sp>
          <p:nvSpPr>
            <p:cNvPr id="42" name="箭头: 下 41">
              <a:extLst>
                <a:ext uri="{FF2B5EF4-FFF2-40B4-BE49-F238E27FC236}">
                  <a16:creationId xmlns:a16="http://schemas.microsoft.com/office/drawing/2014/main" id="{D48D2C41-D597-AFE2-933B-25940338F272}"/>
                </a:ext>
              </a:extLst>
            </p:cNvPr>
            <p:cNvSpPr/>
            <p:nvPr/>
          </p:nvSpPr>
          <p:spPr>
            <a:xfrm>
              <a:off x="8377061" y="1244284"/>
              <a:ext cx="197203" cy="239616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AB4BBEB7-A468-8CB4-3B20-7D1384DE6D2F}"/>
              </a:ext>
            </a:extLst>
          </p:cNvPr>
          <p:cNvGrpSpPr/>
          <p:nvPr/>
        </p:nvGrpSpPr>
        <p:grpSpPr>
          <a:xfrm>
            <a:off x="7568055" y="5101486"/>
            <a:ext cx="2282613" cy="523220"/>
            <a:chOff x="7535598" y="1096787"/>
            <a:chExt cx="2282613" cy="523220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882CD042-DE02-BA74-F706-8157E75F604A}"/>
                </a:ext>
              </a:extLst>
            </p:cNvPr>
            <p:cNvSpPr txBox="1"/>
            <p:nvPr/>
          </p:nvSpPr>
          <p:spPr>
            <a:xfrm>
              <a:off x="7535598" y="1096787"/>
              <a:ext cx="22826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抢夺</a:t>
              </a:r>
            </a:p>
          </p:txBody>
        </p:sp>
        <p:sp>
          <p:nvSpPr>
            <p:cNvPr id="47" name="箭头: 下 46">
              <a:extLst>
                <a:ext uri="{FF2B5EF4-FFF2-40B4-BE49-F238E27FC236}">
                  <a16:creationId xmlns:a16="http://schemas.microsoft.com/office/drawing/2014/main" id="{549754BE-FBD2-23AA-5BDC-E213C5E5A1B4}"/>
                </a:ext>
              </a:extLst>
            </p:cNvPr>
            <p:cNvSpPr/>
            <p:nvPr/>
          </p:nvSpPr>
          <p:spPr>
            <a:xfrm>
              <a:off x="8377061" y="1244284"/>
              <a:ext cx="197203" cy="239616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C6521B44-7D64-2378-1EB8-D0D063928985}"/>
              </a:ext>
            </a:extLst>
          </p:cNvPr>
          <p:cNvSpPr txBox="1"/>
          <p:nvPr/>
        </p:nvSpPr>
        <p:spPr>
          <a:xfrm>
            <a:off x="7565760" y="5529250"/>
            <a:ext cx="2282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249217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6C94B9DE-005E-6258-B851-42D95D61EBA5}"/>
              </a:ext>
            </a:extLst>
          </p:cNvPr>
          <p:cNvGrpSpPr/>
          <p:nvPr/>
        </p:nvGrpSpPr>
        <p:grpSpPr>
          <a:xfrm>
            <a:off x="2275339" y="372040"/>
            <a:ext cx="7048296" cy="6113919"/>
            <a:chOff x="2275339" y="372040"/>
            <a:chExt cx="7048296" cy="6113919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80AB07B-D5B9-10ED-897F-3811B6120826}"/>
                </a:ext>
              </a:extLst>
            </p:cNvPr>
            <p:cNvSpPr/>
            <p:nvPr/>
          </p:nvSpPr>
          <p:spPr>
            <a:xfrm>
              <a:off x="5462877" y="1092110"/>
              <a:ext cx="1151907" cy="46313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控制总流程启动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9D9BE96-C603-6A23-DB2F-501484EFF78A}"/>
                </a:ext>
              </a:extLst>
            </p:cNvPr>
            <p:cNvSpPr/>
            <p:nvPr/>
          </p:nvSpPr>
          <p:spPr>
            <a:xfrm>
              <a:off x="5464793" y="1884032"/>
              <a:ext cx="1151907" cy="5106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控制初始化完成</a:t>
              </a:r>
              <a:r>
                <a:rPr lang="en-US" altLang="zh-CN" sz="1100" dirty="0"/>
                <a:t>(</a:t>
              </a:r>
              <a:r>
                <a:rPr lang="zh-CN" altLang="en-US" sz="1100" dirty="0"/>
                <a:t>机构复位，物体摆放</a:t>
              </a:r>
              <a:r>
                <a:rPr lang="en-US" altLang="zh-CN" sz="1100" dirty="0"/>
                <a:t>)</a:t>
              </a:r>
              <a:endParaRPr lang="zh-CN" altLang="en-US" sz="1100" dirty="0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13C91C7E-07E0-5229-CD8D-FA5F8A861E99}"/>
                </a:ext>
              </a:extLst>
            </p:cNvPr>
            <p:cNvCxnSpPr>
              <a:stCxn id="5" idx="2"/>
              <a:endCxn id="9" idx="0"/>
            </p:cNvCxnSpPr>
            <p:nvPr/>
          </p:nvCxnSpPr>
          <p:spPr>
            <a:xfrm>
              <a:off x="6038831" y="1555248"/>
              <a:ext cx="1916" cy="3287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B3893B5-8C27-DCB8-BADD-842A1BF29477}"/>
                </a:ext>
              </a:extLst>
            </p:cNvPr>
            <p:cNvSpPr/>
            <p:nvPr/>
          </p:nvSpPr>
          <p:spPr>
            <a:xfrm>
              <a:off x="5464792" y="2966665"/>
              <a:ext cx="1151907" cy="5106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获得坐标</a:t>
              </a:r>
              <a:r>
                <a:rPr lang="en-US" altLang="zh-CN" sz="1100" dirty="0"/>
                <a:t>(</a:t>
              </a:r>
              <a:r>
                <a:rPr lang="zh-CN" altLang="en-US" sz="1100" dirty="0"/>
                <a:t>平面</a:t>
              </a:r>
              <a:r>
                <a:rPr lang="en-US" altLang="zh-CN" sz="1100" dirty="0"/>
                <a:t>)</a:t>
              </a:r>
              <a:r>
                <a:rPr lang="zh-CN" altLang="en-US" sz="1100" dirty="0"/>
                <a:t>→圆柱体</a:t>
              </a:r>
              <a:r>
                <a:rPr lang="en-US" altLang="zh-CN" sz="1100" dirty="0"/>
                <a:t>(</a:t>
              </a:r>
              <a:r>
                <a:rPr lang="zh-CN" altLang="en-US" sz="1100" dirty="0"/>
                <a:t>极坐标</a:t>
              </a:r>
              <a:r>
                <a:rPr lang="en-US" altLang="zh-CN" sz="1100" dirty="0"/>
                <a:t>)</a:t>
              </a:r>
              <a:endParaRPr lang="zh-CN" altLang="en-US" sz="1100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C255140-5FA1-9BDE-C307-2680904B62EC}"/>
                </a:ext>
              </a:extLst>
            </p:cNvPr>
            <p:cNvCxnSpPr>
              <a:stCxn id="9" idx="2"/>
              <a:endCxn id="13" idx="0"/>
            </p:cNvCxnSpPr>
            <p:nvPr/>
          </p:nvCxnSpPr>
          <p:spPr>
            <a:xfrm flipH="1">
              <a:off x="6040746" y="2394671"/>
              <a:ext cx="1" cy="5719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2C6C120-0336-CC46-598A-C86CECF85614}"/>
                </a:ext>
              </a:extLst>
            </p:cNvPr>
            <p:cNvSpPr/>
            <p:nvPr/>
          </p:nvSpPr>
          <p:spPr>
            <a:xfrm>
              <a:off x="5462877" y="3892944"/>
              <a:ext cx="1151907" cy="5106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发送控制指令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08C277E-C7CC-9DD5-4CE5-8C35801C5A1D}"/>
                </a:ext>
              </a:extLst>
            </p:cNvPr>
            <p:cNvCxnSpPr>
              <a:cxnSpLocks/>
              <a:stCxn id="13" idx="2"/>
              <a:endCxn id="16" idx="0"/>
            </p:cNvCxnSpPr>
            <p:nvPr/>
          </p:nvCxnSpPr>
          <p:spPr>
            <a:xfrm flipH="1">
              <a:off x="6038831" y="3477304"/>
              <a:ext cx="1915" cy="4156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CA50164-5362-31FD-FDE0-96BED19E96FA}"/>
                </a:ext>
              </a:extLst>
            </p:cNvPr>
            <p:cNvSpPr/>
            <p:nvPr/>
          </p:nvSpPr>
          <p:spPr>
            <a:xfrm>
              <a:off x="2739380" y="372040"/>
              <a:ext cx="813460" cy="3206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0000"/>
                  </a:solidFill>
                </a:rPr>
                <a:t>视觉系统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A22863E-F168-C17C-FE42-8D26EE2CA948}"/>
                </a:ext>
              </a:extLst>
            </p:cNvPr>
            <p:cNvSpPr txBox="1"/>
            <p:nvPr/>
          </p:nvSpPr>
          <p:spPr>
            <a:xfrm>
              <a:off x="2275339" y="1954685"/>
              <a:ext cx="173989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FF0000"/>
                  </a:solidFill>
                </a:rPr>
                <a:t>初始化完成</a:t>
              </a:r>
              <a:endParaRPr lang="en-US" altLang="zh-CN" sz="1200" dirty="0">
                <a:solidFill>
                  <a:srgbClr val="FF0000"/>
                </a:solidFill>
              </a:endParaRPr>
            </a:p>
            <a:p>
              <a:pPr algn="ctr"/>
              <a:r>
                <a:rPr lang="en-US" altLang="zh-CN" sz="1200" dirty="0">
                  <a:solidFill>
                    <a:srgbClr val="FF0000"/>
                  </a:solidFill>
                </a:rPr>
                <a:t>(if data==1,</a:t>
              </a:r>
              <a:r>
                <a:rPr lang="zh-CN" altLang="en-US" sz="1200" dirty="0">
                  <a:solidFill>
                    <a:srgbClr val="FF0000"/>
                  </a:solidFill>
                </a:rPr>
                <a:t>流程启动</a:t>
              </a:r>
              <a:r>
                <a:rPr lang="en-US" altLang="zh-CN" sz="1200" dirty="0">
                  <a:solidFill>
                    <a:srgbClr val="FF0000"/>
                  </a:solidFill>
                </a:rPr>
                <a:t>)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8489D06-2A87-1E2E-1682-A3AC7AFCCA8E}"/>
                </a:ext>
              </a:extLst>
            </p:cNvPr>
            <p:cNvSpPr txBox="1"/>
            <p:nvPr/>
          </p:nvSpPr>
          <p:spPr>
            <a:xfrm>
              <a:off x="2458084" y="2898818"/>
              <a:ext cx="137605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FF0000"/>
                  </a:solidFill>
                </a:rPr>
                <a:t>检测开始</a:t>
              </a:r>
              <a:endParaRPr lang="en-US" altLang="zh-CN" sz="1200" dirty="0">
                <a:solidFill>
                  <a:srgbClr val="FF0000"/>
                </a:solidFill>
              </a:endParaRPr>
            </a:p>
            <a:p>
              <a:pPr algn="ctr"/>
              <a:r>
                <a:rPr lang="en-US" altLang="zh-CN" sz="1200" dirty="0">
                  <a:solidFill>
                    <a:srgbClr val="FF0000"/>
                  </a:solidFill>
                </a:rPr>
                <a:t>(</a:t>
              </a:r>
              <a:r>
                <a:rPr lang="zh-CN" altLang="en-US" sz="1200" dirty="0">
                  <a:solidFill>
                    <a:srgbClr val="FF0000"/>
                  </a:solidFill>
                </a:rPr>
                <a:t>循环内检测坐标，出</a:t>
              </a:r>
              <a:r>
                <a:rPr lang="en-US" altLang="zh-CN" sz="1200" dirty="0">
                  <a:solidFill>
                    <a:srgbClr val="FF0000"/>
                  </a:solidFill>
                </a:rPr>
                <a:t>x</a:t>
              </a:r>
              <a:r>
                <a:rPr lang="zh-CN" altLang="en-US" sz="1200" dirty="0">
                  <a:solidFill>
                    <a:srgbClr val="FF0000"/>
                  </a:solidFill>
                </a:rPr>
                <a:t>组数取平均值</a:t>
              </a:r>
              <a:r>
                <a:rPr lang="en-US" altLang="zh-CN" sz="1200" dirty="0">
                  <a:solidFill>
                    <a:srgbClr val="FF0000"/>
                  </a:solidFill>
                </a:rPr>
                <a:t>)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A3B69A10-C793-B8D4-4A3D-849357926085}"/>
                </a:ext>
              </a:extLst>
            </p:cNvPr>
            <p:cNvCxnSpPr>
              <a:cxnSpLocks/>
              <a:stCxn id="21" idx="2"/>
              <a:endCxn id="25" idx="0"/>
            </p:cNvCxnSpPr>
            <p:nvPr/>
          </p:nvCxnSpPr>
          <p:spPr>
            <a:xfrm>
              <a:off x="3145287" y="2416350"/>
              <a:ext cx="823" cy="4824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E1446F78-2A83-53FC-670B-4FF9E4D836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4242" y="2092828"/>
              <a:ext cx="13081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4D2F466-A257-B2D1-C655-0BF66B4572B7}"/>
                </a:ext>
              </a:extLst>
            </p:cNvPr>
            <p:cNvSpPr txBox="1"/>
            <p:nvPr/>
          </p:nvSpPr>
          <p:spPr>
            <a:xfrm>
              <a:off x="3910266" y="1798120"/>
              <a:ext cx="137605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FF0000"/>
                  </a:solidFill>
                </a:rPr>
                <a:t>To serial:#A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D4C37CDB-BDD0-9D3A-0AD2-0983C2CED4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4242" y="3197141"/>
              <a:ext cx="13081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70111E4-55BA-2E8B-92A2-ACAEF285AF8D}"/>
                </a:ext>
              </a:extLst>
            </p:cNvPr>
            <p:cNvSpPr txBox="1"/>
            <p:nvPr/>
          </p:nvSpPr>
          <p:spPr>
            <a:xfrm>
              <a:off x="3910266" y="2902433"/>
              <a:ext cx="137605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FF0000"/>
                  </a:solidFill>
                </a:rPr>
                <a:t>from serial:(</a:t>
              </a:r>
              <a:r>
                <a:rPr lang="en-US" altLang="zh-CN" sz="1200" dirty="0" err="1">
                  <a:solidFill>
                    <a:srgbClr val="FF0000"/>
                  </a:solidFill>
                </a:rPr>
                <a:t>x,y</a:t>
              </a:r>
              <a:r>
                <a:rPr lang="en-US" altLang="zh-CN" sz="1200" dirty="0">
                  <a:solidFill>
                    <a:srgbClr val="FF0000"/>
                  </a:solidFill>
                </a:rPr>
                <a:t>)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D728035-481C-8B35-DAE3-577FF4E583EF}"/>
                </a:ext>
              </a:extLst>
            </p:cNvPr>
            <p:cNvSpPr txBox="1"/>
            <p:nvPr/>
          </p:nvSpPr>
          <p:spPr>
            <a:xfrm>
              <a:off x="2449674" y="4039841"/>
              <a:ext cx="137605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FF0000"/>
                  </a:solidFill>
                </a:rPr>
                <a:t>检测结束</a:t>
              </a:r>
              <a:endParaRPr lang="en-US" altLang="zh-CN" sz="1200" dirty="0">
                <a:solidFill>
                  <a:srgbClr val="FF0000"/>
                </a:solidFill>
              </a:endParaRPr>
            </a:p>
            <a:p>
              <a:pPr algn="ctr"/>
              <a:r>
                <a:rPr lang="en-US" altLang="zh-CN" sz="1200" dirty="0">
                  <a:solidFill>
                    <a:srgbClr val="FF0000"/>
                  </a:solidFill>
                </a:rPr>
                <a:t>(</a:t>
              </a:r>
              <a:r>
                <a:rPr lang="zh-CN" altLang="en-US" sz="1200" dirty="0">
                  <a:solidFill>
                    <a:srgbClr val="FF0000"/>
                  </a:solidFill>
                </a:rPr>
                <a:t>返回循环</a:t>
              </a:r>
              <a:r>
                <a:rPr lang="en-US" altLang="zh-CN" sz="1200" dirty="0">
                  <a:solidFill>
                    <a:srgbClr val="FF0000"/>
                  </a:solidFill>
                </a:rPr>
                <a:t>data=0</a:t>
              </a:r>
              <a:r>
                <a:rPr lang="zh-CN" altLang="en-US" sz="1200" dirty="0">
                  <a:solidFill>
                    <a:srgbClr val="FF0000"/>
                  </a:solidFill>
                </a:rPr>
                <a:t>，</a:t>
              </a:r>
              <a:r>
                <a:rPr lang="en-US" altLang="zh-CN" sz="1200" dirty="0">
                  <a:solidFill>
                    <a:srgbClr val="FF0000"/>
                  </a:solidFill>
                </a:rPr>
                <a:t>kill</a:t>
              </a:r>
              <a:r>
                <a:rPr lang="zh-CN" altLang="en-US" sz="1200" dirty="0">
                  <a:solidFill>
                    <a:srgbClr val="FF0000"/>
                  </a:solidFill>
                </a:rPr>
                <a:t>相机等待下次指令</a:t>
              </a:r>
              <a:r>
                <a:rPr lang="en-US" altLang="zh-CN" sz="1200" dirty="0">
                  <a:solidFill>
                    <a:srgbClr val="FF0000"/>
                  </a:solidFill>
                </a:rPr>
                <a:t>)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93ECDB4B-7B2B-FB00-B3DB-E3BAD0D5988C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3137700" y="3557373"/>
              <a:ext cx="0" cy="4824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8C78697B-6EB3-F58A-A7D6-484014AFC2B2}"/>
                </a:ext>
              </a:extLst>
            </p:cNvPr>
            <p:cNvCxnSpPr>
              <a:cxnSpLocks/>
              <a:stCxn id="37" idx="1"/>
              <a:endCxn id="21" idx="1"/>
            </p:cNvCxnSpPr>
            <p:nvPr/>
          </p:nvCxnSpPr>
          <p:spPr>
            <a:xfrm rot="10800000">
              <a:off x="2275340" y="2185518"/>
              <a:ext cx="174335" cy="2269822"/>
            </a:xfrm>
            <a:prstGeom prst="bentConnector3">
              <a:avLst>
                <a:gd name="adj1" fmla="val 231127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30E7869C-BFA2-8F62-F629-26FC5F0EE69F}"/>
                </a:ext>
              </a:extLst>
            </p:cNvPr>
            <p:cNvSpPr/>
            <p:nvPr/>
          </p:nvSpPr>
          <p:spPr>
            <a:xfrm>
              <a:off x="2570156" y="1092110"/>
              <a:ext cx="1151907" cy="463138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0000"/>
                  </a:solidFill>
                </a:rPr>
                <a:t>视觉流程首次</a:t>
              </a:r>
              <a:endParaRPr lang="en-US" altLang="zh-CN" sz="1200" dirty="0">
                <a:solidFill>
                  <a:srgbClr val="FF0000"/>
                </a:solidFill>
              </a:endParaRPr>
            </a:p>
            <a:p>
              <a:pPr algn="ctr"/>
              <a:r>
                <a:rPr lang="en-US" altLang="zh-CN" sz="1200" dirty="0">
                  <a:solidFill>
                    <a:srgbClr val="FF0000"/>
                  </a:solidFill>
                </a:rPr>
                <a:t>(</a:t>
              </a:r>
              <a:r>
                <a:rPr lang="zh-CN" altLang="en-US" sz="1200" dirty="0">
                  <a:solidFill>
                    <a:srgbClr val="FF0000"/>
                  </a:solidFill>
                </a:rPr>
                <a:t>一键启动</a:t>
              </a:r>
              <a:r>
                <a:rPr lang="en-US" altLang="zh-CN" sz="1200" dirty="0">
                  <a:solidFill>
                    <a:srgbClr val="FF0000"/>
                  </a:solidFill>
                </a:rPr>
                <a:t>)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DA8E956D-74DD-366E-128E-DED817324358}"/>
                </a:ext>
              </a:extLst>
            </p:cNvPr>
            <p:cNvCxnSpPr>
              <a:cxnSpLocks/>
              <a:stCxn id="41" idx="2"/>
              <a:endCxn id="21" idx="0"/>
            </p:cNvCxnSpPr>
            <p:nvPr/>
          </p:nvCxnSpPr>
          <p:spPr>
            <a:xfrm flipH="1">
              <a:off x="3145287" y="1555248"/>
              <a:ext cx="823" cy="3994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C75F6980-6549-6AD6-D8AB-B45DD00DD955}"/>
                </a:ext>
              </a:extLst>
            </p:cNvPr>
            <p:cNvSpPr/>
            <p:nvPr/>
          </p:nvSpPr>
          <p:spPr>
            <a:xfrm>
              <a:off x="5632100" y="372040"/>
              <a:ext cx="813460" cy="3206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控制系统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79FD3C0-3350-DBD1-3A72-1C54AC12BEB4}"/>
                </a:ext>
              </a:extLst>
            </p:cNvPr>
            <p:cNvSpPr/>
            <p:nvPr/>
          </p:nvSpPr>
          <p:spPr>
            <a:xfrm>
              <a:off x="8297926" y="372040"/>
              <a:ext cx="813460" cy="3206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0070C0"/>
                  </a:solidFill>
                </a:rPr>
                <a:t>硬件机构</a:t>
              </a: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026B153E-75F1-4049-409B-7B633EED769A}"/>
                </a:ext>
              </a:extLst>
            </p:cNvPr>
            <p:cNvSpPr/>
            <p:nvPr/>
          </p:nvSpPr>
          <p:spPr>
            <a:xfrm>
              <a:off x="8159028" y="1888980"/>
              <a:ext cx="1151907" cy="463138"/>
            </a:xfrm>
            <a:prstGeom prst="round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0070C0"/>
                  </a:solidFill>
                </a:rPr>
                <a:t>初始状态</a:t>
              </a:r>
              <a:r>
                <a:rPr lang="en-US" altLang="zh-CN" sz="1100" dirty="0">
                  <a:solidFill>
                    <a:srgbClr val="0070C0"/>
                  </a:solidFill>
                </a:rPr>
                <a:t>(</a:t>
              </a:r>
              <a:r>
                <a:rPr lang="zh-CN" altLang="en-US" sz="1100" dirty="0">
                  <a:solidFill>
                    <a:srgbClr val="0070C0"/>
                  </a:solidFill>
                </a:rPr>
                <a:t>调整悬臂</a:t>
              </a:r>
              <a:r>
                <a:rPr lang="en-US" altLang="zh-CN" sz="1100" dirty="0">
                  <a:solidFill>
                    <a:srgbClr val="0070C0"/>
                  </a:solidFill>
                </a:rPr>
                <a:t>,</a:t>
              </a:r>
              <a:r>
                <a:rPr lang="zh-CN" altLang="en-US" sz="1100" dirty="0">
                  <a:solidFill>
                    <a:srgbClr val="0070C0"/>
                  </a:solidFill>
                </a:rPr>
                <a:t>转台位姿</a:t>
              </a:r>
              <a:r>
                <a:rPr lang="en-US" altLang="zh-CN" sz="1100" dirty="0">
                  <a:solidFill>
                    <a:srgbClr val="0070C0"/>
                  </a:solidFill>
                </a:rPr>
                <a:t>)</a:t>
              </a:r>
              <a:endParaRPr lang="zh-CN" altLang="en-US" sz="1100" dirty="0">
                <a:solidFill>
                  <a:srgbClr val="0070C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1539B241-D88C-043A-9BA0-9F2E76D9F4AF}"/>
                </a:ext>
              </a:extLst>
            </p:cNvPr>
            <p:cNvSpPr/>
            <p:nvPr/>
          </p:nvSpPr>
          <p:spPr>
            <a:xfrm>
              <a:off x="8159028" y="3855445"/>
              <a:ext cx="1151907" cy="510639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0070C0"/>
                  </a:solidFill>
                </a:rPr>
                <a:t>液压缸机构运动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345A859-81BA-B936-834D-07E1F898D9D5}"/>
                </a:ext>
              </a:extLst>
            </p:cNvPr>
            <p:cNvSpPr/>
            <p:nvPr/>
          </p:nvSpPr>
          <p:spPr>
            <a:xfrm>
              <a:off x="8159028" y="4926603"/>
              <a:ext cx="1151907" cy="510639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0070C0"/>
                  </a:solidFill>
                </a:rPr>
                <a:t>机构完成动作</a:t>
              </a:r>
              <a:endParaRPr lang="en-US" altLang="zh-CN" sz="1100" dirty="0">
                <a:solidFill>
                  <a:srgbClr val="0070C0"/>
                </a:solidFill>
              </a:endParaRPr>
            </a:p>
            <a:p>
              <a:pPr algn="ctr"/>
              <a:r>
                <a:rPr lang="zh-CN" altLang="en-US" sz="1100" dirty="0">
                  <a:solidFill>
                    <a:srgbClr val="0070C0"/>
                  </a:solidFill>
                </a:rPr>
                <a:t>臂</a:t>
              </a:r>
              <a:r>
                <a:rPr lang="en-US" altLang="zh-CN" sz="1100" dirty="0">
                  <a:solidFill>
                    <a:srgbClr val="0070C0"/>
                  </a:solidFill>
                </a:rPr>
                <a:t>z</a:t>
              </a:r>
              <a:r>
                <a:rPr lang="zh-CN" altLang="en-US" sz="1100" dirty="0">
                  <a:solidFill>
                    <a:srgbClr val="0070C0"/>
                  </a:solidFill>
                </a:rPr>
                <a:t>轴到位</a:t>
              </a:r>
              <a:r>
                <a:rPr lang="en-US" altLang="zh-CN" sz="1100" dirty="0">
                  <a:solidFill>
                    <a:srgbClr val="0070C0"/>
                  </a:solidFill>
                </a:rPr>
                <a:t>(AI</a:t>
              </a:r>
              <a:r>
                <a:rPr lang="zh-CN" altLang="en-US" sz="1100" dirty="0">
                  <a:solidFill>
                    <a:srgbClr val="0070C0"/>
                  </a:solidFill>
                </a:rPr>
                <a:t>量</a:t>
              </a:r>
              <a:r>
                <a:rPr lang="en-US" altLang="zh-CN" sz="1100" dirty="0">
                  <a:solidFill>
                    <a:srgbClr val="0070C0"/>
                  </a:solidFill>
                </a:rPr>
                <a:t>)</a:t>
              </a:r>
              <a:endParaRPr lang="zh-CN" altLang="en-US" sz="1100" dirty="0">
                <a:solidFill>
                  <a:srgbClr val="0070C0"/>
                </a:solidFill>
              </a:endParaRP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D42E825D-0761-223C-369E-D31D678BB208}"/>
                </a:ext>
              </a:extLst>
            </p:cNvPr>
            <p:cNvCxnSpPr>
              <a:stCxn id="57" idx="2"/>
              <a:endCxn id="59" idx="0"/>
            </p:cNvCxnSpPr>
            <p:nvPr/>
          </p:nvCxnSpPr>
          <p:spPr>
            <a:xfrm>
              <a:off x="8734982" y="4366084"/>
              <a:ext cx="0" cy="56051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C70B41F5-8A2D-1194-3256-E7A99A545B17}"/>
                </a:ext>
              </a:extLst>
            </p:cNvPr>
            <p:cNvSpPr/>
            <p:nvPr/>
          </p:nvSpPr>
          <p:spPr>
            <a:xfrm>
              <a:off x="8159028" y="5975320"/>
              <a:ext cx="1151907" cy="510639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0070C0"/>
                  </a:solidFill>
                </a:rPr>
                <a:t>液压缸机构恢复运动</a:t>
              </a:r>
              <a:r>
                <a:rPr lang="en-US" altLang="zh-CN" sz="1100" dirty="0">
                  <a:solidFill>
                    <a:srgbClr val="0070C0"/>
                  </a:solidFill>
                </a:rPr>
                <a:t>(</a:t>
              </a:r>
              <a:r>
                <a:rPr lang="zh-CN" altLang="en-US" sz="1100" dirty="0">
                  <a:solidFill>
                    <a:srgbClr val="0070C0"/>
                  </a:solidFill>
                </a:rPr>
                <a:t>归位</a:t>
              </a:r>
              <a:r>
                <a:rPr lang="en-US" altLang="zh-CN" sz="1100" dirty="0">
                  <a:solidFill>
                    <a:srgbClr val="0070C0"/>
                  </a:solidFill>
                </a:rPr>
                <a:t>)</a:t>
              </a:r>
              <a:endParaRPr lang="zh-CN" altLang="en-US" sz="1100" dirty="0">
                <a:solidFill>
                  <a:srgbClr val="0070C0"/>
                </a:solidFill>
              </a:endParaRP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0F17F700-5C26-33B0-DC79-169BCA3E4958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8734982" y="5439833"/>
              <a:ext cx="0" cy="535487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508BD304-2D12-3A65-0F37-F69B7D737A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5278" y="2087039"/>
              <a:ext cx="1308100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097F82C6-1C4C-895C-6874-5DE64E3013E3}"/>
                </a:ext>
              </a:extLst>
            </p:cNvPr>
            <p:cNvSpPr txBox="1"/>
            <p:nvPr/>
          </p:nvSpPr>
          <p:spPr>
            <a:xfrm>
              <a:off x="6751302" y="1792331"/>
              <a:ext cx="1376052" cy="27699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0070C0"/>
                  </a:solidFill>
                </a:rPr>
                <a:t>from </a:t>
              </a:r>
              <a:r>
                <a:rPr lang="zh-CN" altLang="en-US" sz="1200" dirty="0">
                  <a:solidFill>
                    <a:srgbClr val="0070C0"/>
                  </a:solidFill>
                </a:rPr>
                <a:t>模拟量判断</a:t>
              </a:r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5310C93B-7B57-A464-9529-06A916E2D89A}"/>
                </a:ext>
              </a:extLst>
            </p:cNvPr>
            <p:cNvCxnSpPr>
              <a:cxnSpLocks/>
            </p:cNvCxnSpPr>
            <p:nvPr/>
          </p:nvCxnSpPr>
          <p:spPr>
            <a:xfrm>
              <a:off x="6740071" y="4128474"/>
              <a:ext cx="1308100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AD57D7E0-6759-3C72-84E1-3455E681D0B2}"/>
                </a:ext>
              </a:extLst>
            </p:cNvPr>
            <p:cNvSpPr txBox="1"/>
            <p:nvPr/>
          </p:nvSpPr>
          <p:spPr>
            <a:xfrm>
              <a:off x="6698880" y="3833765"/>
              <a:ext cx="137605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0070C0"/>
                  </a:solidFill>
                </a:rPr>
                <a:t>To </a:t>
              </a:r>
              <a:r>
                <a:rPr lang="zh-CN" altLang="en-US" sz="1200" dirty="0">
                  <a:solidFill>
                    <a:srgbClr val="0070C0"/>
                  </a:solidFill>
                </a:rPr>
                <a:t>模拟量信号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ADB107B8-E6E2-2E2F-80C4-8FAF8F5AAECD}"/>
                </a:ext>
              </a:extLst>
            </p:cNvPr>
            <p:cNvSpPr/>
            <p:nvPr/>
          </p:nvSpPr>
          <p:spPr>
            <a:xfrm>
              <a:off x="5462877" y="4926603"/>
              <a:ext cx="1151907" cy="5106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完成动作</a:t>
              </a:r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D7777D69-90AA-E4F8-D853-88CA9F525748}"/>
                </a:ext>
              </a:extLst>
            </p:cNvPr>
            <p:cNvCxnSpPr>
              <a:cxnSpLocks/>
              <a:stCxn id="16" idx="2"/>
              <a:endCxn id="76" idx="0"/>
            </p:cNvCxnSpPr>
            <p:nvPr/>
          </p:nvCxnSpPr>
          <p:spPr>
            <a:xfrm>
              <a:off x="6038831" y="4403583"/>
              <a:ext cx="0" cy="523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A07D942C-D8DC-81AE-44FE-8A68B026676D}"/>
                </a:ext>
              </a:extLst>
            </p:cNvPr>
            <p:cNvSpPr txBox="1"/>
            <p:nvPr/>
          </p:nvSpPr>
          <p:spPr>
            <a:xfrm>
              <a:off x="5945924" y="4415964"/>
              <a:ext cx="60884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/>
                <a:t>Delay x </a:t>
              </a:r>
              <a:r>
                <a:rPr lang="zh-CN" altLang="en-US" sz="1200" dirty="0"/>
                <a:t>秒</a:t>
              </a:r>
            </a:p>
          </p:txBody>
        </p: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5C233009-9AF4-2FA7-BDCD-261FEC91D0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667" y="5172337"/>
              <a:ext cx="1308100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4C635800-85E9-C2EA-8582-B557CF285077}"/>
                </a:ext>
              </a:extLst>
            </p:cNvPr>
            <p:cNvSpPr txBox="1"/>
            <p:nvPr/>
          </p:nvSpPr>
          <p:spPr>
            <a:xfrm>
              <a:off x="6707691" y="4877629"/>
              <a:ext cx="1376052" cy="27699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0070C0"/>
                  </a:solidFill>
                </a:rPr>
                <a:t>from z</a:t>
              </a:r>
              <a:r>
                <a:rPr lang="zh-CN" altLang="en-US" sz="1200" dirty="0">
                  <a:solidFill>
                    <a:srgbClr val="0070C0"/>
                  </a:solidFill>
                </a:rPr>
                <a:t>轴</a:t>
              </a:r>
              <a:r>
                <a:rPr lang="en-US" altLang="zh-CN" sz="1200" dirty="0">
                  <a:solidFill>
                    <a:srgbClr val="0070C0"/>
                  </a:solidFill>
                </a:rPr>
                <a:t>AI</a:t>
              </a:r>
              <a:r>
                <a:rPr lang="zh-CN" altLang="en-US" sz="1200" dirty="0">
                  <a:solidFill>
                    <a:srgbClr val="0070C0"/>
                  </a:solidFill>
                </a:rPr>
                <a:t>判断</a:t>
              </a: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D4312D65-A3ED-1B24-9650-8AE13A0D9217}"/>
                </a:ext>
              </a:extLst>
            </p:cNvPr>
            <p:cNvSpPr/>
            <p:nvPr/>
          </p:nvSpPr>
          <p:spPr>
            <a:xfrm>
              <a:off x="5462877" y="5975320"/>
              <a:ext cx="1151907" cy="5106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完成动作</a:t>
              </a:r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23BCDF71-7C3D-7BF2-DBCD-0DC89CB7E02C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>
              <a:off x="6038831" y="5452300"/>
              <a:ext cx="0" cy="523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7D38F501-2B66-08A6-674D-A1581FB80733}"/>
                </a:ext>
              </a:extLst>
            </p:cNvPr>
            <p:cNvSpPr txBox="1"/>
            <p:nvPr/>
          </p:nvSpPr>
          <p:spPr>
            <a:xfrm>
              <a:off x="5945924" y="5464681"/>
              <a:ext cx="60884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/>
                <a:t>Delay x </a:t>
              </a:r>
              <a:r>
                <a:rPr lang="zh-CN" altLang="en-US" sz="1200" dirty="0"/>
                <a:t>秒</a:t>
              </a:r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9E8662E5-5741-9514-BB4B-9AF2438B321F}"/>
                </a:ext>
              </a:extLst>
            </p:cNvPr>
            <p:cNvCxnSpPr>
              <a:cxnSpLocks/>
            </p:cNvCxnSpPr>
            <p:nvPr/>
          </p:nvCxnSpPr>
          <p:spPr>
            <a:xfrm>
              <a:off x="6754024" y="6270029"/>
              <a:ext cx="1308100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A674F109-9C4C-18EB-AB13-9D1731D6450D}"/>
                </a:ext>
              </a:extLst>
            </p:cNvPr>
            <p:cNvSpPr txBox="1"/>
            <p:nvPr/>
          </p:nvSpPr>
          <p:spPr>
            <a:xfrm>
              <a:off x="6712833" y="5975320"/>
              <a:ext cx="137605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0070C0"/>
                  </a:solidFill>
                </a:rPr>
                <a:t>To </a:t>
              </a:r>
              <a:r>
                <a:rPr lang="zh-CN" altLang="en-US" sz="1200" dirty="0">
                  <a:solidFill>
                    <a:srgbClr val="0070C0"/>
                  </a:solidFill>
                </a:rPr>
                <a:t>模拟量信号</a:t>
              </a:r>
            </a:p>
          </p:txBody>
        </p:sp>
        <p:cxnSp>
          <p:nvCxnSpPr>
            <p:cNvPr id="89" name="连接符: 肘形 88">
              <a:extLst>
                <a:ext uri="{FF2B5EF4-FFF2-40B4-BE49-F238E27FC236}">
                  <a16:creationId xmlns:a16="http://schemas.microsoft.com/office/drawing/2014/main" id="{EEC42336-89E7-CA79-DC8D-63E09CAFFE00}"/>
                </a:ext>
              </a:extLst>
            </p:cNvPr>
            <p:cNvCxnSpPr>
              <a:stCxn id="61" idx="3"/>
              <a:endCxn id="56" idx="3"/>
            </p:cNvCxnSpPr>
            <p:nvPr/>
          </p:nvCxnSpPr>
          <p:spPr>
            <a:xfrm flipV="1">
              <a:off x="9310935" y="2120549"/>
              <a:ext cx="12700" cy="4110091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889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15241</TotalTime>
  <Words>612</Words>
  <Application>Microsoft Office PowerPoint</Application>
  <PresentationFormat>宽屏</PresentationFormat>
  <Paragraphs>259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Helvetica Neue</vt:lpstr>
      <vt:lpstr>等线</vt:lpstr>
      <vt:lpstr>等线 Light</vt:lpstr>
      <vt:lpstr>宋体</vt:lpstr>
      <vt:lpstr>Arial</vt:lpstr>
      <vt:lpstr>Calibri</vt:lpstr>
      <vt:lpstr>Cambria Math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译文 石</dc:creator>
  <cp:lastModifiedBy>译文 石</cp:lastModifiedBy>
  <cp:revision>170</cp:revision>
  <dcterms:created xsi:type="dcterms:W3CDTF">2023-11-08T09:40:54Z</dcterms:created>
  <dcterms:modified xsi:type="dcterms:W3CDTF">2024-03-22T11:49:57Z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2023-11-08T09:54:45Z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e886107a-6b38-40ba-adee-cddd921a060e</vt:lpwstr>
  </property>
  <property fmtid="{D5CDD505-2E9C-101B-9397-08002B2CF9AE}" pid="7" name="MSIP_Label_defa4170-0d19-0005-0004-bc88714345d2_ActionId">
    <vt:lpwstr>ec27bcb9-3cd5-4c36-8bc6-92d10275d9a4</vt:lpwstr>
  </property>
  <property fmtid="{D5CDD505-2E9C-101B-9397-08002B2CF9AE}" pid="8" name="MSIP_Label_defa4170-0d19-0005-0004-bc88714345d2_ContentBits">
    <vt:lpwstr>0</vt:lpwstr>
  </property>
</Properties>
</file>