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2" r:id="rId5"/>
    <p:sldId id="258" r:id="rId6"/>
    <p:sldId id="259" r:id="rId7"/>
    <p:sldId id="363" r:id="rId8"/>
    <p:sldId id="269" r:id="rId9"/>
    <p:sldId id="375" r:id="rId10"/>
    <p:sldId id="291" r:id="rId11"/>
    <p:sldId id="349" r:id="rId12"/>
    <p:sldId id="350" r:id="rId13"/>
    <p:sldId id="292" r:id="rId14"/>
    <p:sldId id="294" r:id="rId15"/>
    <p:sldId id="361" r:id="rId16"/>
    <p:sldId id="295" r:id="rId17"/>
    <p:sldId id="386" r:id="rId18"/>
    <p:sldId id="3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S ABISHEK" initials="A" lastIdx="1" clrIdx="0"/>
  <p:cmAuthor id="2" name="Ace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66FF"/>
    <a:srgbClr val="FF7C80"/>
    <a:srgbClr val="00FF00"/>
    <a:srgbClr val="D0CB0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73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3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D9A9-E044-4028-91F7-6FD63A2E064B}" type="datetimeFigureOut">
              <a:rPr lang="en-IN" smtClean="0"/>
            </a:fld>
            <a:endParaRPr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3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7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  <p:sp>
        <p:nvSpPr>
          <p:cNvPr id="1048659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048660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  <p:sp>
        <p:nvSpPr>
          <p:cNvPr id="1048650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048651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7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6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7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4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0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2245360" y="973455"/>
            <a:ext cx="7985760" cy="618490"/>
          </a:xfrm>
        </p:spPr>
        <p:txBody>
          <a:bodyPr>
            <a:noAutofit/>
          </a:bodyPr>
          <a:lstStyle/>
          <a:p>
            <a:pPr algn="ctr"/>
            <a:r>
              <a:rPr lang="en-IN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br>
              <a:rPr lang="en-IN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</a:t>
            </a:r>
            <a:r>
              <a:rPr lang="en-I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BASED APPLICATION </a:t>
            </a:r>
            <a:endParaRPr lang="en-I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638810" y="4179570"/>
            <a:ext cx="11198860" cy="3387725"/>
          </a:xfrm>
        </p:spPr>
        <p:txBody>
          <a:bodyPr>
            <a:noAutofit/>
          </a:bodyPr>
          <a:lstStyle/>
          <a:p>
            <a:pPr algn="r"/>
            <a:r>
              <a:rPr lang="en-IN" sz="1600" b="1" dirty="0"/>
              <a:t>     </a:t>
            </a:r>
            <a:r>
              <a:rPr lang="en-US" altLang="en-IN" sz="1600" b="1" dirty="0"/>
              <a:t> 		                                                         	         </a:t>
            </a:r>
            <a:r>
              <a:rPr lang="en-US" altLang="en-IN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RA</a:t>
            </a:r>
            <a:r>
              <a:rPr lang="en-US" alt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TNAKUMAR</a:t>
            </a:r>
            <a:endParaRPr lang="en-US" alt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HARI NARAYANAN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MITTA VAMSI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PRADEEP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SUDHARSHAN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</a:t>
            </a:r>
            <a:endParaRPr lang="en-I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en-IN" sz="1600" b="1" dirty="0"/>
              <a:t>,</a:t>
            </a:r>
            <a:r>
              <a:rPr lang="en-IN" sz="1600" b="1" dirty="0"/>
              <a:t>                                                                                                                                         </a:t>
            </a:r>
            <a:endParaRPr lang="en-IN" sz="1600" b="1" dirty="0"/>
          </a:p>
          <a:p>
            <a:pPr algn="r"/>
            <a:endParaRPr lang="en-IN" sz="16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886585" y="4813935"/>
            <a:ext cx="396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endParaRPr lang="en-US" alt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37615" y="5151120"/>
            <a:ext cx="424434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 OF THE </a:t>
            </a:r>
            <a:r>
              <a:rPr lang="en-IN" altLang="en-US" sz="16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PROGRAMME </a:t>
            </a:r>
            <a:r>
              <a:rPr lang="en-IN" altLang="en-US" sz="16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MANAGER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1600" b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MR. AMARENDRA AMIREDDY</a:t>
            </a:r>
            <a:endParaRPr lang="en-US" alt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095" y="1871980"/>
            <a:ext cx="2863850" cy="2475230"/>
          </a:xfrm>
          <a:prstGeom prst="flowChartAlternateProcess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999" y="639350"/>
            <a:ext cx="8911687" cy="1280890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705" y="1329690"/>
            <a:ext cx="4313555" cy="4152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Structure :</a:t>
            </a: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3-07-02 192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3970" y="2122805"/>
            <a:ext cx="5191125" cy="1868805"/>
          </a:xfrm>
          <a:prstGeom prst="rect">
            <a:avLst/>
          </a:prstGeom>
        </p:spPr>
      </p:pic>
      <p:pic>
        <p:nvPicPr>
          <p:cNvPr id="5" name="Picture 4" descr="Screenshot 2023-07-02 192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65" y="4369435"/>
            <a:ext cx="5191760" cy="209423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/>
        </p:nvSpPr>
        <p:spPr>
          <a:xfrm>
            <a:off x="3938905" y="3989070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3938905" y="1774190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999" y="639350"/>
            <a:ext cx="8911687" cy="1280890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5360" y="1269365"/>
            <a:ext cx="4313555" cy="4152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Schema :</a:t>
            </a: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3-07-01 151940"/>
          <p:cNvPicPr>
            <a:picLocks noChangeAspect="1"/>
          </p:cNvPicPr>
          <p:nvPr/>
        </p:nvPicPr>
        <p:blipFill>
          <a:blip r:embed="rId1"/>
          <a:srcRect l="13506" t="42898" r="22336" b="45502"/>
          <a:stretch>
            <a:fillRect/>
          </a:stretch>
        </p:blipFill>
        <p:spPr>
          <a:xfrm>
            <a:off x="2451100" y="2517140"/>
            <a:ext cx="9066530" cy="922020"/>
          </a:xfrm>
          <a:prstGeom prst="rect">
            <a:avLst/>
          </a:prstGeom>
        </p:spPr>
      </p:pic>
      <p:pic>
        <p:nvPicPr>
          <p:cNvPr id="7" name="Content Placeholder 6" descr="Screenshot 2023-07-01 151958"/>
          <p:cNvPicPr>
            <a:picLocks noChangeAspect="1"/>
          </p:cNvPicPr>
          <p:nvPr>
            <p:ph idx="1"/>
          </p:nvPr>
        </p:nvPicPr>
        <p:blipFill>
          <a:blip r:embed="rId2"/>
          <a:srcRect l="13644" t="42691" r="24955" b="42379"/>
          <a:stretch>
            <a:fillRect/>
          </a:stretch>
        </p:blipFill>
        <p:spPr>
          <a:xfrm>
            <a:off x="2488565" y="4585335"/>
            <a:ext cx="8991600" cy="126873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/>
        </p:nvSpPr>
        <p:spPr>
          <a:xfrm>
            <a:off x="2488565" y="2032000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- Table</a:t>
            </a:r>
            <a:endParaRPr lang="en-I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/>
        </p:nvSpPr>
        <p:spPr>
          <a:xfrm>
            <a:off x="2615565" y="4114800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- Table</a:t>
            </a:r>
            <a:endParaRPr lang="en-I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2435" y="785495"/>
            <a:ext cx="4313555" cy="4152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Deployment: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>
            <a:spLocks noGrp="1"/>
          </p:cNvSpPr>
          <p:nvPr/>
        </p:nvSpPr>
        <p:spPr>
          <a:xfrm>
            <a:off x="2931160" y="1321435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:</a:t>
            </a: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3-07-02 192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160" y="1973580"/>
            <a:ext cx="8065135" cy="45370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770255"/>
            <a:ext cx="4313555" cy="4152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Deployment</a:t>
            </a: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>
            <a:spLocks noGrp="1"/>
          </p:cNvSpPr>
          <p:nvPr/>
        </p:nvSpPr>
        <p:spPr>
          <a:xfrm>
            <a:off x="2931160" y="1321435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:</a:t>
            </a: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shot 2023-07-02 192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5585" y="1872615"/>
            <a:ext cx="8420735" cy="47364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2095084" y="63617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shot 2023-07-11 211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865" y="1481455"/>
            <a:ext cx="4775200" cy="2534285"/>
          </a:xfrm>
          <a:prstGeom prst="rect">
            <a:avLst/>
          </a:prstGeom>
        </p:spPr>
      </p:pic>
      <p:pic>
        <p:nvPicPr>
          <p:cNvPr id="3" name="Picture 2" descr="Screenshot 2023-07-11 211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1489075"/>
            <a:ext cx="4775200" cy="2526665"/>
          </a:xfrm>
          <a:prstGeom prst="rect">
            <a:avLst/>
          </a:prstGeom>
        </p:spPr>
      </p:pic>
      <p:pic>
        <p:nvPicPr>
          <p:cNvPr id="5" name="Picture 4" descr="Screenshot 2023-07-11 2113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30" y="4191000"/>
            <a:ext cx="4775200" cy="2536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2023-07-11 211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630" y="4170680"/>
            <a:ext cx="4775200" cy="2529205"/>
          </a:xfrm>
          <a:prstGeom prst="rect">
            <a:avLst/>
          </a:prstGeom>
        </p:spPr>
      </p:pic>
      <p:pic>
        <p:nvPicPr>
          <p:cNvPr id="10" name="Picture 9" descr="Screenshot 2023-07-11 2119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1430020"/>
            <a:ext cx="4775200" cy="2534285"/>
          </a:xfrm>
          <a:prstGeom prst="rect">
            <a:avLst/>
          </a:prstGeom>
        </p:spPr>
      </p:pic>
      <p:pic>
        <p:nvPicPr>
          <p:cNvPr id="2" name="Content Placeholder 1" descr="Screenshot 2023-07-11 21144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3710" y="1430020"/>
            <a:ext cx="4773930" cy="25342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2034759" y="63617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ENHANCEMENTS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72" y="1784350"/>
            <a:ext cx="8915400" cy="3777622"/>
          </a:xfrm>
        </p:spPr>
        <p:txBody>
          <a:bodyPr>
            <a:noAutofit/>
          </a:bodyPr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Bypass -  SQL injection is a serious security vulnerability that can lead to unauthorized access.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Redirection Block - URL redirection, also known as URL forwarding, is a technique used to redirect a user from one URL to another.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XSS / Stored XSS - Reflected/Stored XSS (Cross-Site Scripting) is a type of security vulnerability that occurs when an application includes untrusted data in a web page's output without proper sanitization or encoding.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33775" y="5561965"/>
            <a:ext cx="69945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Report By :</a:t>
            </a:r>
            <a:endParaRPr lang="en-I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Mahendra Varman, Mugundhan - Cyber Batch Trainee’s, NexTurn</a:t>
            </a:r>
            <a:endParaRPr lang="en-I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2187800" y="655225"/>
            <a:ext cx="9801318" cy="1280890"/>
          </a:xfrm>
        </p:spPr>
        <p:txBody>
          <a:bodyPr/>
          <a:lstStyle/>
          <a:p>
            <a:r>
              <a:rPr lang="en-US" altLang="en-I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</a:t>
            </a:r>
            <a:r>
              <a:rPr lang="en-US" altLang="en-I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WORK</a:t>
            </a:r>
            <a:r>
              <a:rPr lang="en-US" altLang="en-I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I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017520" y="1497330"/>
            <a:ext cx="8570595" cy="4737100"/>
          </a:xfrm>
        </p:spPr>
        <p:txBody>
          <a:bodyPr>
            <a:noAutofit/>
          </a:bodyPr>
          <a:lstStyle/>
          <a:p>
            <a:pPr algn="just"/>
            <a:r>
              <a:rPr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Admin Module serves as a powerful tool for system administrators and authorized users, allowing them to oversee and control the system's operations.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module plays a significant role in ensuring the security, stability, and smooth functioning of the software system by granting administrators the necessary tools and privileges to manage and monitor the system effectively.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Planned to Enhanced the Admin Experience by improving Quick Access and Easy Navigation.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2188435" y="3316510"/>
            <a:ext cx="980131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I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017520" y="3942715"/>
            <a:ext cx="8465185" cy="473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en-IN" sz="2200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2096770" y="705485"/>
            <a:ext cx="9801225" cy="652780"/>
          </a:xfrm>
        </p:spPr>
        <p:txBody>
          <a:bodyPr/>
          <a:lstStyle/>
          <a:p>
            <a:r>
              <a:rPr lang="en-US" altLang="en-I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altLang="en-I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2577465" y="1599565"/>
            <a:ext cx="9190990" cy="25336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en-I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https://angular.io/docs</a:t>
            </a:r>
            <a:endParaRPr lang="en-I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[2] https://spring.io/projects/spring-boot</a:t>
            </a:r>
            <a:endParaRPr lang="en-I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 https://angular.io/api/common/</a:t>
            </a:r>
            <a:endParaRPr lang="en-I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https://sweetalert2.github.io/</a:t>
            </a:r>
            <a:endParaRPr lang="en-I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 https://docs.staruml.io/</a:t>
            </a:r>
            <a:endParaRPr lang="en-I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I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en-I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395" y="725710"/>
            <a:ext cx="8911687" cy="1280890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72" y="1784350"/>
            <a:ext cx="8915400" cy="3777622"/>
          </a:xfrm>
        </p:spPr>
        <p:txBody>
          <a:bodyPr>
            <a:noAutofit/>
          </a:bodyPr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ENHANCEMENTS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2142075" y="682530"/>
            <a:ext cx="8911687" cy="1280890"/>
          </a:xfrm>
        </p:spPr>
        <p:txBody>
          <a:bodyPr/>
          <a:lstStyle/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592705" y="1687195"/>
            <a:ext cx="9133205" cy="45935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Module is a crucial component of a software system that provides administrative functionalities and privileges to authorized users.</a:t>
            </a:r>
            <a:endParaRPr lang="en-US" sz="2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manage and control various aspects of the system, allowing administrators to perform tasks such as user management,  data management, and monitoring.</a:t>
            </a:r>
            <a:endParaRPr lang="en-US" sz="2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of the Admin Module describes the high-level overview and functionality of the module without delving into specific implementation details.</a:t>
            </a:r>
            <a:endParaRPr lang="en-US" sz="2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2028410" y="624110"/>
            <a:ext cx="8911687" cy="1280890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2588895" y="1905000"/>
            <a:ext cx="9337040" cy="4622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Admin Module is to provide a centralized platform and tools for efficient administration and management of a software system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Module ultimately aims to enhance productivity and security while enabling administrators to effectively control and oversee the software system.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2032219" y="639985"/>
            <a:ext cx="8911687" cy="1280890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raining-spring-boot"/>
          <p:cNvPicPr>
            <a:picLocks noChangeAspect="1"/>
          </p:cNvPicPr>
          <p:nvPr/>
        </p:nvPicPr>
        <p:blipFill>
          <a:blip r:embed="rId1"/>
          <a:srcRect t="29753" b="24891"/>
          <a:stretch>
            <a:fillRect/>
          </a:stretch>
        </p:blipFill>
        <p:spPr>
          <a:xfrm>
            <a:off x="4689475" y="5008880"/>
            <a:ext cx="3192145" cy="1447800"/>
          </a:xfrm>
          <a:prstGeom prst="rect">
            <a:avLst/>
          </a:prstGeom>
        </p:spPr>
      </p:pic>
      <p:pic>
        <p:nvPicPr>
          <p:cNvPr id="9" name="Picture 8" descr="angular-3-logo-png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5" y="2179955"/>
            <a:ext cx="3123565" cy="847725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/>
        </p:nvSpPr>
        <p:spPr>
          <a:xfrm>
            <a:off x="2931160" y="1336675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:</a:t>
            </a: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/>
        </p:nvSpPr>
        <p:spPr>
          <a:xfrm>
            <a:off x="2931160" y="4202430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:</a:t>
            </a: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9" idx="2"/>
            <a:endCxn id="8" idx="0"/>
          </p:cNvCxnSpPr>
          <p:nvPr/>
        </p:nvCxnSpPr>
        <p:spPr>
          <a:xfrm>
            <a:off x="6280785" y="3027680"/>
            <a:ext cx="5080" cy="1981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452870" y="3834130"/>
            <a:ext cx="2580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HTTP Client Module</a:t>
            </a:r>
            <a:endParaRPr lang="en-IN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2253" y="643524"/>
            <a:ext cx="10520136" cy="886306"/>
          </a:xfrm>
        </p:spPr>
        <p:txBody>
          <a:bodyPr>
            <a:no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79325" y="2716231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18"/>
          <p:cNvSpPr/>
          <p:nvPr/>
        </p:nvSpPr>
        <p:spPr>
          <a:xfrm>
            <a:off x="5442786" y="1728236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15451" y="3209591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915451" y="3652353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64638" y="2698850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86522" y="2892893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01127" y="4038299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24505" y="1934779"/>
            <a:ext cx="995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/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Valid 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65145" y="4212323"/>
            <a:ext cx="11772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Login /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InValid 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46"/>
          <p:cNvSpPr txBox="1"/>
          <p:nvPr/>
        </p:nvSpPr>
        <p:spPr>
          <a:xfrm>
            <a:off x="7035015" y="2564064"/>
            <a:ext cx="1323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/ Edit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46"/>
          <p:cNvSpPr txBox="1"/>
          <p:nvPr/>
        </p:nvSpPr>
        <p:spPr>
          <a:xfrm>
            <a:off x="7191225" y="3684839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865" y="669195"/>
            <a:ext cx="8911687" cy="1280890"/>
          </a:xfrm>
        </p:spPr>
        <p:txBody>
          <a:bodyPr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UML :- Use Case Diagram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shot (49)"/>
          <p:cNvPicPr>
            <a:picLocks noChangeAspect="1"/>
          </p:cNvPicPr>
          <p:nvPr>
            <p:ph idx="1"/>
          </p:nvPr>
        </p:nvPicPr>
        <p:blipFill>
          <a:blip r:embed="rId1"/>
          <a:srcRect l="21431" t="15179" r="30992" b="29955"/>
          <a:stretch>
            <a:fillRect/>
          </a:stretch>
        </p:blipFill>
        <p:spPr>
          <a:xfrm>
            <a:off x="2976245" y="1619885"/>
            <a:ext cx="7185660" cy="46596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IT’S DESCRIPTION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/ Registration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 (CRUD)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213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IN" altLang="en-US" sz="213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213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en-IN" altLang="en-US" sz="213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213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IN" altLang="en-US" sz="213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213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All</a:t>
            </a:r>
            <a:endParaRPr lang="en-IN" altLang="en-US" sz="213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213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IN" altLang="en-US" sz="213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IT’S DESCRIPTION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Details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/>
            <a:r>
              <a:rPr lang="en-IN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View</a:t>
            </a:r>
            <a:endParaRPr lang="en-IN" altLang="en-US" sz="2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By Anything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the Data into CSV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Entry in Sheet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isp">
  <a:themeElements>
    <a:clrScheme name="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66FF"/>
      </a:hlink>
      <a:folHlink>
        <a:srgbClr val="7030A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3154</Words>
  <Application>WPS Presentation</Application>
  <PresentationFormat>Widescreen</PresentationFormat>
  <Paragraphs>150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Wisp</vt:lpstr>
      <vt:lpstr>ADMIN MODULE  WEB BASED APPLICATION </vt:lpstr>
      <vt:lpstr>OUTLINE</vt:lpstr>
      <vt:lpstr>ABSTRACT </vt:lpstr>
      <vt:lpstr>OBJECTIVE</vt:lpstr>
      <vt:lpstr>TECHNOLOGY STACK</vt:lpstr>
      <vt:lpstr> ARCHITECTURE DESIGN</vt:lpstr>
      <vt:lpstr>UML :- Use Case Diagram</vt:lpstr>
      <vt:lpstr>MODULES AND IT’S DESCRIPTION</vt:lpstr>
      <vt:lpstr>MODULES AND IT’S DESCRIPTION</vt:lpstr>
      <vt:lpstr>IMPLEMENTATION </vt:lpstr>
      <vt:lpstr>IMPLEMENTATION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AND FUTURE WORK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F O B O T  WEB BASED CHATBOT</dc:title>
  <dc:creator>Jhanani R S</dc:creator>
  <cp:lastModifiedBy>Ratnakumar A</cp:lastModifiedBy>
  <cp:revision>52</cp:revision>
  <dcterms:created xsi:type="dcterms:W3CDTF">2023-03-13T11:35:00Z</dcterms:created>
  <dcterms:modified xsi:type="dcterms:W3CDTF">2023-07-11T15:55:04Z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D2346A05C0F64E36809314DA24539B49</vt:lpwstr>
  </property>
  <property fmtid="{D5CDD505-2E9C-101B-9397-08002B2CF9AE}" pid="3" name="KSOProductBuildVer">
    <vt:lpwstr>1033-11.2.0.11537</vt:lpwstr>
  </property>
</Properties>
</file>