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442" y="1375410"/>
            <a:ext cx="10943167" cy="1082675"/>
          </a:xfrm>
        </p:spPr>
        <p:txBody>
          <a:bodyPr/>
          <a:lstStyle/>
          <a:p>
            <a:r>
              <a:rPr lang="en-IN" altLang="en-US" sz="4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Online Bookstore Application</a:t>
            </a:r>
            <a:endParaRPr lang="en-IN" altLang="en-US" sz="48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02255" y="5797550"/>
            <a:ext cx="86633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en-IN" sz="1600" b="1" dirty="0">
                <a:sym typeface="+mn-ea"/>
              </a:rPr>
              <a:t> </a:t>
            </a:r>
            <a:r>
              <a:rPr lang="en-US" alt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PRESENTED BY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</a:t>
            </a:r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	</a:t>
            </a:r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A. RA</a:t>
            </a:r>
            <a:r>
              <a:rPr lang="en-US" alt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TNAKUMAR</a:t>
            </a:r>
            <a:r>
              <a:rPr lang="en-IN" altLang="en-US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| S. SHIVAPRIYA | </a:t>
            </a:r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S. SAHIL BARICK</a:t>
            </a:r>
            <a:endParaRPr lang="en-IN" sz="16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Intern - Java Batch</a:t>
            </a:r>
            <a:endParaRPr lang="en-IN" sz="1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614045" y="2270760"/>
            <a:ext cx="11334750" cy="1695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2510"/>
              </a:lnSpc>
            </a:pPr>
            <a:r>
              <a:rPr lang="en-US" sz="10425">
                <a:solidFill>
                  <a:srgbClr val="000000"/>
                </a:solidFill>
                <a:latin typeface="Montserrat Bold" panose="00000800000000000000"/>
                <a:sym typeface="+mn-ea"/>
              </a:rPr>
              <a:t>Thank you</a:t>
            </a:r>
            <a:r>
              <a:rPr lang="en-IN" altLang="en-US" sz="10425">
                <a:solidFill>
                  <a:srgbClr val="000000"/>
                </a:solidFill>
                <a:latin typeface="Montserrat Bold" panose="00000800000000000000"/>
                <a:sym typeface="+mn-ea"/>
              </a:rPr>
              <a:t> :)</a:t>
            </a:r>
            <a:endParaRPr lang="en-IN" altLang="en-US" sz="10425">
              <a:solidFill>
                <a:srgbClr val="000000"/>
              </a:solidFill>
              <a:latin typeface="Montserrat Bold" panose="0000080000000000000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/>
              <a:t>Project Overview</a:t>
            </a:r>
            <a:r>
              <a:rPr lang="en-IN" altLang="en-US"/>
              <a:t> 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965"/>
            <a:ext cx="9620885" cy="3385185"/>
          </a:xfrm>
        </p:spPr>
        <p:txBody>
          <a:bodyPr/>
          <a:p>
            <a:pPr lvl="1" algn="just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Develop an online bookstore application that allows users to browse and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purchase books.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v"/>
            </a:pP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The application will consist of a backend developed with Java Spring Boot and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 frontend built using Angular.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t>Project Tasks</a:t>
            </a:r>
            <a:r>
              <a:rPr lang="en-IN"/>
              <a:t> </a:t>
            </a:r>
            <a: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4295"/>
            <a:ext cx="9620885" cy="3385185"/>
          </a:xfrm>
        </p:spPr>
        <p:txBody>
          <a:bodyPr/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1. Backend Setup: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Create a Java Spring Boot application with Spring Data JPA for managing book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data.Define a Book entity with attributes like title, author, price, and availability.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2. RESTful API Development: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Implement RESTful endpoints to retrieve a list of books, view book details, and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place orders.Handle inventory updates when orders are placed.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3. Frontend Development (Angular):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Create an Angular application for the frontend.Design user interfaces for browsing books, viewing book details, and managing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the shopping cart.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t>Project Tasks</a:t>
            </a:r>
            <a:r>
              <a:rPr lang="en-IN"/>
              <a:t> </a:t>
            </a:r>
            <a: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965"/>
            <a:ext cx="9620885" cy="3385185"/>
          </a:xfrm>
        </p:spPr>
        <p:txBody>
          <a:bodyPr/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4. User Authentication: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Implement user registration and login functionality using JWT (JSON WebTokens).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Secure sensitive endpoints such as order placement and user profile.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5. Shopping Cart Management: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Allow users to add and remove books from their shopping cart.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Display the total price and enable users to proceed to checkout.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6. Order History: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2" algn="just">
              <a:buFont typeface="Wingdings" panose="05000000000000000000" charset="0"/>
              <a:buChar char="q"/>
            </a:pP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Develop a user dashboard that shows order history and order details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355"/>
            <a:ext cx="10972800" cy="582613"/>
          </a:xfrm>
        </p:spPr>
        <p:txBody>
          <a:bodyPr/>
          <a:p>
            <a:r>
              <a:rPr lang="en-IN" altLang="en-US"/>
              <a:t>Technology Stack </a:t>
            </a:r>
            <a:r>
              <a:rPr lang="en-US"/>
              <a:t>:</a:t>
            </a:r>
            <a:endParaRPr lang="en-US"/>
          </a:p>
        </p:txBody>
      </p:sp>
      <p:pic>
        <p:nvPicPr>
          <p:cNvPr id="8" name="Picture 7" descr="training-spring-boot"/>
          <p:cNvPicPr>
            <a:picLocks noChangeAspect="1"/>
          </p:cNvPicPr>
          <p:nvPr/>
        </p:nvPicPr>
        <p:blipFill>
          <a:blip r:embed="rId1"/>
          <a:srcRect t="29753" b="24891"/>
          <a:stretch>
            <a:fillRect/>
          </a:stretch>
        </p:blipFill>
        <p:spPr>
          <a:xfrm>
            <a:off x="2693035" y="4879975"/>
            <a:ext cx="3192145" cy="1447800"/>
          </a:xfrm>
          <a:prstGeom prst="rect">
            <a:avLst/>
          </a:prstGeom>
        </p:spPr>
      </p:pic>
      <p:pic>
        <p:nvPicPr>
          <p:cNvPr id="9" name="Picture 8" descr="angular-3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45" y="2051050"/>
            <a:ext cx="3123565" cy="847725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/>
        </p:nvSpPr>
        <p:spPr>
          <a:xfrm>
            <a:off x="1468120" y="122301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Front-End :</a:t>
            </a:r>
            <a:endParaRPr lang="en-I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/>
        </p:nvSpPr>
        <p:spPr>
          <a:xfrm>
            <a:off x="1468120" y="4088765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Back-End :</a:t>
            </a:r>
            <a:endParaRPr lang="en-I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4284345" y="2898775"/>
            <a:ext cx="5080" cy="1981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456430" y="3705225"/>
            <a:ext cx="2580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HTTP Client Module</a:t>
            </a:r>
            <a:endParaRPr lang="en-IN" alt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781675" y="5596255"/>
            <a:ext cx="2381885" cy="14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3"/>
          <a:srcRect l="18247" t="17702" r="18417" b="9906"/>
          <a:stretch>
            <a:fillRect/>
          </a:stretch>
        </p:blipFill>
        <p:spPr>
          <a:xfrm>
            <a:off x="8255635" y="5036820"/>
            <a:ext cx="181610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7776845" y="4215765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Database :</a:t>
            </a:r>
            <a:endParaRPr lang="en-I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595" y="1952625"/>
            <a:ext cx="1158875" cy="104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ontent Placeholder 3"/>
          <p:cNvSpPr>
            <a:spLocks noGrp="1"/>
          </p:cNvSpPr>
          <p:nvPr/>
        </p:nvSpPr>
        <p:spPr>
          <a:xfrm>
            <a:off x="7878445" y="1235710"/>
            <a:ext cx="4313555" cy="41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API Dev Tool:</a:t>
            </a:r>
            <a:endParaRPr lang="en-I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IN" altLang="en-US"/>
              <a:t>Use Case Diagram - User </a:t>
            </a:r>
            <a:r>
              <a:rPr lang="en-US"/>
              <a:t>:</a:t>
            </a:r>
            <a:endParaRPr lang="en-US"/>
          </a:p>
        </p:txBody>
      </p:sp>
      <p:pic>
        <p:nvPicPr>
          <p:cNvPr id="6" name="Picture 5" descr="User Use 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620" y="1491615"/>
            <a:ext cx="6334125" cy="4752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20160" y="58521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1 :- User - Use Case Diagram </a:t>
            </a:r>
            <a:endParaRPr lang="en-I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8645"/>
            <a:ext cx="10972800" cy="582613"/>
          </a:xfrm>
        </p:spPr>
        <p:txBody>
          <a:bodyPr/>
          <a:p>
            <a:r>
              <a:rPr lang="en-IN" altLang="en-US"/>
              <a:t>Use Case Diagram - Admin </a:t>
            </a:r>
            <a:r>
              <a:rPr lang="en-US"/>
              <a:t>:</a:t>
            </a:r>
            <a:endParaRPr lang="en-US"/>
          </a:p>
        </p:txBody>
      </p:sp>
      <p:pic>
        <p:nvPicPr>
          <p:cNvPr id="7" name="Content Placeholder 6" descr="Admin Use 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655" y="1467485"/>
            <a:ext cx="6334125" cy="4752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20160" y="58521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2 :- Admin - Use Case Diagram </a:t>
            </a:r>
            <a:endParaRPr lang="en-IN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8645"/>
            <a:ext cx="10972800" cy="582613"/>
          </a:xfrm>
        </p:spPr>
        <p:txBody>
          <a:bodyPr/>
          <a:p>
            <a:r>
              <a:rPr lang="en-IN"/>
              <a:t>Output Attachments :</a:t>
            </a:r>
            <a:endParaRPr lang="en-IN"/>
          </a:p>
        </p:txBody>
      </p:sp>
      <p:pic>
        <p:nvPicPr>
          <p:cNvPr id="3" name="Picture 2" descr="Screenshot (154)"/>
          <p:cNvPicPr>
            <a:picLocks noChangeAspect="1"/>
          </p:cNvPicPr>
          <p:nvPr/>
        </p:nvPicPr>
        <p:blipFill>
          <a:blip r:embed="rId1"/>
          <a:srcRect t="14445" r="-638" b="9987"/>
          <a:stretch>
            <a:fillRect/>
          </a:stretch>
        </p:blipFill>
        <p:spPr>
          <a:xfrm>
            <a:off x="609600" y="1305560"/>
            <a:ext cx="5406390" cy="2282190"/>
          </a:xfrm>
          <a:prstGeom prst="rect">
            <a:avLst/>
          </a:prstGeom>
        </p:spPr>
      </p:pic>
      <p:pic>
        <p:nvPicPr>
          <p:cNvPr id="4" name="Picture 3" descr="Screenshot (155)"/>
          <p:cNvPicPr>
            <a:picLocks noChangeAspect="1"/>
          </p:cNvPicPr>
          <p:nvPr/>
        </p:nvPicPr>
        <p:blipFill>
          <a:blip r:embed="rId2"/>
          <a:srcRect t="14024" r="1418" b="7065"/>
          <a:stretch>
            <a:fillRect/>
          </a:stretch>
        </p:blipFill>
        <p:spPr>
          <a:xfrm>
            <a:off x="6163945" y="1305560"/>
            <a:ext cx="5295900" cy="2383155"/>
          </a:xfrm>
          <a:prstGeom prst="rect">
            <a:avLst/>
          </a:prstGeom>
        </p:spPr>
      </p:pic>
      <p:pic>
        <p:nvPicPr>
          <p:cNvPr id="5" name="Picture 4" descr="Screenshot (153)"/>
          <p:cNvPicPr>
            <a:picLocks noChangeAspect="1"/>
          </p:cNvPicPr>
          <p:nvPr/>
        </p:nvPicPr>
        <p:blipFill>
          <a:blip r:embed="rId3"/>
          <a:srcRect t="14403" r="1643" b="6665"/>
          <a:stretch>
            <a:fillRect/>
          </a:stretch>
        </p:blipFill>
        <p:spPr>
          <a:xfrm>
            <a:off x="3454400" y="3966210"/>
            <a:ext cx="5283835" cy="2383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/>
              <a:t>Project </a:t>
            </a:r>
            <a:r>
              <a:rPr lang="en-IN"/>
              <a:t>Outcome 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965"/>
            <a:ext cx="9620885" cy="3385185"/>
          </a:xfrm>
        </p:spPr>
        <p:txBody>
          <a:bodyPr/>
          <a:p>
            <a:pPr lvl="1" algn="just">
              <a:buFont typeface="Wingdings" panose="05000000000000000000" charset="0"/>
              <a:buChar char="v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Upon completing this project, you will have built a functional online</a:t>
            </a:r>
            <a:r>
              <a:rPr lang="en-I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bookstore application with a Java Spring Boot backend and an Angular frontend. 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v"/>
            </a:pP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v"/>
            </a:pP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This project</a:t>
            </a:r>
            <a:r>
              <a:rPr lang="en-I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will provide you with hands-on experience in full-stack development, RESTful API design, user</a:t>
            </a:r>
            <a:r>
              <a:rPr lang="en-I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authentication, shopping cart management, and building interactive user interfaces.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Century Gothic</vt:lpstr>
      <vt:lpstr>Times New Roman</vt:lpstr>
      <vt:lpstr>Wingdings</vt:lpstr>
      <vt:lpstr>Wingdings 3</vt:lpstr>
      <vt:lpstr>Montserrat Bold</vt:lpstr>
      <vt:lpstr>Segoe Print</vt:lpstr>
      <vt:lpstr>Microsoft YaHei</vt:lpstr>
      <vt:lpstr>Arial Unicode MS</vt:lpstr>
      <vt:lpstr>Calibri</vt:lpstr>
      <vt:lpstr>Blue Waves</vt:lpstr>
      <vt:lpstr>Online Bookstore Application</vt:lpstr>
      <vt:lpstr>Project Overview :</vt:lpstr>
      <vt:lpstr>Project Tasks :</vt:lpstr>
      <vt:lpstr>Project Tasks :</vt:lpstr>
      <vt:lpstr>Technology Stack :</vt:lpstr>
      <vt:lpstr>Use Case Diagram - User :</vt:lpstr>
      <vt:lpstr>Use Case Diagram - Admin :</vt:lpstr>
      <vt:lpstr>Output Attachments :</vt:lpstr>
      <vt:lpstr>Project Outcome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Application</dc:title>
  <dc:creator/>
  <cp:lastModifiedBy>Ratnakumar A</cp:lastModifiedBy>
  <cp:revision>7</cp:revision>
  <dcterms:created xsi:type="dcterms:W3CDTF">2023-08-31T08:41:00Z</dcterms:created>
  <dcterms:modified xsi:type="dcterms:W3CDTF">2023-09-12T09:13:44Z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C3B431F4072344448207D868B7BB4F05_11</vt:lpwstr>
  </property>
  <property fmtid="{D5CDD505-2E9C-101B-9397-08002B2CF9AE}" pid="3" name="KSOProductBuildVer">
    <vt:lpwstr>1033-12.2.0.13201</vt:lpwstr>
  </property>
</Properties>
</file>