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D9A9-E044-4028-91F7-6FD63A2E064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9330" y="637540"/>
            <a:ext cx="7985760" cy="61849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 FOR PRICE NEGOTIATING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0500" y="4829810"/>
            <a:ext cx="11336020" cy="2028190"/>
          </a:xfrm>
        </p:spPr>
        <p:txBody>
          <a:bodyPr>
            <a:normAutofit/>
          </a:bodyPr>
          <a:lstStyle/>
          <a:p>
            <a:pPr algn="l"/>
            <a:r>
              <a:rPr lang="en-IN" sz="1700" b="1" dirty="0">
                <a:solidFill>
                  <a:schemeClr val="accent6">
                    <a:lumMod val="75000"/>
                  </a:schemeClr>
                </a:solidFill>
              </a:rPr>
              <a:t>CATEGORY</a:t>
            </a:r>
            <a:r>
              <a:rPr lang="en-US" altLang="en-IN" sz="1700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IN" sz="1700" b="1" dirty="0">
                <a:solidFill>
                  <a:schemeClr val="accent6">
                    <a:lumMod val="75000"/>
                  </a:schemeClr>
                </a:solidFill>
              </a:rPr>
              <a:t> : </a:t>
            </a:r>
            <a:r>
              <a:rPr lang="en-IN" sz="1700" b="1" dirty="0"/>
              <a:t>SOFTWARE</a:t>
            </a:r>
            <a:endParaRPr lang="en-IN" sz="1700" b="1" dirty="0"/>
          </a:p>
          <a:p>
            <a:pPr algn="l"/>
            <a:r>
              <a:rPr lang="en-IN" sz="1700" b="1" dirty="0">
                <a:solidFill>
                  <a:schemeClr val="accent6">
                    <a:lumMod val="75000"/>
                  </a:schemeClr>
                </a:solidFill>
              </a:rPr>
              <a:t>TEAM NAME</a:t>
            </a:r>
            <a:r>
              <a:rPr lang="en-US" altLang="en-IN" sz="1700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IN" sz="1700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altLang="en-IN" sz="1700" b="1" dirty="0"/>
              <a:t>INFOTECH   </a:t>
            </a:r>
            <a:r>
              <a:rPr lang="en-IN" sz="1700" b="1" dirty="0">
                <a:solidFill>
                  <a:schemeClr val="accent1">
                    <a:lumMod val="75000"/>
                  </a:schemeClr>
                </a:solidFill>
              </a:rPr>
              <a:t>TEAM MENTOR </a:t>
            </a:r>
            <a:r>
              <a:rPr lang="en-IN" sz="1700" b="1" dirty="0"/>
              <a:t>:</a:t>
            </a:r>
            <a:r>
              <a:rPr lang="en-IN" sz="1700" b="1" dirty="0" err="1"/>
              <a:t>Mrs.J.SANGEETHA</a:t>
            </a:r>
            <a:r>
              <a:rPr lang="en-IN" sz="1700" b="1" dirty="0"/>
              <a:t> PRIYA       </a:t>
            </a:r>
            <a:r>
              <a:rPr lang="en-IN" sz="1700" b="1" dirty="0">
                <a:solidFill>
                  <a:schemeClr val="accent1">
                    <a:lumMod val="75000"/>
                  </a:schemeClr>
                </a:solidFill>
              </a:rPr>
              <a:t>TEAM LEADER </a:t>
            </a:r>
            <a:r>
              <a:rPr lang="en-IN" sz="1700" b="1" dirty="0"/>
              <a:t>: A.</a:t>
            </a:r>
            <a:r>
              <a:rPr lang="en-US" altLang="en-IN" sz="1700" b="1" dirty="0"/>
              <a:t>S.ABISHEK</a:t>
            </a:r>
            <a:endParaRPr lang="en-US" altLang="en-IN" sz="1700" b="1" dirty="0"/>
          </a:p>
          <a:p>
            <a:pPr algn="l"/>
            <a:r>
              <a:rPr lang="en-US" altLang="en-IN" sz="1700" b="1" dirty="0"/>
              <a:t>				</a:t>
            </a:r>
            <a:r>
              <a:rPr lang="en-IN" sz="1700" b="1" dirty="0"/>
              <a:t>                                                                                         </a:t>
            </a:r>
            <a:r>
              <a:rPr lang="en-IN" sz="1700" b="1" dirty="0">
                <a:solidFill>
                  <a:schemeClr val="bg2">
                    <a:lumMod val="50000"/>
                  </a:schemeClr>
                </a:solidFill>
              </a:rPr>
              <a:t>TEAM MEMBERS:</a:t>
            </a:r>
            <a:endParaRPr lang="en-IN" sz="17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IN" sz="1700" b="1" dirty="0"/>
              <a:t>																A.MOHAMED AMEEN</a:t>
            </a:r>
            <a:endParaRPr lang="en-IN" sz="1700" b="1" dirty="0"/>
          </a:p>
          <a:p>
            <a:pPr algn="ctr"/>
            <a:r>
              <a:rPr lang="en-IN" sz="1700" b="1" dirty="0"/>
              <a:t>														</a:t>
            </a:r>
            <a:r>
              <a:rPr lang="en-US" altLang="en-IN" sz="1700" b="1" dirty="0"/>
              <a:t>	</a:t>
            </a:r>
            <a:r>
              <a:rPr lang="en-IN" sz="1700" b="1" dirty="0"/>
              <a:t>A.RA</a:t>
            </a:r>
            <a:r>
              <a:rPr lang="en-US" altLang="en-IN" sz="1700" b="1" dirty="0"/>
              <a:t>TNAKUMAR</a:t>
            </a:r>
            <a:r>
              <a:rPr lang="en-IN" sz="1700" b="1" dirty="0"/>
              <a:t>                                                                                                                                             </a:t>
            </a:r>
            <a:endParaRPr lang="en-IN" sz="1700" b="1" dirty="0"/>
          </a:p>
          <a:p>
            <a:endParaRPr lang="en-IN" sz="1700" b="1" dirty="0"/>
          </a:p>
        </p:txBody>
      </p:sp>
      <p:pic>
        <p:nvPicPr>
          <p:cNvPr id="5" name="Picture 4" descr="PhotoGrid_Plus_1623230791627"/>
          <p:cNvPicPr>
            <a:picLocks noChangeAspect="1"/>
          </p:cNvPicPr>
          <p:nvPr/>
        </p:nvPicPr>
        <p:blipFill>
          <a:blip r:embed="rId1"/>
          <a:srcRect l="5327" t="3602" r="80810" b="84713"/>
          <a:stretch>
            <a:fillRect/>
          </a:stretch>
        </p:blipFill>
        <p:spPr>
          <a:xfrm>
            <a:off x="1054100" y="454660"/>
            <a:ext cx="1205230" cy="1217295"/>
          </a:xfrm>
          <a:prstGeom prst="ellipse">
            <a:avLst/>
          </a:prstGeom>
        </p:spPr>
      </p:pic>
      <p:pic>
        <p:nvPicPr>
          <p:cNvPr id="4" name="Picture 3" descr="PhotoGrid_Plus_1623230791627"/>
          <p:cNvPicPr>
            <a:picLocks noChangeAspect="1"/>
          </p:cNvPicPr>
          <p:nvPr/>
        </p:nvPicPr>
        <p:blipFill>
          <a:blip r:embed="rId1"/>
          <a:srcRect l="10104" t="37343" r="80266" b="54519"/>
          <a:stretch>
            <a:fillRect/>
          </a:stretch>
        </p:blipFill>
        <p:spPr>
          <a:xfrm>
            <a:off x="10245090" y="346710"/>
            <a:ext cx="1189990" cy="1200785"/>
          </a:xfrm>
          <a:prstGeom prst="ellipse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960370" y="1671955"/>
            <a:ext cx="658368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200" b="1">
                <a:solidFill>
                  <a:schemeClr val="tx1"/>
                </a:solidFill>
              </a:rPr>
              <a:t>DEPARTMENT OF INFORMATION TECHNOLOGY</a:t>
            </a:r>
            <a:endParaRPr lang="en-US" sz="22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Web based Chatbot (mobile/web app) to create answers to queries based on Price Negotiable and more FAQs getting added including categorization. 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Javascript Functions to ensure that the mapping of questions and answers remain maintained every time there is an increase in the dataset i.e.., for Price Negotiation</a:t>
            </a:r>
            <a:endParaRPr lang="en-IN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SOLUTION: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1541929"/>
            <a:ext cx="8915400" cy="436929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This Negotiation Chatbot is an easy way to help visitors, customers, or even staff get rapid access to information. 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Based on the format of question and answers, the chatbot will give the most appropriate answer to whatever the user types in. 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The system also learns over time and you can keep question and answers up to date and growing.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Hence we have built a Chatbot within a webpage to provide fast reply to the queries asked the visitors or customers based on the trained data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800" y="655225"/>
            <a:ext cx="9801318" cy="1280890"/>
          </a:xfrm>
        </p:spPr>
        <p:txBody>
          <a:bodyPr/>
          <a:lstStyle/>
          <a:p>
            <a:r>
              <a:rPr lang="en-IN" dirty="0"/>
              <a:t>OUR IDEA: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7388" y="1497106"/>
            <a:ext cx="9317224" cy="47367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400" dirty="0"/>
              <a:t>We have few ideas to implement,</a:t>
            </a:r>
            <a:endParaRPr lang="en-IN" sz="2400" dirty="0"/>
          </a:p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CONTENT TRANSLATION </a:t>
            </a:r>
            <a:r>
              <a:rPr lang="en-IN" sz="2400" dirty="0"/>
              <a:t>– This feature helps the user to translate the content to their preferred language.</a:t>
            </a:r>
            <a:endParaRPr lang="en-IN" sz="2400" dirty="0"/>
          </a:p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AUDIO TO TEXT TRANSLATION </a:t>
            </a:r>
            <a:r>
              <a:rPr lang="en-IN" sz="2400" dirty="0"/>
              <a:t>–This feature helps the user who fins difficulty in typing .For example Visually impaired, Aged people, or illiterate people. </a:t>
            </a:r>
            <a:endParaRPr lang="en-IN" sz="2400" dirty="0"/>
          </a:p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ADMIN ACCESS </a:t>
            </a:r>
            <a:r>
              <a:rPr lang="en-IN" sz="2400" dirty="0"/>
              <a:t>–This feature helps the Client to train or update the data with recent queries . A separate webpage has been created for this so that the client can login with their credentials and do this by his own without the help of the developer.</a:t>
            </a:r>
            <a:endParaRPr lang="en-IN" sz="2400" dirty="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580" y="561975"/>
            <a:ext cx="8911590" cy="972185"/>
          </a:xfrm>
        </p:spPr>
        <p:txBody>
          <a:bodyPr/>
          <a:lstStyle/>
          <a:p>
            <a:r>
              <a:rPr lang="en-IN" dirty="0"/>
              <a:t>TECHNOLOGY STACK: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975" y="2642235"/>
            <a:ext cx="1572895" cy="157289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505" y="2500630"/>
            <a:ext cx="1856740" cy="18567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340" y="2562225"/>
            <a:ext cx="2034540" cy="173228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Wis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0</TotalTime>
  <Words>1868</Words>
  <Application>WPS Presentation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Wingdings 3</vt:lpstr>
      <vt:lpstr>Arial</vt:lpstr>
      <vt:lpstr>Times New Roman</vt:lpstr>
      <vt:lpstr>Century Gothic</vt:lpstr>
      <vt:lpstr>Microsoft YaHei</vt:lpstr>
      <vt:lpstr>Arial Unicode MS</vt:lpstr>
      <vt:lpstr>Calibri</vt:lpstr>
      <vt:lpstr>Wisp</vt:lpstr>
      <vt:lpstr>WEB BASED CHATBOT </vt:lpstr>
      <vt:lpstr>OBJECTIVE:</vt:lpstr>
      <vt:lpstr>SOLUTION:</vt:lpstr>
      <vt:lpstr>OUR IDEA:</vt:lpstr>
      <vt:lpstr>TECHNOLOGY STACK: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BASED CHATBOT TO ANSWER FAQ’s</dc:title>
  <dc:creator>Jhanani R S</dc:creator>
  <cp:lastModifiedBy>Ratnakumar A</cp:lastModifiedBy>
  <cp:revision>9</cp:revision>
  <dcterms:created xsi:type="dcterms:W3CDTF">2022-02-27T16:27:00Z</dcterms:created>
  <dcterms:modified xsi:type="dcterms:W3CDTF">2022-05-24T13:54:10Z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CAECA502FB9C4F9795B5DED16BBA5EDA</vt:lpwstr>
  </property>
  <property fmtid="{D5CDD505-2E9C-101B-9397-08002B2CF9AE}" pid="3" name="KSOProductBuildVer">
    <vt:lpwstr>1033-11.2.0.11042</vt:lpwstr>
  </property>
</Properties>
</file>