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3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  <p:sldMasterId id="2147483658" r:id="rId4"/>
    <p:sldMasterId id="2147483662" r:id="rId5"/>
  </p:sldMasterIdLst>
  <p:notesMasterIdLst>
    <p:notesMasterId r:id="rId16"/>
  </p:notesMasterIdLst>
  <p:handoutMasterIdLst>
    <p:handoutMasterId r:id="rId22"/>
  </p:handoutMasterIdLst>
  <p:sldIdLst>
    <p:sldId id="304" r:id="rId6"/>
    <p:sldId id="314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71" r:id="rId17"/>
    <p:sldId id="365" r:id="rId18"/>
    <p:sldId id="368" r:id="rId19"/>
    <p:sldId id="366" r:id="rId20"/>
    <p:sldId id="3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730"/>
    <a:srgbClr val="AA067B"/>
    <a:srgbClr val="FDC3EC"/>
    <a:srgbClr val="FB8FDC"/>
    <a:srgbClr val="029498"/>
    <a:srgbClr val="B0FCFE"/>
    <a:srgbClr val="5DF9FD"/>
    <a:srgbClr val="03ECF4"/>
    <a:srgbClr val="E408A6"/>
    <a:srgbClr val="354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3"/>
  </p:normalViewPr>
  <p:slideViewPr>
    <p:cSldViewPr snapToGrid="0">
      <p:cViewPr varScale="1">
        <p:scale>
          <a:sx n="68" d="100"/>
          <a:sy n="68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15EEA-5E5E-4E0F-99CC-5027CFFE3CE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C66C2-8DF0-47D9-A40F-FF877C25D91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6FCC8-25FE-4DC0-8FE9-93E8831238F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150B0-A3A8-499C-BFFB-8C4913C11F8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487" y="1301558"/>
            <a:ext cx="7963401" cy="1546570"/>
          </a:xfrm>
        </p:spPr>
        <p:txBody>
          <a:bodyPr anchor="b">
            <a:norm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Rectangle 6" descr="Decorative"/>
          <p:cNvSpPr/>
          <p:nvPr userDrawn="1"/>
        </p:nvSpPr>
        <p:spPr>
          <a:xfrm>
            <a:off x="0" y="2805458"/>
            <a:ext cx="12192000" cy="4052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6190" y="3111015"/>
            <a:ext cx="6120689" cy="2146785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cxnSp>
        <p:nvCxnSpPr>
          <p:cNvPr id="8" name="Straight Connector 7" descr="Decorative"/>
          <p:cNvCxnSpPr/>
          <p:nvPr userDrawn="1"/>
        </p:nvCxnSpPr>
        <p:spPr>
          <a:xfrm>
            <a:off x="2879634" y="0"/>
            <a:ext cx="0" cy="6858000"/>
          </a:xfrm>
          <a:prstGeom prst="line">
            <a:avLst/>
          </a:prstGeom>
          <a:ln w="57150">
            <a:solidFill>
              <a:srgbClr val="DE5F00"/>
            </a:solidFill>
          </a:ln>
          <a:effectLst>
            <a:outerShdw blurRad="38100" dist="38100" dir="2700000" algn="tl" rotWithShape="0">
              <a:prstClr val="black">
                <a:alpha val="6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 descr="Decorative"/>
          <p:cNvSpPr/>
          <p:nvPr userDrawn="1"/>
        </p:nvSpPr>
        <p:spPr>
          <a:xfrm>
            <a:off x="532266" y="525775"/>
            <a:ext cx="3598305" cy="359830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dist="38100" dir="12000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681553" y="9832"/>
            <a:ext cx="740003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4800">
                <a:solidFill>
                  <a:schemeClr val="tx2"/>
                </a:solidFill>
                <a:ea typeface="Sophia" pitchFamily="50" charset="-128"/>
                <a:cs typeface="Cavolini" panose="03000502040302020204" pitchFamily="66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ow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Decorative"/>
          <p:cNvSpPr/>
          <p:nvPr userDrawn="1"/>
        </p:nvSpPr>
        <p:spPr>
          <a:xfrm>
            <a:off x="8664962" y="3519917"/>
            <a:ext cx="2971800" cy="27523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606" y="304528"/>
            <a:ext cx="9646920" cy="7406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cxnSp>
        <p:nvCxnSpPr>
          <p:cNvPr id="19" name="Straight Connector 18" descr="Decorative"/>
          <p:cNvCxnSpPr/>
          <p:nvPr userDrawn="1"/>
        </p:nvCxnSpPr>
        <p:spPr>
          <a:xfrm>
            <a:off x="1090494" y="0"/>
            <a:ext cx="0" cy="6858000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Decorative"/>
          <p:cNvSpPr/>
          <p:nvPr userDrawn="1"/>
        </p:nvSpPr>
        <p:spPr>
          <a:xfrm>
            <a:off x="159077" y="220216"/>
            <a:ext cx="1362969" cy="1362969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 descr="Decorative"/>
          <p:cNvSpPr/>
          <p:nvPr userDrawn="1"/>
        </p:nvSpPr>
        <p:spPr>
          <a:xfrm>
            <a:off x="8641422" y="1768879"/>
            <a:ext cx="3550578" cy="16601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91440" bIns="9144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600"/>
              </a:spcAft>
            </a:pPr>
            <a:endParaRPr lang="en-US" sz="1400" b="1">
              <a:solidFill>
                <a:schemeClr val="accent1">
                  <a:lumMod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9"/>
          </p:nvPr>
        </p:nvSpPr>
        <p:spPr>
          <a:xfrm>
            <a:off x="8853857" y="2248949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400" smtClean="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  <a:lvl2pPr marL="171450" indent="0">
              <a:buFont typeface="Arial" panose="020B0604020202020204" pitchFamily="34" charset="0"/>
              <a:buNone/>
              <a:defRPr lang="en-US" sz="1800" smtClean="0">
                <a:solidFill>
                  <a:schemeClr val="lt1"/>
                </a:solidFill>
              </a:defRPr>
            </a:lvl2pPr>
            <a:lvl3pPr marL="628650" indent="0">
              <a:buFont typeface="Arial" panose="020B0604020202020204" pitchFamily="34" charset="0"/>
              <a:buNone/>
              <a:defRPr lang="en-US" sz="1800" smtClean="0">
                <a:solidFill>
                  <a:schemeClr val="lt1"/>
                </a:solidFill>
              </a:defRPr>
            </a:lvl3pPr>
            <a:lvl4pPr marL="1085850" indent="0">
              <a:buFont typeface="Arial" panose="020B0604020202020204" pitchFamily="34" charset="0"/>
              <a:buNone/>
              <a:defRPr lang="en-US" smtClean="0">
                <a:solidFill>
                  <a:schemeClr val="lt1"/>
                </a:solidFill>
              </a:defRPr>
            </a:lvl4pPr>
            <a:lvl5pPr marL="1543050" indent="0">
              <a:buFont typeface="Arial" panose="020B0604020202020204" pitchFamily="34" charset="0"/>
              <a:buNone/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21"/>
          </p:nvPr>
        </p:nvSpPr>
        <p:spPr>
          <a:xfrm>
            <a:off x="8853857" y="2768906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400" smtClean="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  <a:lvl2pPr marL="171450" indent="0">
              <a:buFont typeface="Arial" panose="020B0604020202020204" pitchFamily="34" charset="0"/>
              <a:buNone/>
              <a:defRPr lang="en-US" sz="1800" smtClean="0">
                <a:solidFill>
                  <a:schemeClr val="lt1"/>
                </a:solidFill>
              </a:defRPr>
            </a:lvl2pPr>
            <a:lvl3pPr marL="628650" indent="0">
              <a:buFont typeface="Arial" panose="020B0604020202020204" pitchFamily="34" charset="0"/>
              <a:buNone/>
              <a:defRPr lang="en-US" sz="1800" smtClean="0">
                <a:solidFill>
                  <a:schemeClr val="lt1"/>
                </a:solidFill>
              </a:defRPr>
            </a:lvl3pPr>
            <a:lvl4pPr marL="1085850" indent="0">
              <a:buFont typeface="Arial" panose="020B0604020202020204" pitchFamily="34" charset="0"/>
              <a:buNone/>
              <a:defRPr lang="en-US" smtClean="0">
                <a:solidFill>
                  <a:schemeClr val="lt1"/>
                </a:solidFill>
              </a:defRPr>
            </a:lvl4pPr>
            <a:lvl5pPr marL="1543050" indent="0">
              <a:buFont typeface="Arial" panose="020B0604020202020204" pitchFamily="34" charset="0"/>
              <a:buNone/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Text Placeholder 2"/>
          <p:cNvSpPr>
            <a:spLocks noGrp="1"/>
          </p:cNvSpPr>
          <p:nvPr>
            <p:ph type="body" idx="16"/>
          </p:nvPr>
        </p:nvSpPr>
        <p:spPr>
          <a:xfrm>
            <a:off x="8671912" y="1861904"/>
            <a:ext cx="2966786" cy="387046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800" b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5pPr>
            <a:lvl6pPr marL="22860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6pPr>
            <a:lvl7pPr marL="27432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7pPr>
            <a:lvl8pPr marL="32004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8pPr>
            <a:lvl9pPr marL="36576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9208655" y="2267277"/>
            <a:ext cx="2436870" cy="546735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5pPr>
            <a:lvl6pPr marL="22860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6pPr>
            <a:lvl7pPr marL="27432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7pPr>
            <a:lvl8pPr marL="32004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8pPr>
            <a:lvl9pPr marL="3657600" indent="0">
              <a:buNone/>
              <a:defRPr sz="1600" b="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3"/>
          </p:nvPr>
        </p:nvSpPr>
        <p:spPr>
          <a:xfrm>
            <a:off x="1998606" y="2393099"/>
            <a:ext cx="3200400" cy="38741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800"/>
              </a:spcAft>
              <a:buNone/>
              <a:defRPr sz="1200"/>
            </a:lvl1pPr>
            <a:lvl2pPr marL="457200" indent="0">
              <a:lnSpc>
                <a:spcPct val="150000"/>
              </a:lnSpc>
              <a:spcAft>
                <a:spcPts val="800"/>
              </a:spcAft>
              <a:buNone/>
              <a:defRPr sz="1200"/>
            </a:lvl2pPr>
            <a:lvl3pPr marL="914400" indent="0">
              <a:lnSpc>
                <a:spcPct val="150000"/>
              </a:lnSpc>
              <a:spcAft>
                <a:spcPts val="800"/>
              </a:spcAft>
              <a:buNone/>
              <a:defRPr sz="1200"/>
            </a:lvl3pPr>
            <a:lvl4pPr marL="1371600" indent="0">
              <a:lnSpc>
                <a:spcPct val="150000"/>
              </a:lnSpc>
              <a:spcAft>
                <a:spcPts val="800"/>
              </a:spcAft>
              <a:buNone/>
              <a:defRPr sz="1200"/>
            </a:lvl4pPr>
            <a:lvl5pPr marL="1828800" indent="0">
              <a:lnSpc>
                <a:spcPct val="150000"/>
              </a:lnSpc>
              <a:spcAft>
                <a:spcPts val="800"/>
              </a:spcAft>
              <a:buNone/>
              <a:defRPr sz="1200"/>
            </a:lvl5pPr>
            <a:lvl6pPr marL="2286000" indent="0">
              <a:lnSpc>
                <a:spcPct val="150000"/>
              </a:lnSpc>
              <a:spcAft>
                <a:spcPts val="800"/>
              </a:spcAft>
              <a:buNone/>
              <a:defRPr sz="1200"/>
            </a:lvl6pPr>
            <a:lvl7pPr marL="2743200" indent="0">
              <a:lnSpc>
                <a:spcPct val="150000"/>
              </a:lnSpc>
              <a:spcAft>
                <a:spcPts val="800"/>
              </a:spcAft>
              <a:buNone/>
              <a:defRPr sz="1200"/>
            </a:lvl7pPr>
            <a:lvl8pPr marL="3200400" indent="0">
              <a:lnSpc>
                <a:spcPct val="150000"/>
              </a:lnSpc>
              <a:spcAft>
                <a:spcPts val="800"/>
              </a:spcAft>
              <a:buNone/>
              <a:defRPr sz="1200"/>
            </a:lvl8pPr>
            <a:lvl9pPr marL="3657600" indent="0">
              <a:lnSpc>
                <a:spcPct val="150000"/>
              </a:lnSpc>
              <a:spcAft>
                <a:spcPts val="800"/>
              </a:spcAft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998606" y="1861903"/>
            <a:ext cx="3200400" cy="52524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0">
                <a:latin typeface="+mn-lt"/>
              </a:defRPr>
            </a:lvl1pPr>
            <a:lvl2pPr marL="457200" indent="0">
              <a:buNone/>
              <a:defRPr sz="1600" b="0"/>
            </a:lvl2pPr>
            <a:lvl3pPr marL="914400" indent="0">
              <a:buNone/>
              <a:defRPr sz="16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0"/>
            </a:lvl6pPr>
            <a:lvl7pPr marL="2743200" indent="0">
              <a:buNone/>
              <a:defRPr sz="1600" b="0"/>
            </a:lvl7pPr>
            <a:lvl8pPr marL="3200400" indent="0">
              <a:buNone/>
              <a:defRPr sz="1600" b="0"/>
            </a:lvl8pPr>
            <a:lvl9pPr marL="3657600" indent="0">
              <a:buNone/>
              <a:defRPr sz="1600" b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Text Placeholder 2"/>
          <p:cNvSpPr>
            <a:spLocks noGrp="1"/>
          </p:cNvSpPr>
          <p:nvPr>
            <p:ph type="body" idx="15"/>
          </p:nvPr>
        </p:nvSpPr>
        <p:spPr>
          <a:xfrm>
            <a:off x="5312110" y="1861903"/>
            <a:ext cx="3200400" cy="52524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0">
                <a:latin typeface="+mn-lt"/>
              </a:defRPr>
            </a:lvl1pPr>
            <a:lvl2pPr marL="457200" indent="0">
              <a:buNone/>
              <a:defRPr sz="1600" b="0"/>
            </a:lvl2pPr>
            <a:lvl3pPr marL="914400" indent="0">
              <a:buNone/>
              <a:defRPr sz="16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0"/>
            </a:lvl6pPr>
            <a:lvl7pPr marL="2743200" indent="0">
              <a:buNone/>
              <a:defRPr sz="1600" b="0"/>
            </a:lvl7pPr>
            <a:lvl8pPr marL="3200400" indent="0">
              <a:buNone/>
              <a:defRPr sz="1600" b="0"/>
            </a:lvl8pPr>
            <a:lvl9pPr marL="3657600" indent="0">
              <a:buNone/>
              <a:defRPr sz="1600" b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2" name="Text Placeholder 2"/>
          <p:cNvSpPr>
            <a:spLocks noGrp="1"/>
          </p:cNvSpPr>
          <p:nvPr>
            <p:ph type="body" idx="18"/>
          </p:nvPr>
        </p:nvSpPr>
        <p:spPr>
          <a:xfrm>
            <a:off x="9208654" y="2789458"/>
            <a:ext cx="2436871" cy="546735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5pPr>
            <a:lvl6pPr marL="22860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6pPr>
            <a:lvl7pPr marL="27432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7pPr>
            <a:lvl8pPr marL="32004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8pPr>
            <a:lvl9pPr marL="3657600" indent="0">
              <a:buNone/>
              <a:defRPr sz="1600" b="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1" name="Content Placeholder 40"/>
          <p:cNvSpPr>
            <a:spLocks noGrp="1"/>
          </p:cNvSpPr>
          <p:nvPr>
            <p:ph sz="quarter" idx="22"/>
          </p:nvPr>
        </p:nvSpPr>
        <p:spPr>
          <a:xfrm>
            <a:off x="8668746" y="4152688"/>
            <a:ext cx="2969952" cy="2114550"/>
          </a:xfrm>
          <a:noFill/>
          <a:ln w="38100">
            <a:noFill/>
          </a:ln>
        </p:spPr>
        <p:txBody>
          <a:bodyPr lIns="182880" tIns="0" rIns="182880" bIns="228600">
            <a:normAutofit/>
          </a:bodyPr>
          <a:lstStyle>
            <a:lvl1pPr marL="0" indent="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/>
            </a:lvl1pPr>
            <a:lvl2pPr marL="457200" indent="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/>
            </a:lvl2pPr>
            <a:lvl3pPr marL="914400" indent="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/>
            </a:lvl3pPr>
            <a:lvl4pPr marL="1371600" indent="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/>
            </a:lvl4pPr>
            <a:lvl5pPr marL="1828800" indent="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/>
            </a:lvl5pPr>
            <a:lvl6pPr marL="2286000" indent="0">
              <a:lnSpc>
                <a:spcPct val="100000"/>
              </a:lnSpc>
              <a:spcAft>
                <a:spcPts val="400"/>
              </a:spcAft>
              <a:buNone/>
              <a:defRPr sz="1200"/>
            </a:lvl6pPr>
            <a:lvl7pPr marL="2743200" indent="0">
              <a:lnSpc>
                <a:spcPct val="100000"/>
              </a:lnSpc>
              <a:spcAft>
                <a:spcPts val="400"/>
              </a:spcAft>
              <a:buNone/>
              <a:defRPr sz="1200"/>
            </a:lvl7pPr>
            <a:lvl8pPr marL="3200400" indent="0">
              <a:lnSpc>
                <a:spcPct val="100000"/>
              </a:lnSpc>
              <a:spcAft>
                <a:spcPts val="400"/>
              </a:spcAft>
              <a:buNone/>
              <a:defRPr sz="1200"/>
            </a:lvl8pPr>
            <a:lvl9pPr marL="3657600" indent="0">
              <a:lnSpc>
                <a:spcPct val="100000"/>
              </a:lnSpc>
              <a:spcAft>
                <a:spcPts val="400"/>
              </a:spcAft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30"/>
          <p:cNvSpPr>
            <a:spLocks noGrp="1"/>
          </p:cNvSpPr>
          <p:nvPr>
            <p:ph type="body" sz="quarter" idx="23"/>
          </p:nvPr>
        </p:nvSpPr>
        <p:spPr>
          <a:xfrm>
            <a:off x="1986455" y="975716"/>
            <a:ext cx="9652243" cy="61667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Content Placeholder 23"/>
          <p:cNvSpPr>
            <a:spLocks noGrp="1"/>
          </p:cNvSpPr>
          <p:nvPr>
            <p:ph sz="quarter" idx="24"/>
          </p:nvPr>
        </p:nvSpPr>
        <p:spPr>
          <a:xfrm>
            <a:off x="5318276" y="2393099"/>
            <a:ext cx="3200400" cy="38741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800"/>
              </a:spcAft>
              <a:buNone/>
              <a:defRPr sz="1200"/>
            </a:lvl1pPr>
            <a:lvl2pPr marL="457200" indent="0">
              <a:lnSpc>
                <a:spcPct val="150000"/>
              </a:lnSpc>
              <a:spcAft>
                <a:spcPts val="800"/>
              </a:spcAft>
              <a:buNone/>
              <a:defRPr sz="1200"/>
            </a:lvl2pPr>
            <a:lvl3pPr marL="914400" indent="0">
              <a:lnSpc>
                <a:spcPct val="150000"/>
              </a:lnSpc>
              <a:spcAft>
                <a:spcPts val="800"/>
              </a:spcAft>
              <a:buNone/>
              <a:defRPr sz="1200"/>
            </a:lvl3pPr>
            <a:lvl4pPr marL="1371600" indent="0">
              <a:lnSpc>
                <a:spcPct val="150000"/>
              </a:lnSpc>
              <a:spcAft>
                <a:spcPts val="800"/>
              </a:spcAft>
              <a:buNone/>
              <a:defRPr sz="1200"/>
            </a:lvl4pPr>
            <a:lvl5pPr marL="1828800" indent="0">
              <a:lnSpc>
                <a:spcPct val="150000"/>
              </a:lnSpc>
              <a:spcAft>
                <a:spcPts val="800"/>
              </a:spcAft>
              <a:buNone/>
              <a:defRPr sz="1200"/>
            </a:lvl5pPr>
            <a:lvl6pPr marL="2286000" indent="0">
              <a:lnSpc>
                <a:spcPct val="150000"/>
              </a:lnSpc>
              <a:spcAft>
                <a:spcPts val="800"/>
              </a:spcAft>
              <a:buNone/>
              <a:defRPr sz="1200"/>
            </a:lvl6pPr>
            <a:lvl7pPr marL="2743200" indent="0">
              <a:lnSpc>
                <a:spcPct val="150000"/>
              </a:lnSpc>
              <a:spcAft>
                <a:spcPts val="800"/>
              </a:spcAft>
              <a:buNone/>
              <a:defRPr sz="1200"/>
            </a:lvl7pPr>
            <a:lvl8pPr marL="3200400" indent="0">
              <a:lnSpc>
                <a:spcPct val="150000"/>
              </a:lnSpc>
              <a:spcAft>
                <a:spcPts val="800"/>
              </a:spcAft>
              <a:buNone/>
              <a:defRPr sz="1200"/>
            </a:lvl8pPr>
            <a:lvl9pPr marL="3657600" indent="0">
              <a:lnSpc>
                <a:spcPct val="150000"/>
              </a:lnSpc>
              <a:spcAft>
                <a:spcPts val="800"/>
              </a:spcAft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Text Placeholder 2"/>
          <p:cNvSpPr>
            <a:spLocks noGrp="1"/>
          </p:cNvSpPr>
          <p:nvPr>
            <p:ph type="body" idx="25"/>
          </p:nvPr>
        </p:nvSpPr>
        <p:spPr>
          <a:xfrm>
            <a:off x="8671912" y="3543353"/>
            <a:ext cx="2964850" cy="604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="0">
                <a:latin typeface="+mn-lt"/>
              </a:defRPr>
            </a:lvl1pPr>
            <a:lvl2pPr marL="457200" indent="0">
              <a:buNone/>
              <a:defRPr sz="1600" b="0"/>
            </a:lvl2pPr>
            <a:lvl3pPr marL="914400" indent="0">
              <a:buNone/>
              <a:defRPr sz="16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0"/>
            </a:lvl6pPr>
            <a:lvl7pPr marL="2743200" indent="0">
              <a:buNone/>
              <a:defRPr sz="1600" b="0"/>
            </a:lvl7pPr>
            <a:lvl8pPr marL="3200400" indent="0">
              <a:buNone/>
              <a:defRPr sz="1600" b="0"/>
            </a:lvl8pPr>
            <a:lvl9pPr marL="3657600" indent="0">
              <a:buNone/>
              <a:defRPr sz="1600" b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 descr="Decorative"/>
          <p:cNvCxnSpPr/>
          <p:nvPr userDrawn="1"/>
        </p:nvCxnSpPr>
        <p:spPr>
          <a:xfrm>
            <a:off x="2417299" y="0"/>
            <a:ext cx="0" cy="6858000"/>
          </a:xfrm>
          <a:prstGeom prst="line">
            <a:avLst/>
          </a:prstGeom>
          <a:ln w="57150">
            <a:solidFill>
              <a:srgbClr val="DE5F00"/>
            </a:solidFill>
          </a:ln>
          <a:effectLst>
            <a:outerShdw blurRad="38100" dist="38100" dir="2700000" algn="tl" rotWithShape="0">
              <a:prstClr val="black">
                <a:alpha val="6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 descr="Decorative"/>
          <p:cNvSpPr/>
          <p:nvPr userDrawn="1"/>
        </p:nvSpPr>
        <p:spPr>
          <a:xfrm>
            <a:off x="532266" y="525775"/>
            <a:ext cx="2761955" cy="276195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dist="38100" dir="12000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descr="Decorative"/>
          <p:cNvSpPr/>
          <p:nvPr userDrawn="1"/>
        </p:nvSpPr>
        <p:spPr>
          <a:xfrm>
            <a:off x="6852862" y="4829173"/>
            <a:ext cx="5339137" cy="13764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9926" y="1709738"/>
            <a:ext cx="8576903" cy="2852737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2863" y="4829173"/>
            <a:ext cx="5093966" cy="137641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7"/>
          <p:cNvSpPr>
            <a:spLocks noGrp="1"/>
          </p:cNvSpPr>
          <p:nvPr>
            <p:ph type="body" sz="quarter" idx="19"/>
          </p:nvPr>
        </p:nvSpPr>
        <p:spPr>
          <a:xfrm>
            <a:off x="2125632" y="3974928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6pPr>
            <a:lvl7pPr marL="2743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7pPr>
            <a:lvl8pPr marL="3200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8pPr>
            <a:lvl9pPr marL="3657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7"/>
          </p:nvPr>
        </p:nvSpPr>
        <p:spPr>
          <a:xfrm>
            <a:off x="2125632" y="1497785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6pPr>
            <a:lvl7pPr marL="2743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7pPr>
            <a:lvl8pPr marL="3200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8pPr>
            <a:lvl9pPr marL="3657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2524541" y="1497208"/>
            <a:ext cx="9114158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337" y="298713"/>
            <a:ext cx="9645372" cy="740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  <p:cxnSp>
        <p:nvCxnSpPr>
          <p:cNvPr id="28" name="Straight Connector 27" descr="Decorative"/>
          <p:cNvCxnSpPr/>
          <p:nvPr userDrawn="1"/>
        </p:nvCxnSpPr>
        <p:spPr>
          <a:xfrm>
            <a:off x="1090494" y="0"/>
            <a:ext cx="0" cy="6858000"/>
          </a:xfrm>
          <a:prstGeom prst="line">
            <a:avLst/>
          </a:prstGeom>
          <a:ln w="38100">
            <a:solidFill>
              <a:srgbClr val="FF80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 descr="Decorative"/>
          <p:cNvSpPr/>
          <p:nvPr userDrawn="1"/>
        </p:nvSpPr>
        <p:spPr>
          <a:xfrm>
            <a:off x="159077" y="220216"/>
            <a:ext cx="1362969" cy="1362969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Placeholder 30"/>
          <p:cNvSpPr>
            <a:spLocks noGrp="1"/>
          </p:cNvSpPr>
          <p:nvPr>
            <p:ph type="body" sz="quarter" idx="14"/>
          </p:nvPr>
        </p:nvSpPr>
        <p:spPr>
          <a:xfrm>
            <a:off x="1986455" y="975716"/>
            <a:ext cx="9652243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2524525" y="1870020"/>
            <a:ext cx="9114170" cy="667001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1pPr>
            <a:lvl2pPr marL="457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2pPr>
            <a:lvl3pPr marL="914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3pPr>
            <a:lvl4pPr marL="1371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4pPr>
            <a:lvl5pPr marL="18288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5pPr>
            <a:lvl6pPr marL="22860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6pPr>
            <a:lvl7pPr marL="2743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7pPr>
            <a:lvl8pPr marL="3200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8pPr>
            <a:lvl9pPr marL="3657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2637161" y="2559699"/>
            <a:ext cx="9001525" cy="1195319"/>
          </a:xfrm>
          <a:solidFill>
            <a:schemeClr val="accent2">
              <a:lumMod val="40000"/>
              <a:lumOff val="60000"/>
            </a:schemeClr>
          </a:solidFill>
        </p:spPr>
        <p:txBody>
          <a:bodyPr lIns="45720" tIns="45720" rIns="45720" bIns="45720">
            <a:normAutofit/>
          </a:bodyPr>
          <a:lstStyle>
            <a:lvl1pPr marL="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1pPr>
            <a:lvl2pPr marL="4572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2pPr>
            <a:lvl3pPr marL="9144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3pPr>
            <a:lvl4pPr marL="13716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4pPr>
            <a:lvl5pPr marL="18288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5pPr>
            <a:lvl6pPr marL="22860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6pPr>
            <a:lvl7pPr marL="27432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7pPr>
            <a:lvl8pPr marL="32004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8pPr>
            <a:lvl9pPr marL="36576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9pPr>
          </a:lstStyle>
          <a:p>
            <a:pPr lvl="0"/>
            <a:r>
              <a:rPr lang="en-US"/>
              <a:t>Write the words that describe you</a:t>
            </a:r>
            <a:endParaRPr lang="en-US"/>
          </a:p>
        </p:txBody>
      </p:sp>
      <p:sp>
        <p:nvSpPr>
          <p:cNvPr id="41" name="Text Placeholder 30"/>
          <p:cNvSpPr>
            <a:spLocks noGrp="1"/>
          </p:cNvSpPr>
          <p:nvPr>
            <p:ph type="body" sz="quarter" idx="20"/>
          </p:nvPr>
        </p:nvSpPr>
        <p:spPr>
          <a:xfrm>
            <a:off x="2524541" y="3964183"/>
            <a:ext cx="9114134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2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2524525" y="4336995"/>
            <a:ext cx="9114130" cy="667001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1pPr>
            <a:lvl2pPr marL="457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2pPr>
            <a:lvl3pPr marL="914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3pPr>
            <a:lvl4pPr marL="1371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4pPr>
            <a:lvl5pPr marL="18288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5pPr>
            <a:lvl6pPr marL="22860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6pPr>
            <a:lvl7pPr marL="2743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7pPr>
            <a:lvl8pPr marL="3200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8pPr>
            <a:lvl9pPr marL="3657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22" hasCustomPrompt="1"/>
          </p:nvPr>
        </p:nvSpPr>
        <p:spPr>
          <a:xfrm>
            <a:off x="2637161" y="5026674"/>
            <a:ext cx="9001477" cy="1195319"/>
          </a:xfrm>
          <a:solidFill>
            <a:schemeClr val="accent2">
              <a:lumMod val="40000"/>
              <a:lumOff val="60000"/>
            </a:schemeClr>
          </a:solidFill>
        </p:spPr>
        <p:txBody>
          <a:bodyPr lIns="45720" tIns="45720" rIns="45720" bIns="45720">
            <a:normAutofit/>
          </a:bodyPr>
          <a:lstStyle>
            <a:lvl1pPr marL="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1pPr>
            <a:lvl2pPr marL="4572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2pPr>
            <a:lvl3pPr marL="9144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3pPr>
            <a:lvl4pPr marL="13716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4pPr>
            <a:lvl5pPr marL="18288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5pPr>
            <a:lvl6pPr marL="22860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6pPr>
            <a:lvl7pPr marL="27432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7pPr>
            <a:lvl8pPr marL="32004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8pPr>
            <a:lvl9pPr marL="36576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9pPr>
          </a:lstStyle>
          <a:p>
            <a:pPr lvl="0"/>
            <a:r>
              <a:rPr lang="en-US"/>
              <a:t>Write the top attributes you want for your brand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gital Pres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 descr="Decorative"/>
          <p:cNvSpPr/>
          <p:nvPr userDrawn="1"/>
        </p:nvSpPr>
        <p:spPr>
          <a:xfrm>
            <a:off x="5618554" y="3210820"/>
            <a:ext cx="2926080" cy="850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 descr="Decorative"/>
          <p:cNvSpPr/>
          <p:nvPr userDrawn="1"/>
        </p:nvSpPr>
        <p:spPr>
          <a:xfrm>
            <a:off x="8712629" y="3210820"/>
            <a:ext cx="2926080" cy="8503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 descr="Decorative"/>
          <p:cNvSpPr/>
          <p:nvPr userDrawn="1"/>
        </p:nvSpPr>
        <p:spPr>
          <a:xfrm>
            <a:off x="2524480" y="3210820"/>
            <a:ext cx="2926080" cy="8503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19"/>
          </p:nvPr>
        </p:nvSpPr>
        <p:spPr>
          <a:xfrm>
            <a:off x="2125632" y="5232228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6pPr>
            <a:lvl7pPr marL="2743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7pPr>
            <a:lvl8pPr marL="3200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8pPr>
            <a:lvl9pPr marL="3657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7"/>
          </p:nvPr>
        </p:nvSpPr>
        <p:spPr>
          <a:xfrm>
            <a:off x="2125632" y="1488260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6pPr>
            <a:lvl7pPr marL="2743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7pPr>
            <a:lvl8pPr marL="3200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8pPr>
            <a:lvl9pPr marL="3657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2524480" y="1497208"/>
            <a:ext cx="9114158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337" y="298713"/>
            <a:ext cx="9645372" cy="740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  <p:cxnSp>
        <p:nvCxnSpPr>
          <p:cNvPr id="28" name="Straight Connector 27" descr="Decorative"/>
          <p:cNvCxnSpPr/>
          <p:nvPr userDrawn="1"/>
        </p:nvCxnSpPr>
        <p:spPr>
          <a:xfrm>
            <a:off x="1090494" y="0"/>
            <a:ext cx="0" cy="6858000"/>
          </a:xfrm>
          <a:prstGeom prst="line">
            <a:avLst/>
          </a:prstGeom>
          <a:ln w="38100">
            <a:solidFill>
              <a:srgbClr val="FF80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 descr="Decorative"/>
          <p:cNvSpPr/>
          <p:nvPr userDrawn="1"/>
        </p:nvSpPr>
        <p:spPr>
          <a:xfrm>
            <a:off x="159077" y="220216"/>
            <a:ext cx="1362969" cy="1362969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Placeholder 30"/>
          <p:cNvSpPr>
            <a:spLocks noGrp="1"/>
          </p:cNvSpPr>
          <p:nvPr>
            <p:ph type="body" sz="quarter" idx="14"/>
          </p:nvPr>
        </p:nvSpPr>
        <p:spPr>
          <a:xfrm>
            <a:off x="1986455" y="975716"/>
            <a:ext cx="9652243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1" name="Text Placeholder 30"/>
          <p:cNvSpPr>
            <a:spLocks noGrp="1"/>
          </p:cNvSpPr>
          <p:nvPr>
            <p:ph type="body" sz="quarter" idx="20"/>
          </p:nvPr>
        </p:nvSpPr>
        <p:spPr>
          <a:xfrm>
            <a:off x="2524541" y="5221483"/>
            <a:ext cx="9114134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2524480" y="1855239"/>
            <a:ext cx="9114113" cy="1316736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1pPr>
            <a:lvl2pPr marL="457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2pPr>
            <a:lvl3pPr marL="914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3pPr>
            <a:lvl4pPr marL="1371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4pPr>
            <a:lvl5pPr marL="18288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5pPr>
            <a:lvl6pPr marL="22860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6pPr>
            <a:lvl7pPr marL="2743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7pPr>
            <a:lvl8pPr marL="3200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8pPr>
            <a:lvl9pPr marL="3657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4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2524525" y="5603820"/>
            <a:ext cx="9114130" cy="704733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1pPr>
            <a:lvl2pPr marL="457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2pPr>
            <a:lvl3pPr marL="914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3pPr>
            <a:lvl4pPr marL="1371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4pPr>
            <a:lvl5pPr marL="18288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5pPr>
            <a:lvl6pPr marL="22860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6pPr>
            <a:lvl7pPr marL="2743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7pPr>
            <a:lvl8pPr marL="3200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8pPr>
            <a:lvl9pPr marL="3657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Content Placeholder 40"/>
          <p:cNvSpPr>
            <a:spLocks noGrp="1"/>
          </p:cNvSpPr>
          <p:nvPr>
            <p:ph sz="quarter" idx="27"/>
          </p:nvPr>
        </p:nvSpPr>
        <p:spPr>
          <a:xfrm>
            <a:off x="2524481" y="3508744"/>
            <a:ext cx="2926080" cy="539445"/>
          </a:xfrm>
          <a:noFill/>
          <a:ln w="38100">
            <a:noFill/>
          </a:ln>
        </p:spPr>
        <p:txBody>
          <a:bodyPr lIns="91440" tIns="0" rIns="91440" bIns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1pPr>
            <a:lvl2pPr marL="4572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2pPr>
            <a:lvl3pPr marL="9144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3pPr>
            <a:lvl4pPr marL="13716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4pPr>
            <a:lvl5pPr marL="18288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5pPr>
            <a:lvl6pPr marL="22860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6pPr>
            <a:lvl7pPr marL="27432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7pPr>
            <a:lvl8pPr marL="32004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8pPr>
            <a:lvl9pPr marL="36576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8" name="Text Placeholder 37"/>
          <p:cNvSpPr>
            <a:spLocks noGrp="1"/>
          </p:cNvSpPr>
          <p:nvPr>
            <p:ph type="body" sz="quarter" idx="28"/>
          </p:nvPr>
        </p:nvSpPr>
        <p:spPr>
          <a:xfrm>
            <a:off x="2125632" y="4155903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6pPr>
            <a:lvl7pPr marL="2743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7pPr>
            <a:lvl8pPr marL="3200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8pPr>
            <a:lvl9pPr marL="3657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1" name="Text Placeholder 30"/>
          <p:cNvSpPr>
            <a:spLocks noGrp="1"/>
          </p:cNvSpPr>
          <p:nvPr>
            <p:ph type="body" sz="quarter" idx="29"/>
          </p:nvPr>
        </p:nvSpPr>
        <p:spPr>
          <a:xfrm>
            <a:off x="2524541" y="4145158"/>
            <a:ext cx="9114134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33"/>
          <p:cNvSpPr>
            <a:spLocks noGrp="1"/>
          </p:cNvSpPr>
          <p:nvPr>
            <p:ph type="body" sz="quarter" idx="30"/>
          </p:nvPr>
        </p:nvSpPr>
        <p:spPr>
          <a:xfrm>
            <a:off x="2524525" y="4527495"/>
            <a:ext cx="9114130" cy="704733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1pPr>
            <a:lvl2pPr marL="457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2pPr>
            <a:lvl3pPr marL="914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3pPr>
            <a:lvl4pPr marL="1371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4pPr>
            <a:lvl5pPr marL="18288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5pPr>
            <a:lvl6pPr marL="22860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6pPr>
            <a:lvl7pPr marL="2743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7pPr>
            <a:lvl8pPr marL="3200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8pPr>
            <a:lvl9pPr marL="3657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Content Placeholder 40"/>
          <p:cNvSpPr>
            <a:spLocks noGrp="1"/>
          </p:cNvSpPr>
          <p:nvPr>
            <p:ph sz="quarter" idx="31"/>
          </p:nvPr>
        </p:nvSpPr>
        <p:spPr>
          <a:xfrm>
            <a:off x="5620106" y="3508744"/>
            <a:ext cx="2926080" cy="539445"/>
          </a:xfrm>
          <a:noFill/>
          <a:ln w="38100">
            <a:noFill/>
          </a:ln>
        </p:spPr>
        <p:txBody>
          <a:bodyPr lIns="91440" tIns="0" rIns="91440" bIns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1pPr>
            <a:lvl2pPr marL="4572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2pPr>
            <a:lvl3pPr marL="9144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3pPr>
            <a:lvl4pPr marL="13716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4pPr>
            <a:lvl5pPr marL="18288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5pPr>
            <a:lvl6pPr marL="22860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6pPr>
            <a:lvl7pPr marL="27432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7pPr>
            <a:lvl8pPr marL="32004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8pPr>
            <a:lvl9pPr marL="36576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3" name="Content Placeholder 40"/>
          <p:cNvSpPr>
            <a:spLocks noGrp="1"/>
          </p:cNvSpPr>
          <p:nvPr>
            <p:ph sz="quarter" idx="32"/>
          </p:nvPr>
        </p:nvSpPr>
        <p:spPr>
          <a:xfrm>
            <a:off x="8715731" y="3508744"/>
            <a:ext cx="2926080" cy="539445"/>
          </a:xfrm>
          <a:noFill/>
          <a:ln w="38100">
            <a:noFill/>
          </a:ln>
        </p:spPr>
        <p:txBody>
          <a:bodyPr lIns="91440" tIns="0" rIns="91440" bIns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1pPr>
            <a:lvl2pPr marL="4572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2pPr>
            <a:lvl3pPr marL="9144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3pPr>
            <a:lvl4pPr marL="13716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4pPr>
            <a:lvl5pPr marL="18288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5pPr>
            <a:lvl6pPr marL="22860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6pPr>
            <a:lvl7pPr marL="27432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7pPr>
            <a:lvl8pPr marL="32004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8pPr>
            <a:lvl9pPr marL="36576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idx="33"/>
          </p:nvPr>
        </p:nvSpPr>
        <p:spPr>
          <a:xfrm>
            <a:off x="2521379" y="3236483"/>
            <a:ext cx="2926075" cy="2592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="0">
                <a:latin typeface="+mj-lt"/>
              </a:defRPr>
            </a:lvl1pPr>
            <a:lvl2pPr marL="457200" indent="0">
              <a:buNone/>
              <a:defRPr sz="1600" b="0"/>
            </a:lvl2pPr>
            <a:lvl3pPr marL="914400" indent="0">
              <a:buNone/>
              <a:defRPr sz="16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0"/>
            </a:lvl6pPr>
            <a:lvl7pPr marL="2743200" indent="0">
              <a:buNone/>
              <a:defRPr sz="1600" b="0"/>
            </a:lvl7pPr>
            <a:lvl8pPr marL="3200400" indent="0">
              <a:buNone/>
              <a:defRPr sz="1600" b="0"/>
            </a:lvl8pPr>
            <a:lvl9pPr marL="3657600" indent="0">
              <a:buNone/>
              <a:defRPr sz="1600" b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4" name="Text Placeholder 2"/>
          <p:cNvSpPr>
            <a:spLocks noGrp="1"/>
          </p:cNvSpPr>
          <p:nvPr>
            <p:ph type="body" idx="34"/>
          </p:nvPr>
        </p:nvSpPr>
        <p:spPr>
          <a:xfrm>
            <a:off x="5620106" y="3236483"/>
            <a:ext cx="2926075" cy="2592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="0">
                <a:latin typeface="+mj-lt"/>
              </a:defRPr>
            </a:lvl1pPr>
            <a:lvl2pPr marL="457200" indent="0">
              <a:buNone/>
              <a:defRPr sz="1600" b="0"/>
            </a:lvl2pPr>
            <a:lvl3pPr marL="914400" indent="0">
              <a:buNone/>
              <a:defRPr sz="16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0"/>
            </a:lvl6pPr>
            <a:lvl7pPr marL="2743200" indent="0">
              <a:buNone/>
              <a:defRPr sz="1600" b="0"/>
            </a:lvl7pPr>
            <a:lvl8pPr marL="3200400" indent="0">
              <a:buNone/>
              <a:defRPr sz="1600" b="0"/>
            </a:lvl8pPr>
            <a:lvl9pPr marL="3657600" indent="0">
              <a:buNone/>
              <a:defRPr sz="1600" b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5" name="Text Placeholder 2"/>
          <p:cNvSpPr>
            <a:spLocks noGrp="1"/>
          </p:cNvSpPr>
          <p:nvPr>
            <p:ph type="body" idx="35"/>
          </p:nvPr>
        </p:nvSpPr>
        <p:spPr>
          <a:xfrm>
            <a:off x="8715731" y="3236483"/>
            <a:ext cx="2926075" cy="2592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="0">
                <a:latin typeface="+mj-lt"/>
              </a:defRPr>
            </a:lvl1pPr>
            <a:lvl2pPr marL="457200" indent="0">
              <a:buNone/>
              <a:defRPr sz="1600" b="0"/>
            </a:lvl2pPr>
            <a:lvl3pPr marL="914400" indent="0">
              <a:buNone/>
              <a:defRPr sz="16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0"/>
            </a:lvl6pPr>
            <a:lvl7pPr marL="2743200" indent="0">
              <a:buNone/>
              <a:defRPr sz="1600" b="0"/>
            </a:lvl7pPr>
            <a:lvl8pPr marL="3200400" indent="0">
              <a:buNone/>
              <a:defRPr sz="1600" b="0"/>
            </a:lvl8pPr>
            <a:lvl9pPr marL="3657600" indent="0">
              <a:buNone/>
              <a:defRPr sz="1600" b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 descr="Decorative"/>
          <p:cNvCxnSpPr/>
          <p:nvPr userDrawn="1"/>
        </p:nvCxnSpPr>
        <p:spPr>
          <a:xfrm>
            <a:off x="1090494" y="0"/>
            <a:ext cx="0" cy="6858000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 descr="Decorative"/>
          <p:cNvSpPr/>
          <p:nvPr userDrawn="1"/>
        </p:nvSpPr>
        <p:spPr>
          <a:xfrm>
            <a:off x="159077" y="220216"/>
            <a:ext cx="1362969" cy="1362969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536" y="301752"/>
            <a:ext cx="9646920" cy="7406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536" y="1481327"/>
            <a:ext cx="9646920" cy="47384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Placeholder 1"/>
          <p:cNvSpPr>
            <a:spLocks noGrp="1"/>
          </p:cNvSpPr>
          <p:nvPr>
            <p:ph type="title"/>
          </p:nvPr>
        </p:nvSpPr>
        <p:spPr>
          <a:xfrm>
            <a:off x="719036" y="310225"/>
            <a:ext cx="10515600" cy="408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200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9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9855635" y="4400683"/>
            <a:ext cx="2139884" cy="33855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6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600">
                <a:latin typeface="+mn-lt"/>
              </a:defRPr>
            </a:lvl4pPr>
            <a:lvl5pPr marL="1828800" indent="0">
              <a:buNone/>
              <a:defRPr sz="1600">
                <a:latin typeface="+mn-lt"/>
              </a:defRPr>
            </a:lvl5pPr>
            <a:lvl6pPr marL="2286000" indent="0">
              <a:buNone/>
              <a:defRPr sz="1600">
                <a:latin typeface="+mn-lt"/>
              </a:defRPr>
            </a:lvl6pPr>
            <a:lvl7pPr marL="2743200" indent="0">
              <a:buNone/>
              <a:defRPr sz="1600">
                <a:latin typeface="+mn-lt"/>
              </a:defRPr>
            </a:lvl7pPr>
            <a:lvl8pPr marL="3200400" indent="0">
              <a:buNone/>
              <a:defRPr sz="1600">
                <a:latin typeface="+mn-lt"/>
              </a:defRPr>
            </a:lvl8pPr>
            <a:lvl9pPr marL="3657600" indent="0">
              <a:buNone/>
              <a:defRPr sz="1600">
                <a:latin typeface="+mn-lt"/>
              </a:defRPr>
            </a:lvl9pPr>
          </a:lstStyle>
          <a:p>
            <a:pPr lvl="0"/>
            <a:r>
              <a:rPr lang="en-US"/>
              <a:t>Font 2</a:t>
            </a:r>
            <a:endParaRPr lang="en-US"/>
          </a:p>
        </p:txBody>
      </p:sp>
      <p:sp>
        <p:nvSpPr>
          <p:cNvPr id="70" name="Text Placeholder 43"/>
          <p:cNvSpPr>
            <a:spLocks noGrp="1"/>
          </p:cNvSpPr>
          <p:nvPr>
            <p:ph type="body" sz="quarter" idx="23" hasCustomPrompt="1"/>
          </p:nvPr>
        </p:nvSpPr>
        <p:spPr>
          <a:xfrm>
            <a:off x="9862299" y="4120435"/>
            <a:ext cx="2139884" cy="3069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  <a:lvl6pPr marL="2286000" indent="0">
              <a:buNone/>
              <a:defRPr sz="1800">
                <a:latin typeface="+mj-lt"/>
              </a:defRPr>
            </a:lvl6pPr>
            <a:lvl7pPr marL="2743200" indent="0">
              <a:buNone/>
              <a:defRPr sz="1800">
                <a:latin typeface="+mj-lt"/>
              </a:defRPr>
            </a:lvl7pPr>
            <a:lvl8pPr marL="3200400" indent="0">
              <a:buNone/>
              <a:defRPr sz="1800">
                <a:latin typeface="+mj-lt"/>
              </a:defRPr>
            </a:lvl8pPr>
            <a:lvl9pPr marL="3657600" indent="0"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Font 1</a:t>
            </a:r>
            <a:endParaRPr lang="en-US"/>
          </a:p>
        </p:txBody>
      </p:sp>
      <p:sp>
        <p:nvSpPr>
          <p:cNvPr id="68" name="Text Placeholder 45"/>
          <p:cNvSpPr>
            <a:spLocks noGrp="1"/>
          </p:cNvSpPr>
          <p:nvPr>
            <p:ph type="body" sz="quarter" idx="21" hasCustomPrompt="1"/>
          </p:nvPr>
        </p:nvSpPr>
        <p:spPr>
          <a:xfrm>
            <a:off x="9858824" y="5061972"/>
            <a:ext cx="1472184" cy="502920"/>
          </a:xfrm>
          <a:solidFill>
            <a:schemeClr val="accent3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600">
                <a:latin typeface="+mn-lt"/>
              </a:defRPr>
            </a:lvl4pPr>
            <a:lvl5pPr marL="1828800" indent="0">
              <a:buNone/>
              <a:defRPr sz="1600">
                <a:latin typeface="+mn-lt"/>
              </a:defRPr>
            </a:lvl5pPr>
            <a:lvl6pPr marL="2286000" indent="0">
              <a:buNone/>
              <a:defRPr sz="1600">
                <a:latin typeface="+mn-lt"/>
              </a:defRPr>
            </a:lvl6pPr>
            <a:lvl7pPr marL="2743200" indent="0">
              <a:buNone/>
              <a:defRPr sz="1600">
                <a:latin typeface="+mn-lt"/>
              </a:defRPr>
            </a:lvl7pPr>
            <a:lvl8pPr marL="3200400" indent="0">
              <a:buNone/>
              <a:defRPr sz="1600">
                <a:latin typeface="+mn-lt"/>
              </a:defRPr>
            </a:lvl8pPr>
            <a:lvl9pPr marL="3657600" indent="0">
              <a:buNone/>
              <a:defRPr sz="1600">
                <a:latin typeface="+mn-lt"/>
              </a:defRPr>
            </a:lvl9pPr>
          </a:lstStyle>
          <a:p>
            <a:pPr lvl="0"/>
            <a:r>
              <a:rPr lang="en-US"/>
              <a:t>Color 2</a:t>
            </a:r>
            <a:endParaRPr lang="en-US"/>
          </a:p>
        </p:txBody>
      </p:sp>
      <p:sp>
        <p:nvSpPr>
          <p:cNvPr id="67" name="Text Placeholder 45"/>
          <p:cNvSpPr>
            <a:spLocks noGrp="1"/>
          </p:cNvSpPr>
          <p:nvPr>
            <p:ph type="body" sz="quarter" idx="20" hasCustomPrompt="1"/>
          </p:nvPr>
        </p:nvSpPr>
        <p:spPr>
          <a:xfrm>
            <a:off x="9858824" y="5651675"/>
            <a:ext cx="1472184" cy="502920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600">
                <a:latin typeface="+mn-lt"/>
              </a:defRPr>
            </a:lvl4pPr>
            <a:lvl5pPr marL="1828800" indent="0">
              <a:buNone/>
              <a:defRPr sz="1600">
                <a:latin typeface="+mn-lt"/>
              </a:defRPr>
            </a:lvl5pPr>
            <a:lvl6pPr marL="2286000" indent="0">
              <a:buNone/>
              <a:defRPr sz="1600">
                <a:latin typeface="+mn-lt"/>
              </a:defRPr>
            </a:lvl6pPr>
            <a:lvl7pPr marL="2743200" indent="0">
              <a:buNone/>
              <a:defRPr sz="1600">
                <a:latin typeface="+mn-lt"/>
              </a:defRPr>
            </a:lvl7pPr>
            <a:lvl8pPr marL="3200400" indent="0">
              <a:buNone/>
              <a:defRPr sz="1600">
                <a:latin typeface="+mn-lt"/>
              </a:defRPr>
            </a:lvl8pPr>
            <a:lvl9pPr marL="3657600" indent="0">
              <a:buNone/>
              <a:defRPr sz="1600">
                <a:latin typeface="+mn-lt"/>
              </a:defRPr>
            </a:lvl9pPr>
          </a:lstStyle>
          <a:p>
            <a:pPr lvl="0"/>
            <a:r>
              <a:rPr lang="en-US"/>
              <a:t>Color 2</a:t>
            </a:r>
            <a:endParaRPr lang="en-US"/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4"/>
          </p:nvPr>
        </p:nvSpPr>
        <p:spPr>
          <a:xfrm>
            <a:off x="712372" y="2900864"/>
            <a:ext cx="8695457" cy="144985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500">
                <a:latin typeface="+mn-lt"/>
              </a:defRPr>
            </a:lvl1pPr>
            <a:lvl2pPr marL="457200" indent="0">
              <a:lnSpc>
                <a:spcPct val="110000"/>
              </a:lnSpc>
              <a:buNone/>
              <a:defRPr sz="1500">
                <a:latin typeface="+mn-lt"/>
              </a:defRPr>
            </a:lvl2pPr>
            <a:lvl3pPr marL="914400" indent="0">
              <a:lnSpc>
                <a:spcPct val="110000"/>
              </a:lnSpc>
              <a:buNone/>
              <a:defRPr sz="1500">
                <a:latin typeface="+mn-lt"/>
              </a:defRPr>
            </a:lvl3pPr>
            <a:lvl4pPr marL="1371600" indent="0">
              <a:lnSpc>
                <a:spcPct val="110000"/>
              </a:lnSpc>
              <a:buNone/>
              <a:defRPr sz="1500">
                <a:latin typeface="+mn-lt"/>
              </a:defRPr>
            </a:lvl4pPr>
            <a:lvl5pPr marL="1828800" indent="0">
              <a:lnSpc>
                <a:spcPct val="110000"/>
              </a:lnSpc>
              <a:buNone/>
              <a:defRPr sz="1500">
                <a:latin typeface="+mn-lt"/>
              </a:defRPr>
            </a:lvl5pPr>
            <a:lvl6pPr marL="2286000" indent="0">
              <a:lnSpc>
                <a:spcPct val="110000"/>
              </a:lnSpc>
              <a:buNone/>
              <a:defRPr sz="1500">
                <a:latin typeface="+mn-lt"/>
              </a:defRPr>
            </a:lvl6pPr>
            <a:lvl7pPr marL="2743200" indent="0">
              <a:lnSpc>
                <a:spcPct val="110000"/>
              </a:lnSpc>
              <a:buNone/>
              <a:defRPr sz="1500">
                <a:latin typeface="+mn-lt"/>
              </a:defRPr>
            </a:lvl7pPr>
            <a:lvl8pPr marL="3200400" indent="0">
              <a:lnSpc>
                <a:spcPct val="110000"/>
              </a:lnSpc>
              <a:buNone/>
              <a:defRPr sz="1500">
                <a:latin typeface="+mn-lt"/>
              </a:defRPr>
            </a:lvl8pPr>
            <a:lvl9pPr marL="3657600" indent="0">
              <a:lnSpc>
                <a:spcPct val="110000"/>
              </a:lnSpc>
              <a:buNone/>
              <a:defRPr sz="150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4" name="Text Placeholder 43"/>
          <p:cNvSpPr>
            <a:spLocks noGrp="1"/>
          </p:cNvSpPr>
          <p:nvPr>
            <p:ph type="body" sz="quarter" idx="15"/>
          </p:nvPr>
        </p:nvSpPr>
        <p:spPr>
          <a:xfrm>
            <a:off x="719036" y="2563466"/>
            <a:ext cx="8668231" cy="3840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  <a:lvl6pPr marL="2286000" indent="0">
              <a:buNone/>
              <a:defRPr sz="1800">
                <a:latin typeface="+mj-lt"/>
              </a:defRPr>
            </a:lvl6pPr>
            <a:lvl7pPr marL="2743200" indent="0">
              <a:buNone/>
              <a:defRPr sz="1800">
                <a:latin typeface="+mj-lt"/>
              </a:defRPr>
            </a:lvl7pPr>
            <a:lvl8pPr marL="3200400" indent="0">
              <a:buNone/>
              <a:defRPr sz="1800">
                <a:latin typeface="+mj-lt"/>
              </a:defRPr>
            </a:lvl8pPr>
            <a:lvl9pPr marL="3657600" indent="0"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5" name="Rectangle 54" descr="Decorative"/>
          <p:cNvSpPr/>
          <p:nvPr userDrawn="1"/>
        </p:nvSpPr>
        <p:spPr>
          <a:xfrm>
            <a:off x="477624" y="2642961"/>
            <a:ext cx="109493" cy="109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 descr="Decorative"/>
          <p:cNvCxnSpPr/>
          <p:nvPr userDrawn="1"/>
        </p:nvCxnSpPr>
        <p:spPr>
          <a:xfrm>
            <a:off x="796365" y="2841330"/>
            <a:ext cx="213285" cy="0"/>
          </a:xfrm>
          <a:prstGeom prst="line">
            <a:avLst/>
          </a:prstGeom>
          <a:ln w="6350">
            <a:solidFill>
              <a:srgbClr val="03ECF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712372" y="662489"/>
            <a:ext cx="8774525" cy="689391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500">
                <a:latin typeface="+mn-lt"/>
              </a:defRPr>
            </a:lvl1pPr>
            <a:lvl2pPr marL="457200" indent="0">
              <a:lnSpc>
                <a:spcPct val="110000"/>
              </a:lnSpc>
              <a:buNone/>
              <a:defRPr sz="1500">
                <a:latin typeface="+mn-lt"/>
              </a:defRPr>
            </a:lvl2pPr>
            <a:lvl3pPr marL="914400" indent="0">
              <a:lnSpc>
                <a:spcPct val="110000"/>
              </a:lnSpc>
              <a:buNone/>
              <a:defRPr sz="1500">
                <a:latin typeface="+mn-lt"/>
              </a:defRPr>
            </a:lvl3pPr>
            <a:lvl4pPr marL="1371600" indent="0">
              <a:lnSpc>
                <a:spcPct val="110000"/>
              </a:lnSpc>
              <a:buNone/>
              <a:defRPr sz="1500">
                <a:latin typeface="+mn-lt"/>
              </a:defRPr>
            </a:lvl4pPr>
            <a:lvl5pPr marL="1828800" indent="0">
              <a:lnSpc>
                <a:spcPct val="110000"/>
              </a:lnSpc>
              <a:buNone/>
              <a:defRPr sz="1500">
                <a:latin typeface="+mn-lt"/>
              </a:defRPr>
            </a:lvl5pPr>
            <a:lvl6pPr marL="2286000" indent="0">
              <a:lnSpc>
                <a:spcPct val="110000"/>
              </a:lnSpc>
              <a:buNone/>
              <a:defRPr sz="1500">
                <a:latin typeface="+mn-lt"/>
              </a:defRPr>
            </a:lvl6pPr>
            <a:lvl7pPr marL="2743200" indent="0">
              <a:lnSpc>
                <a:spcPct val="110000"/>
              </a:lnSpc>
              <a:buNone/>
              <a:defRPr sz="1500">
                <a:latin typeface="+mn-lt"/>
              </a:defRPr>
            </a:lvl7pPr>
            <a:lvl8pPr marL="3200400" indent="0">
              <a:lnSpc>
                <a:spcPct val="110000"/>
              </a:lnSpc>
              <a:buNone/>
              <a:defRPr sz="1500">
                <a:latin typeface="+mn-lt"/>
              </a:defRPr>
            </a:lvl8pPr>
            <a:lvl9pPr marL="3657600" indent="0">
              <a:lnSpc>
                <a:spcPct val="110000"/>
              </a:lnSpc>
              <a:buNone/>
              <a:defRPr sz="150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5" name="Straight Connector 4" descr="Decorative"/>
          <p:cNvCxnSpPr/>
          <p:nvPr userDrawn="1"/>
        </p:nvCxnSpPr>
        <p:spPr>
          <a:xfrm flipH="1">
            <a:off x="-12415" y="1351882"/>
            <a:ext cx="12204415" cy="39690"/>
          </a:xfrm>
          <a:prstGeom prst="line">
            <a:avLst/>
          </a:prstGeom>
          <a:ln w="571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 descr="Decorative"/>
          <p:cNvSpPr/>
          <p:nvPr userDrawn="1"/>
        </p:nvSpPr>
        <p:spPr>
          <a:xfrm>
            <a:off x="477624" y="423636"/>
            <a:ext cx="109493" cy="109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 descr="Decorative"/>
          <p:cNvCxnSpPr/>
          <p:nvPr userDrawn="1"/>
        </p:nvCxnSpPr>
        <p:spPr>
          <a:xfrm>
            <a:off x="796365" y="612480"/>
            <a:ext cx="213285" cy="0"/>
          </a:xfrm>
          <a:prstGeom prst="line">
            <a:avLst/>
          </a:prstGeom>
          <a:ln w="6350">
            <a:solidFill>
              <a:srgbClr val="03ECF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 descr="Decorative"/>
          <p:cNvSpPr/>
          <p:nvPr userDrawn="1"/>
        </p:nvSpPr>
        <p:spPr>
          <a:xfrm>
            <a:off x="11403731" y="5061006"/>
            <a:ext cx="345896" cy="5048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6" name="Straight Connector 5" descr="Decorative"/>
          <p:cNvCxnSpPr/>
          <p:nvPr userDrawn="1"/>
        </p:nvCxnSpPr>
        <p:spPr>
          <a:xfrm>
            <a:off x="9629468" y="0"/>
            <a:ext cx="0" cy="6858000"/>
          </a:xfrm>
          <a:prstGeom prst="line">
            <a:avLst/>
          </a:prstGeom>
          <a:ln w="571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 descr="Decorative"/>
          <p:cNvSpPr/>
          <p:nvPr userDrawn="1"/>
        </p:nvSpPr>
        <p:spPr>
          <a:xfrm>
            <a:off x="11813412" y="5061006"/>
            <a:ext cx="182108" cy="5048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35" name="Rectangle 34" descr="Decorative"/>
          <p:cNvSpPr/>
          <p:nvPr userDrawn="1"/>
        </p:nvSpPr>
        <p:spPr>
          <a:xfrm>
            <a:off x="11399261" y="5650709"/>
            <a:ext cx="345896" cy="504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36" name="Rectangle 35" descr="Decorative"/>
          <p:cNvSpPr/>
          <p:nvPr userDrawn="1"/>
        </p:nvSpPr>
        <p:spPr>
          <a:xfrm>
            <a:off x="11813410" y="5650709"/>
            <a:ext cx="182109" cy="5048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48" name="Text Placeholder 45"/>
          <p:cNvSpPr>
            <a:spLocks noGrp="1"/>
          </p:cNvSpPr>
          <p:nvPr>
            <p:ph type="body" sz="quarter" idx="12"/>
          </p:nvPr>
        </p:nvSpPr>
        <p:spPr>
          <a:xfrm>
            <a:off x="712372" y="1929315"/>
            <a:ext cx="4343400" cy="559866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500">
                <a:latin typeface="+mn-lt"/>
              </a:defRPr>
            </a:lvl1pPr>
            <a:lvl2pPr marL="457200" indent="0">
              <a:lnSpc>
                <a:spcPct val="110000"/>
              </a:lnSpc>
              <a:buNone/>
              <a:defRPr sz="1500">
                <a:latin typeface="+mn-lt"/>
              </a:defRPr>
            </a:lvl2pPr>
            <a:lvl3pPr marL="914400" indent="0">
              <a:lnSpc>
                <a:spcPct val="110000"/>
              </a:lnSpc>
              <a:buNone/>
              <a:defRPr sz="1500">
                <a:latin typeface="+mn-lt"/>
              </a:defRPr>
            </a:lvl3pPr>
            <a:lvl4pPr marL="1371600" indent="0">
              <a:lnSpc>
                <a:spcPct val="110000"/>
              </a:lnSpc>
              <a:buNone/>
              <a:defRPr sz="1500">
                <a:latin typeface="+mn-lt"/>
              </a:defRPr>
            </a:lvl4pPr>
            <a:lvl5pPr marL="1828800" indent="0">
              <a:lnSpc>
                <a:spcPct val="110000"/>
              </a:lnSpc>
              <a:buNone/>
              <a:defRPr sz="1500">
                <a:latin typeface="+mn-lt"/>
              </a:defRPr>
            </a:lvl5pPr>
            <a:lvl6pPr marL="2286000" indent="0">
              <a:lnSpc>
                <a:spcPct val="110000"/>
              </a:lnSpc>
              <a:buNone/>
              <a:defRPr sz="1500">
                <a:latin typeface="+mn-lt"/>
              </a:defRPr>
            </a:lvl6pPr>
            <a:lvl7pPr marL="2743200" indent="0">
              <a:lnSpc>
                <a:spcPct val="110000"/>
              </a:lnSpc>
              <a:buNone/>
              <a:defRPr sz="1500">
                <a:latin typeface="+mn-lt"/>
              </a:defRPr>
            </a:lvl7pPr>
            <a:lvl8pPr marL="3200400" indent="0">
              <a:lnSpc>
                <a:spcPct val="110000"/>
              </a:lnSpc>
              <a:buNone/>
              <a:defRPr sz="1500">
                <a:latin typeface="+mn-lt"/>
              </a:defRPr>
            </a:lvl8pPr>
            <a:lvl9pPr marL="3657600" indent="0">
              <a:lnSpc>
                <a:spcPct val="110000"/>
              </a:lnSpc>
              <a:buNone/>
              <a:defRPr sz="150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9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719036" y="1591916"/>
            <a:ext cx="4343400" cy="384048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  <a:lvl6pPr marL="2286000" indent="0">
              <a:buNone/>
              <a:defRPr sz="1800">
                <a:latin typeface="+mj-lt"/>
              </a:defRPr>
            </a:lvl6pPr>
            <a:lvl7pPr marL="2743200" indent="0">
              <a:buNone/>
              <a:defRPr sz="1800">
                <a:latin typeface="+mj-lt"/>
              </a:defRPr>
            </a:lvl7pPr>
            <a:lvl8pPr marL="3200400" indent="0">
              <a:buNone/>
              <a:defRPr sz="1800">
                <a:latin typeface="+mj-lt"/>
              </a:defRPr>
            </a:lvl8pPr>
            <a:lvl9pPr marL="3657600" indent="0"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0" name="Rectangle 49" descr="Decorative"/>
          <p:cNvSpPr/>
          <p:nvPr userDrawn="1"/>
        </p:nvSpPr>
        <p:spPr>
          <a:xfrm>
            <a:off x="477624" y="1671411"/>
            <a:ext cx="109493" cy="109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 descr="Decorative"/>
          <p:cNvCxnSpPr/>
          <p:nvPr userDrawn="1"/>
        </p:nvCxnSpPr>
        <p:spPr>
          <a:xfrm>
            <a:off x="796365" y="1879305"/>
            <a:ext cx="213285" cy="0"/>
          </a:xfrm>
          <a:prstGeom prst="line">
            <a:avLst/>
          </a:prstGeom>
          <a:ln w="6350">
            <a:solidFill>
              <a:srgbClr val="03ECF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45"/>
          <p:cNvSpPr>
            <a:spLocks noGrp="1"/>
          </p:cNvSpPr>
          <p:nvPr>
            <p:ph type="body" sz="quarter" idx="16"/>
          </p:nvPr>
        </p:nvSpPr>
        <p:spPr>
          <a:xfrm>
            <a:off x="712373" y="4794306"/>
            <a:ext cx="4343400" cy="1738598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500">
                <a:latin typeface="+mn-lt"/>
              </a:defRPr>
            </a:lvl1pPr>
            <a:lvl2pPr marL="457200" indent="0">
              <a:lnSpc>
                <a:spcPct val="110000"/>
              </a:lnSpc>
              <a:buNone/>
              <a:defRPr sz="1500">
                <a:latin typeface="+mn-lt"/>
              </a:defRPr>
            </a:lvl2pPr>
            <a:lvl3pPr marL="914400" indent="0">
              <a:lnSpc>
                <a:spcPct val="110000"/>
              </a:lnSpc>
              <a:buNone/>
              <a:defRPr sz="1500">
                <a:latin typeface="+mn-lt"/>
              </a:defRPr>
            </a:lvl3pPr>
            <a:lvl4pPr marL="1371600" indent="0">
              <a:lnSpc>
                <a:spcPct val="110000"/>
              </a:lnSpc>
              <a:buNone/>
              <a:defRPr sz="1500">
                <a:latin typeface="+mn-lt"/>
              </a:defRPr>
            </a:lvl4pPr>
            <a:lvl5pPr marL="1828800" indent="0">
              <a:lnSpc>
                <a:spcPct val="110000"/>
              </a:lnSpc>
              <a:buNone/>
              <a:defRPr sz="1500">
                <a:latin typeface="+mn-lt"/>
              </a:defRPr>
            </a:lvl5pPr>
            <a:lvl6pPr marL="2286000" indent="0">
              <a:lnSpc>
                <a:spcPct val="110000"/>
              </a:lnSpc>
              <a:buNone/>
              <a:defRPr sz="1500">
                <a:latin typeface="+mn-lt"/>
              </a:defRPr>
            </a:lvl6pPr>
            <a:lvl7pPr marL="2743200" indent="0">
              <a:lnSpc>
                <a:spcPct val="110000"/>
              </a:lnSpc>
              <a:buNone/>
              <a:defRPr sz="1500">
                <a:latin typeface="+mn-lt"/>
              </a:defRPr>
            </a:lvl7pPr>
            <a:lvl8pPr marL="3200400" indent="0">
              <a:lnSpc>
                <a:spcPct val="110000"/>
              </a:lnSpc>
              <a:buNone/>
              <a:defRPr sz="1500">
                <a:latin typeface="+mn-lt"/>
              </a:defRPr>
            </a:lvl8pPr>
            <a:lvl9pPr marL="3657600" indent="0">
              <a:lnSpc>
                <a:spcPct val="110000"/>
              </a:lnSpc>
              <a:buNone/>
              <a:defRPr sz="150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9" name="Text Placeholder 43"/>
          <p:cNvSpPr>
            <a:spLocks noGrp="1"/>
          </p:cNvSpPr>
          <p:nvPr>
            <p:ph type="body" sz="quarter" idx="17"/>
          </p:nvPr>
        </p:nvSpPr>
        <p:spPr>
          <a:xfrm>
            <a:off x="719036" y="4456908"/>
            <a:ext cx="4329801" cy="3840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  <a:lvl6pPr marL="2286000" indent="0">
              <a:buNone/>
              <a:defRPr sz="1800">
                <a:latin typeface="+mj-lt"/>
              </a:defRPr>
            </a:lvl6pPr>
            <a:lvl7pPr marL="2743200" indent="0">
              <a:buNone/>
              <a:defRPr sz="1800">
                <a:latin typeface="+mj-lt"/>
              </a:defRPr>
            </a:lvl7pPr>
            <a:lvl8pPr marL="3200400" indent="0">
              <a:buNone/>
              <a:defRPr sz="1800">
                <a:latin typeface="+mj-lt"/>
              </a:defRPr>
            </a:lvl8pPr>
            <a:lvl9pPr marL="3657600" indent="0"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0" name="Rectangle 59" descr="Decorative"/>
          <p:cNvSpPr/>
          <p:nvPr userDrawn="1"/>
        </p:nvSpPr>
        <p:spPr>
          <a:xfrm>
            <a:off x="477624" y="4536403"/>
            <a:ext cx="109493" cy="109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 descr="Decorative"/>
          <p:cNvCxnSpPr/>
          <p:nvPr userDrawn="1"/>
        </p:nvCxnSpPr>
        <p:spPr>
          <a:xfrm>
            <a:off x="796365" y="4734772"/>
            <a:ext cx="213285" cy="0"/>
          </a:xfrm>
          <a:prstGeom prst="line">
            <a:avLst/>
          </a:prstGeom>
          <a:ln w="6350">
            <a:solidFill>
              <a:srgbClr val="03ECF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45"/>
          <p:cNvSpPr>
            <a:spLocks noGrp="1"/>
          </p:cNvSpPr>
          <p:nvPr>
            <p:ph type="body" sz="quarter" idx="18"/>
          </p:nvPr>
        </p:nvSpPr>
        <p:spPr>
          <a:xfrm>
            <a:off x="5608222" y="1929315"/>
            <a:ext cx="3779044" cy="559866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500">
                <a:latin typeface="+mn-lt"/>
              </a:defRPr>
            </a:lvl1pPr>
            <a:lvl2pPr marL="457200" indent="0">
              <a:lnSpc>
                <a:spcPct val="110000"/>
              </a:lnSpc>
              <a:buNone/>
              <a:defRPr sz="1500">
                <a:latin typeface="+mn-lt"/>
              </a:defRPr>
            </a:lvl2pPr>
            <a:lvl3pPr marL="914400" indent="0">
              <a:lnSpc>
                <a:spcPct val="110000"/>
              </a:lnSpc>
              <a:buNone/>
              <a:defRPr sz="1500">
                <a:latin typeface="+mn-lt"/>
              </a:defRPr>
            </a:lvl3pPr>
            <a:lvl4pPr marL="1371600" indent="0">
              <a:lnSpc>
                <a:spcPct val="110000"/>
              </a:lnSpc>
              <a:buNone/>
              <a:defRPr sz="1500">
                <a:latin typeface="+mn-lt"/>
              </a:defRPr>
            </a:lvl4pPr>
            <a:lvl5pPr marL="1828800" indent="0">
              <a:lnSpc>
                <a:spcPct val="110000"/>
              </a:lnSpc>
              <a:buNone/>
              <a:defRPr sz="1500">
                <a:latin typeface="+mn-lt"/>
              </a:defRPr>
            </a:lvl5pPr>
            <a:lvl6pPr marL="2286000" indent="0">
              <a:lnSpc>
                <a:spcPct val="110000"/>
              </a:lnSpc>
              <a:buNone/>
              <a:defRPr sz="1500">
                <a:latin typeface="+mn-lt"/>
              </a:defRPr>
            </a:lvl6pPr>
            <a:lvl7pPr marL="2743200" indent="0">
              <a:lnSpc>
                <a:spcPct val="110000"/>
              </a:lnSpc>
              <a:buNone/>
              <a:defRPr sz="1500">
                <a:latin typeface="+mn-lt"/>
              </a:defRPr>
            </a:lvl7pPr>
            <a:lvl8pPr marL="3200400" indent="0">
              <a:lnSpc>
                <a:spcPct val="110000"/>
              </a:lnSpc>
              <a:buNone/>
              <a:defRPr sz="1500">
                <a:latin typeface="+mn-lt"/>
              </a:defRPr>
            </a:lvl8pPr>
            <a:lvl9pPr marL="3657600" indent="0">
              <a:lnSpc>
                <a:spcPct val="110000"/>
              </a:lnSpc>
              <a:buNone/>
              <a:defRPr sz="150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3" name="Text Placeholder 43"/>
          <p:cNvSpPr>
            <a:spLocks noGrp="1"/>
          </p:cNvSpPr>
          <p:nvPr>
            <p:ph type="body" sz="quarter" idx="19"/>
          </p:nvPr>
        </p:nvSpPr>
        <p:spPr>
          <a:xfrm>
            <a:off x="5614886" y="1591916"/>
            <a:ext cx="3779044" cy="3840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  <a:lvl6pPr marL="2286000" indent="0">
              <a:buNone/>
              <a:defRPr sz="1800">
                <a:latin typeface="+mj-lt"/>
              </a:defRPr>
            </a:lvl6pPr>
            <a:lvl7pPr marL="2743200" indent="0">
              <a:buNone/>
              <a:defRPr sz="1800">
                <a:latin typeface="+mj-lt"/>
              </a:defRPr>
            </a:lvl7pPr>
            <a:lvl8pPr marL="3200400" indent="0">
              <a:buNone/>
              <a:defRPr sz="1800">
                <a:latin typeface="+mj-lt"/>
              </a:defRPr>
            </a:lvl8pPr>
            <a:lvl9pPr marL="3657600" indent="0"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4" name="Rectangle 63" descr="Decorative"/>
          <p:cNvSpPr/>
          <p:nvPr userDrawn="1"/>
        </p:nvSpPr>
        <p:spPr>
          <a:xfrm>
            <a:off x="5373474" y="1671411"/>
            <a:ext cx="109493" cy="109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 descr="Decorative"/>
          <p:cNvCxnSpPr/>
          <p:nvPr userDrawn="1"/>
        </p:nvCxnSpPr>
        <p:spPr>
          <a:xfrm>
            <a:off x="5701740" y="1879305"/>
            <a:ext cx="213285" cy="0"/>
          </a:xfrm>
          <a:prstGeom prst="line">
            <a:avLst/>
          </a:prstGeom>
          <a:ln w="6350">
            <a:solidFill>
              <a:srgbClr val="03ECF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45"/>
          <p:cNvSpPr>
            <a:spLocks noGrp="1"/>
          </p:cNvSpPr>
          <p:nvPr>
            <p:ph type="body" sz="quarter" idx="24"/>
          </p:nvPr>
        </p:nvSpPr>
        <p:spPr>
          <a:xfrm>
            <a:off x="9871664" y="2591318"/>
            <a:ext cx="2123855" cy="1323457"/>
          </a:xfrm>
        </p:spPr>
        <p:txBody>
          <a:bodyPr>
            <a:noAutofit/>
          </a:bodyPr>
          <a:lstStyle>
            <a:lvl1pPr marL="1714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1pPr>
            <a:lvl2pPr marL="6286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2pPr>
            <a:lvl3pPr marL="10858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3pPr>
            <a:lvl4pPr marL="15430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4pPr>
            <a:lvl5pPr marL="20002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5pPr>
            <a:lvl6pPr marL="24574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6pPr>
            <a:lvl7pPr marL="29146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7pPr>
            <a:lvl8pPr marL="33718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8pPr>
            <a:lvl9pPr marL="38290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2" name="Text Placeholder 43"/>
          <p:cNvSpPr>
            <a:spLocks noGrp="1"/>
          </p:cNvSpPr>
          <p:nvPr>
            <p:ph type="body" sz="quarter" idx="25"/>
          </p:nvPr>
        </p:nvSpPr>
        <p:spPr>
          <a:xfrm>
            <a:off x="9866005" y="2326160"/>
            <a:ext cx="2123845" cy="3069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  <a:lvl6pPr marL="2286000" indent="0">
              <a:buNone/>
              <a:defRPr sz="1800">
                <a:latin typeface="+mj-lt"/>
              </a:defRPr>
            </a:lvl6pPr>
            <a:lvl7pPr marL="2743200" indent="0">
              <a:buNone/>
              <a:defRPr sz="1800">
                <a:latin typeface="+mj-lt"/>
              </a:defRPr>
            </a:lvl7pPr>
            <a:lvl8pPr marL="3200400" indent="0">
              <a:buNone/>
              <a:defRPr sz="1800">
                <a:latin typeface="+mj-lt"/>
              </a:defRPr>
            </a:lvl8pPr>
            <a:lvl9pPr marL="3657600" indent="0"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4" name="Picture Placeholder 73"/>
          <p:cNvSpPr>
            <a:spLocks noGrp="1"/>
          </p:cNvSpPr>
          <p:nvPr>
            <p:ph type="pic" sz="quarter" idx="26"/>
          </p:nvPr>
        </p:nvSpPr>
        <p:spPr>
          <a:xfrm>
            <a:off x="9858824" y="209551"/>
            <a:ext cx="2121408" cy="208483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76" name="Picture Placeholder 75"/>
          <p:cNvSpPr>
            <a:spLocks noGrp="1"/>
          </p:cNvSpPr>
          <p:nvPr>
            <p:ph type="pic" sz="quarter" idx="27"/>
          </p:nvPr>
        </p:nvSpPr>
        <p:spPr>
          <a:xfrm>
            <a:off x="7618845" y="4899581"/>
            <a:ext cx="1549519" cy="885439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7" name="Picture Placeholder 75"/>
          <p:cNvSpPr>
            <a:spLocks noGrp="1"/>
          </p:cNvSpPr>
          <p:nvPr>
            <p:ph type="pic" sz="quarter" idx="28"/>
          </p:nvPr>
        </p:nvSpPr>
        <p:spPr>
          <a:xfrm>
            <a:off x="5608222" y="4408237"/>
            <a:ext cx="1549520" cy="2005261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16032" y="233843"/>
            <a:ext cx="4268742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5400" cap="all" spc="170" baseline="0">
                <a:solidFill>
                  <a:schemeClr val="tx2"/>
                </a:solidFill>
                <a:latin typeface="The Hand Extrablack" panose="03070A02030502020204" pitchFamily="66" charset="0"/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58CA-A8E6-42F7-B1EF-7CD67C89654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61539-9EA3-4D1C-87C6-4924D4680DF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E7113-E31D-454E-9CC7-67A0A8618AA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604BA-0463-4B03-9F7D-95D6B6FE2BE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E07CF-B759-4E3C-B0BE-D3E75FB53CB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3C280-A852-47B6-BAA4-5D3FBFA4DA3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511C5-6036-435A-A3B0-11562FA8431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0FBDC-DF2B-4BBB-80FE-D47F83CECD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nt-currency-converter.netlify.app/&#13;" TargetMode="Externa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3.web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307840" y="3714115"/>
            <a:ext cx="7580630" cy="2980690"/>
          </a:xfrm>
        </p:spPr>
        <p:txBody>
          <a:bodyPr>
            <a:normAutofit fontScale="60000"/>
          </a:bodyPr>
          <a:p>
            <a:pPr algn="r"/>
            <a:r>
              <a:rPr lang="en-US" altLang="en-IN" b="1" dirty="0">
                <a:sym typeface="+mn-ea"/>
              </a:rPr>
              <a:t>      </a:t>
            </a:r>
            <a:r>
              <a:rPr lang="en-US" altLang="en-IN" sz="4000" b="1" dirty="0">
                <a:sym typeface="+mn-ea"/>
              </a:rPr>
              <a:t>   </a:t>
            </a:r>
            <a:r>
              <a:rPr lang="en-US" altLang="en-IN" sz="4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IN" altLang="en-US" sz="4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	   </a:t>
            </a:r>
            <a:r>
              <a:rPr lang="en-IN" altLang="en-US" sz="40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en-IN" sz="4000" b="1" u="sng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PRESENTED BY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										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A. RA</a:t>
            </a:r>
            <a:r>
              <a:rPr lang="en-US" altLang="en-IN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TNAKUMAR</a:t>
            </a:r>
            <a:endParaRPr lang="en-US" alt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R. HARI NARAYANAN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MITTA VAMSI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PRADEEP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SRI SUDHARSSAN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1" name="Picture 20" descr="react-projects-with-vite-and-swc"/>
          <p:cNvPicPr>
            <a:picLocks noChangeAspect="1"/>
          </p:cNvPicPr>
          <p:nvPr/>
        </p:nvPicPr>
        <p:blipFill>
          <a:blip r:embed="rId1"/>
          <a:srcRect l="41906" t="15149"/>
          <a:stretch>
            <a:fillRect/>
          </a:stretch>
        </p:blipFill>
        <p:spPr>
          <a:xfrm>
            <a:off x="3542665" y="3714115"/>
            <a:ext cx="3897630" cy="2980055"/>
          </a:xfrm>
          <a:prstGeom prst="snip2DiagRect">
            <a:avLst>
              <a:gd name="adj1" fmla="val 19447"/>
              <a:gd name="adj2" fmla="val 16667"/>
            </a:avLst>
          </a:prstGeom>
        </p:spPr>
      </p:pic>
      <p:pic>
        <p:nvPicPr>
          <p:cNvPr id="32" name="Picture 31" descr="react-projects-with-vite-and-swc"/>
          <p:cNvPicPr>
            <a:picLocks noChangeAspect="1"/>
          </p:cNvPicPr>
          <p:nvPr/>
        </p:nvPicPr>
        <p:blipFill>
          <a:blip r:embed="rId1"/>
          <a:srcRect l="63950" t="69246" r="22878" b="25520"/>
          <a:stretch>
            <a:fillRect/>
          </a:stretch>
        </p:blipFill>
        <p:spPr>
          <a:xfrm>
            <a:off x="4994275" y="5419090"/>
            <a:ext cx="897890" cy="1866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6362" y="798638"/>
            <a:ext cx="7963401" cy="1546570"/>
          </a:xfrm>
        </p:spPr>
        <p:txBody>
          <a:bodyPr anchor="b">
            <a:normAutofit/>
          </a:bodyPr>
          <a:lstStyle/>
          <a:p>
            <a:r>
              <a:rPr lang="en-IN" altLang="en-US" dirty="0">
                <a:latin typeface="Algerian" panose="04020705040A02060702" pitchFamily="82" charset="0"/>
              </a:rPr>
              <a:t>Currency Converter</a:t>
            </a:r>
            <a:endParaRPr lang="en-IN" altLang="en-US" dirty="0">
              <a:latin typeface="Algerian" panose="04020705040A02060702" pitchFamily="82" charset="0"/>
            </a:endParaRPr>
          </a:p>
        </p:txBody>
      </p:sp>
      <p:pic>
        <p:nvPicPr>
          <p:cNvPr id="6" name="Picture 5" descr="unnam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05" y="932815"/>
            <a:ext cx="2781300" cy="2781300"/>
          </a:xfrm>
          <a:prstGeom prst="ellipse">
            <a:avLst/>
          </a:prstGeom>
        </p:spPr>
      </p:pic>
      <p:sp>
        <p:nvSpPr>
          <p:cNvPr id="9" name="Title 1"/>
          <p:cNvSpPr>
            <a:spLocks noGrp="1"/>
          </p:cNvSpPr>
          <p:nvPr/>
        </p:nvSpPr>
        <p:spPr>
          <a:xfrm>
            <a:off x="6009005" y="2255520"/>
            <a:ext cx="4177665" cy="455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I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A REACT APPLICATION</a:t>
            </a:r>
            <a:endParaRPr lang="en-I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48866" y="527177"/>
            <a:ext cx="9646920" cy="740664"/>
          </a:xfrm>
        </p:spPr>
        <p:txBody>
          <a:bodyPr>
            <a:noAutofit/>
          </a:bodyPr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unnam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" y="222250"/>
            <a:ext cx="1349375" cy="1349375"/>
          </a:xfrm>
          <a:prstGeom prst="ellipse">
            <a:avLst/>
          </a:prstGeom>
        </p:spPr>
      </p:pic>
      <p:pic>
        <p:nvPicPr>
          <p:cNvPr id="7" name="Content Placeholder 6" descr="Screenshot (82)"/>
          <p:cNvPicPr>
            <a:picLocks noChangeAspect="1"/>
          </p:cNvPicPr>
          <p:nvPr>
            <p:ph idx="1"/>
          </p:nvPr>
        </p:nvPicPr>
        <p:blipFill>
          <a:blip r:embed="rId2"/>
          <a:srcRect l="18159" t="51048" r="49292" b="20946"/>
          <a:stretch>
            <a:fillRect/>
          </a:stretch>
        </p:blipFill>
        <p:spPr>
          <a:xfrm>
            <a:off x="2442210" y="1813560"/>
            <a:ext cx="8684260" cy="42011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48866" y="527177"/>
            <a:ext cx="9646920" cy="740664"/>
          </a:xfrm>
        </p:spPr>
        <p:txBody>
          <a:bodyPr>
            <a:noAutofit/>
          </a:bodyPr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unnam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" y="222250"/>
            <a:ext cx="1349375" cy="1349375"/>
          </a:xfrm>
          <a:prstGeom prst="ellipse">
            <a:avLst/>
          </a:prstGeom>
        </p:spPr>
      </p:pic>
      <p:sp>
        <p:nvSpPr>
          <p:cNvPr id="2" name="Content Placeholder 1"/>
          <p:cNvSpPr/>
          <p:nvPr>
            <p:ph idx="1"/>
          </p:nvPr>
        </p:nvSpPr>
        <p:spPr/>
        <p:txBody>
          <a:bodyPr/>
          <a:p>
            <a:r>
              <a:rPr lang="en-IN" altLang="en-US"/>
              <a:t>Hosted as a Real Time Application</a:t>
            </a:r>
            <a:endParaRPr lang="en-IN" altLang="en-US"/>
          </a:p>
          <a:p>
            <a:pPr lvl="2"/>
            <a:endParaRPr lang="en-IN" altLang="en-US"/>
          </a:p>
          <a:p>
            <a:pPr lvl="2"/>
            <a:r>
              <a:rPr lang="en-IN" altLang="en-US"/>
              <a:t>Netlify is a cloud-based platform and hosting service that simplifies the process of deploying, managing, and scaling modern web applications and websites.</a:t>
            </a:r>
            <a:endParaRPr lang="en-IN" alt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20" y="3598545"/>
            <a:ext cx="5155565" cy="2898775"/>
          </a:xfrm>
          <a:prstGeom prst="rect">
            <a:avLst/>
          </a:prstGeom>
        </p:spPr>
      </p:pic>
      <p:sp>
        <p:nvSpPr>
          <p:cNvPr id="28" name="Text Box 27"/>
          <p:cNvSpPr txBox="1"/>
          <p:nvPr/>
        </p:nvSpPr>
        <p:spPr>
          <a:xfrm>
            <a:off x="7205980" y="453707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olidFill>
                  <a:schemeClr val="bg2">
                    <a:lumMod val="25000"/>
                  </a:schemeClr>
                </a:solidFill>
                <a:hlinkClick r:id="rId3" tooltip="" action="ppaction://hlinkfile"/>
              </a:rPr>
              <a:t>https://nt-currency-converter.netlify.app/</a:t>
            </a:r>
            <a:endParaRPr lang="en-US" b="1">
              <a:solidFill>
                <a:schemeClr val="bg2">
                  <a:lumMod val="25000"/>
                </a:schemeClr>
              </a:solidFill>
              <a:hlinkClick r:id="rId3" tooltip="" action="ppaction://hlinkfile"/>
            </a:endParaRPr>
          </a:p>
          <a:p>
            <a:endParaRPr lang="en-US" b="1">
              <a:solidFill>
                <a:schemeClr val="bg2">
                  <a:lumMod val="25000"/>
                </a:schemeClr>
              </a:solidFill>
              <a:hlinkClick r:id="rId3" tooltip="" action="ppaction://hlinkfil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72098" y="553989"/>
            <a:ext cx="10520136" cy="886306"/>
          </a:xfrm>
        </p:spPr>
        <p:txBody>
          <a:bodyPr>
            <a:noAutofit/>
          </a:bodyPr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unnam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" y="222250"/>
            <a:ext cx="1349375" cy="1349375"/>
          </a:xfrm>
          <a:prstGeom prst="ellipse">
            <a:avLst/>
          </a:prstGeom>
        </p:spPr>
      </p:pic>
      <p:pic>
        <p:nvPicPr>
          <p:cNvPr id="2" name="Picture 1" descr="Screenshot (8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470" y="1454785"/>
            <a:ext cx="8801100" cy="49479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72098" y="553989"/>
            <a:ext cx="10520136" cy="886306"/>
          </a:xfrm>
        </p:spPr>
        <p:txBody>
          <a:bodyPr>
            <a:noAutofit/>
          </a:bodyPr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unnam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" y="222250"/>
            <a:ext cx="1349375" cy="1349375"/>
          </a:xfrm>
          <a:prstGeom prst="ellipse">
            <a:avLst/>
          </a:prstGeom>
        </p:spPr>
      </p:pic>
      <p:pic>
        <p:nvPicPr>
          <p:cNvPr id="3" name="Picture 2" descr="Screenshot (8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835" y="1454785"/>
            <a:ext cx="8756650" cy="49225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72098" y="553989"/>
            <a:ext cx="10520136" cy="886306"/>
          </a:xfrm>
        </p:spPr>
        <p:txBody>
          <a:bodyPr>
            <a:noAutofit/>
          </a:bodyPr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unnam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" y="222250"/>
            <a:ext cx="1349375" cy="1349375"/>
          </a:xfrm>
          <a:prstGeom prst="ellipse">
            <a:avLst/>
          </a:prstGeom>
        </p:spPr>
      </p:pic>
      <p:sp>
        <p:nvSpPr>
          <p:cNvPr id="1048623" name="Content Placeholder 2"/>
          <p:cNvSpPr>
            <a:spLocks noGrp="1"/>
          </p:cNvSpPr>
          <p:nvPr>
            <p:ph idx="1"/>
          </p:nvPr>
        </p:nvSpPr>
        <p:spPr>
          <a:xfrm>
            <a:off x="2141855" y="1605280"/>
            <a:ext cx="9133205" cy="4593590"/>
          </a:xfrm>
        </p:spPr>
        <p:txBody>
          <a:bodyPr>
            <a:noAutofit/>
          </a:bodyPr>
          <a:p>
            <a:pPr algn="just">
              <a:lnSpc>
                <a:spcPct val="150000"/>
              </a:lnSpc>
            </a:pPr>
            <a:r>
              <a:rPr sz="2300">
                <a:sym typeface="+mn-ea"/>
              </a:rPr>
              <a:t>In conclusion, the Currency Converter app is a valuable and efficient financial tool that serves as a reliable companion for individuals and businesses engaged in currency exchange</a:t>
            </a:r>
            <a:r>
              <a:rPr lang="en-IN" sz="2300">
                <a:sym typeface="+mn-ea"/>
              </a:rPr>
              <a:t> </a:t>
            </a:r>
            <a:r>
              <a:rPr sz="2300">
                <a:sym typeface="+mn-ea"/>
              </a:rPr>
              <a:t>transactions. </a:t>
            </a:r>
            <a:endParaRPr sz="2300"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sz="2300">
                <a:sym typeface="+mn-ea"/>
              </a:rPr>
              <a:t>The app's support for a wide range of global currencies enables users to convert between different denominations effortlessly</a:t>
            </a:r>
            <a:r>
              <a:rPr lang="en-IN" sz="2300">
                <a:sym typeface="+mn-ea"/>
              </a:rPr>
              <a:t>.</a:t>
            </a:r>
            <a:endParaRPr lang="en-IN" sz="2300"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IN" sz="2300">
                <a:sym typeface="+mn-ea"/>
              </a:rPr>
              <a:t>The app's user-friendly and customizable interface ensures a seamless user experience, allowing individuals to personalize the platform to suit their preferences and requirements.</a:t>
            </a:r>
            <a:endParaRPr lang="en-IN" sz="2300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72098" y="553989"/>
            <a:ext cx="10520136" cy="886306"/>
          </a:xfrm>
        </p:spPr>
        <p:txBody>
          <a:bodyPr>
            <a:noAutofit/>
          </a:bodyPr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unnam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" y="222250"/>
            <a:ext cx="1349375" cy="1349375"/>
          </a:xfrm>
          <a:prstGeom prst="ellipse">
            <a:avLst/>
          </a:prstGeom>
        </p:spPr>
      </p:pic>
      <p:sp>
        <p:nvSpPr>
          <p:cNvPr id="1048623" name="Content Placeholder 2"/>
          <p:cNvSpPr>
            <a:spLocks noGrp="1"/>
          </p:cNvSpPr>
          <p:nvPr>
            <p:ph idx="1"/>
          </p:nvPr>
        </p:nvSpPr>
        <p:spPr>
          <a:xfrm>
            <a:off x="2141855" y="1605280"/>
            <a:ext cx="9133205" cy="4593590"/>
          </a:xfrm>
        </p:spPr>
        <p:txBody>
          <a:bodyPr>
            <a:noAutofit/>
          </a:bodyPr>
          <a:p>
            <a:pPr algn="just">
              <a:lnSpc>
                <a:spcPct val="150000"/>
              </a:lnSpc>
            </a:pPr>
            <a:r>
              <a:rPr lang="en-I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lt"/>
                <a:sym typeface="+mn-ea"/>
              </a:rPr>
              <a:t>https://vitejs.dev/guide/</a:t>
            </a:r>
            <a:endParaRPr lang="en-IN" sz="23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lt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I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lt"/>
                <a:sym typeface="+mn-ea"/>
              </a:rPr>
              <a:t>https://mui.com/material-ui/getting-started/</a:t>
            </a:r>
            <a:endParaRPr lang="en-IN" sz="23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lt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I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lt"/>
                <a:sym typeface="+mn-ea"/>
              </a:rPr>
              <a:t>https://react.dev/learn</a:t>
            </a:r>
            <a:endParaRPr lang="en-IN" sz="23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lt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IN" sz="23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lt"/>
                <a:sym typeface="+mn-ea"/>
              </a:rPr>
              <a:t>https://app.freecurrencyapi.com/dashboard</a:t>
            </a:r>
            <a:endParaRPr lang="en-IN" sz="23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lt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I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lt"/>
                <a:sym typeface="+mn-ea"/>
              </a:rPr>
              <a:t>https://docs.staruml.io/</a:t>
            </a:r>
            <a:endParaRPr lang="en-IN" sz="23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lt"/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23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lt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IN" sz="23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573972" y="1784350"/>
            <a:ext cx="8915400" cy="3777622"/>
          </a:xfrm>
        </p:spPr>
        <p:txBody>
          <a:bodyPr>
            <a:noAutofit/>
          </a:bodyPr>
          <a:p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640425" y="334550"/>
            <a:ext cx="8911687" cy="1280890"/>
          </a:xfrm>
        </p:spPr>
        <p:txBody>
          <a:bodyPr/>
          <a:p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3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unnam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" y="222250"/>
            <a:ext cx="1349375" cy="1349375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1640425" y="324390"/>
            <a:ext cx="8911687" cy="1280890"/>
          </a:xfrm>
        </p:spPr>
        <p:txBody>
          <a:bodyPr/>
          <a:p>
            <a:r>
              <a:rPr lang="en-I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endParaRPr 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3" name="Content Placeholder 2"/>
          <p:cNvSpPr>
            <a:spLocks noGrp="1"/>
          </p:cNvSpPr>
          <p:nvPr>
            <p:ph idx="1"/>
          </p:nvPr>
        </p:nvSpPr>
        <p:spPr>
          <a:xfrm>
            <a:off x="2141855" y="1605280"/>
            <a:ext cx="9133205" cy="4593590"/>
          </a:xfrm>
        </p:spPr>
        <p:txBody>
          <a:bodyPr>
            <a:noAutofit/>
          </a:bodyPr>
          <a:p>
            <a:pPr algn="just">
              <a:lnSpc>
                <a:spcPct val="150000"/>
              </a:lnSpc>
            </a:pPr>
            <a:r>
              <a:rPr lang="en-US" sz="2300">
                <a:sym typeface="+mn-ea"/>
              </a:rPr>
              <a:t>The Currency</a:t>
            </a:r>
            <a:r>
              <a:rPr lang="en-IN" altLang="en-US" sz="2300">
                <a:sym typeface="+mn-ea"/>
              </a:rPr>
              <a:t> </a:t>
            </a:r>
            <a:r>
              <a:rPr lang="en-US" sz="2300">
                <a:sym typeface="+mn-ea"/>
              </a:rPr>
              <a:t>Converter is an innovative and versatile financial tool designed to facilitate seamless currency exchange and conversion in a user-friendly manner.</a:t>
            </a:r>
            <a:endParaRPr lang="en-US" sz="2300"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300">
                <a:sym typeface="+mn-ea"/>
              </a:rPr>
              <a:t>This software application aims to assist individuals, businesses, and financial institutions in efficiently handling cross-border transactions, managing foreign investments, and staying updated with real-time exchange rates.</a:t>
            </a:r>
            <a:endParaRPr lang="en-US" sz="2300"/>
          </a:p>
          <a:p>
            <a:pPr algn="just">
              <a:lnSpc>
                <a:spcPct val="150000"/>
              </a:lnSpc>
            </a:pPr>
            <a:endParaRPr lang="en-US" sz="23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unnam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" y="222250"/>
            <a:ext cx="1349375" cy="1349375"/>
          </a:xfrm>
          <a:prstGeom prst="ellipse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/>
        </p:nvSpPr>
        <p:spPr>
          <a:xfrm>
            <a:off x="15515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>
          <a:xfrm>
            <a:off x="2588895" y="1815465"/>
            <a:ext cx="9337040" cy="4622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 Converter is a powerful and indispensable financial tool that empowers individuals and businesses to navigate the complexities of currency exchange with ease.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Currency Converter is accessible on web, mobile, and desktop platforms, promoting convenience and global financial connectivity.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unnam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" y="222250"/>
            <a:ext cx="1349375" cy="1349375"/>
          </a:xfrm>
          <a:prstGeom prst="ellipse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791" y="570357"/>
            <a:ext cx="9646920" cy="740664"/>
          </a:xfrm>
        </p:spPr>
        <p:txBody>
          <a:bodyPr/>
          <a:lstStyle/>
          <a:p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1" name="Content Placeholder 100"/>
          <p:cNvPicPr>
            <a:picLocks noChangeAspect="1"/>
          </p:cNvPicPr>
          <p:nvPr>
            <p:ph idx="1"/>
          </p:nvPr>
        </p:nvPicPr>
        <p:blipFill>
          <a:blip r:embed="rId1"/>
          <a:srcRect l="14573" t="5491" r="17469" b="33046"/>
          <a:stretch>
            <a:fillRect/>
          </a:stretch>
        </p:blipFill>
        <p:spPr>
          <a:xfrm>
            <a:off x="2573655" y="1797050"/>
            <a:ext cx="8285480" cy="4215130"/>
          </a:xfrm>
          <a:prstGeom prst="round2DiagRect">
            <a:avLst/>
          </a:prstGeom>
          <a:noFill/>
          <a:ln w="9525">
            <a:noFill/>
          </a:ln>
        </p:spPr>
      </p:pic>
      <p:pic>
        <p:nvPicPr>
          <p:cNvPr id="4" name="Picture 3" descr="unnam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" y="222250"/>
            <a:ext cx="1349375" cy="1349375"/>
          </a:xfrm>
          <a:prstGeom prst="ellipse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42253" y="464454"/>
            <a:ext cx="10520136" cy="886306"/>
          </a:xfrm>
        </p:spPr>
        <p:txBody>
          <a:bodyPr>
            <a:noAutofit/>
          </a:bodyPr>
          <a:lstStyle/>
          <a:p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DESIGN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479325" y="2716231"/>
            <a:ext cx="1665171" cy="153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Currency API</a:t>
            </a:r>
            <a:endParaRPr lang="en-I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: Rounded Corners 18"/>
          <p:cNvSpPr/>
          <p:nvPr/>
        </p:nvSpPr>
        <p:spPr>
          <a:xfrm>
            <a:off x="5442786" y="1728236"/>
            <a:ext cx="1472665" cy="358059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From and To Country to Convert the Currency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915451" y="3209591"/>
            <a:ext cx="1540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915451" y="3652353"/>
            <a:ext cx="1540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864638" y="2698850"/>
            <a:ext cx="1307279" cy="15471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186522" y="2892893"/>
            <a:ext cx="12416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201127" y="4038299"/>
            <a:ext cx="12416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39440" y="2071304"/>
            <a:ext cx="982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71800" y="4197718"/>
            <a:ext cx="13068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Equivalent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Displayed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6"/>
          <p:cNvSpPr txBox="1"/>
          <p:nvPr/>
        </p:nvSpPr>
        <p:spPr>
          <a:xfrm>
            <a:off x="7035015" y="2414839"/>
            <a:ext cx="13703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46"/>
          <p:cNvSpPr txBox="1"/>
          <p:nvPr/>
        </p:nvSpPr>
        <p:spPr>
          <a:xfrm>
            <a:off x="7163920" y="3804854"/>
            <a:ext cx="10655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I/P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unnam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" y="222250"/>
            <a:ext cx="1349375" cy="1349375"/>
          </a:xfrm>
          <a:prstGeom prst="ellipse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5031" y="555117"/>
            <a:ext cx="9646920" cy="740664"/>
          </a:xfrm>
        </p:spPr>
        <p:txBody>
          <a:bodyPr/>
          <a:p>
            <a:r>
              <a:rPr lang="en-I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UML :- Use Case Diagram</a:t>
            </a:r>
            <a:endParaRPr lang="en-I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4185" y="1296035"/>
            <a:ext cx="9707880" cy="506031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13" name="Picture 12" descr="unnam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" y="222250"/>
            <a:ext cx="1349375" cy="1349375"/>
          </a:xfrm>
          <a:prstGeom prst="ellipse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/>
        </p:nvSpPr>
        <p:spPr>
          <a:xfrm>
            <a:off x="2589212" y="1905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213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Amount</a:t>
            </a:r>
            <a:endParaRPr lang="en-IN" altLang="en-US" sz="213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13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From Country</a:t>
            </a:r>
            <a:endParaRPr lang="en-IN" altLang="en-US" sz="213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altLang="en-US" sz="189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endParaRPr lang="en-IN" altLang="en-US" sz="189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altLang="en-US" sz="189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Name</a:t>
            </a:r>
            <a:endParaRPr lang="en-IN" altLang="en-US" sz="189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altLang="en-US" sz="189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 Name</a:t>
            </a:r>
            <a:endParaRPr lang="en-IN" altLang="en-US" sz="189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13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Select To Country</a:t>
            </a:r>
            <a:endParaRPr lang="en-IN" altLang="en-US" sz="213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13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Countries</a:t>
            </a:r>
            <a:endParaRPr lang="en-IN" altLang="en-US" sz="213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13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Converted Currency</a:t>
            </a:r>
            <a:endParaRPr lang="en-IN" altLang="en-US" sz="213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72098" y="553989"/>
            <a:ext cx="10520136" cy="886306"/>
          </a:xfrm>
        </p:spPr>
        <p:txBody>
          <a:bodyPr>
            <a:noAutofit/>
          </a:bodyPr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unnam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" y="222250"/>
            <a:ext cx="1349375" cy="1349375"/>
          </a:xfrm>
          <a:prstGeom prst="ellipse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72098" y="553989"/>
            <a:ext cx="10520136" cy="886306"/>
          </a:xfrm>
        </p:spPr>
        <p:txBody>
          <a:bodyPr>
            <a:noAutofit/>
          </a:bodyPr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unnam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" y="222250"/>
            <a:ext cx="1349375" cy="1349375"/>
          </a:xfrm>
          <a:prstGeom prst="ellipse">
            <a:avLst/>
          </a:prstGeom>
        </p:spPr>
      </p:pic>
      <p:pic>
        <p:nvPicPr>
          <p:cNvPr id="3" name="Picture 2" descr="Screenshot (81)"/>
          <p:cNvPicPr>
            <a:picLocks noChangeAspect="1"/>
          </p:cNvPicPr>
          <p:nvPr/>
        </p:nvPicPr>
        <p:blipFill>
          <a:blip r:embed="rId2"/>
          <a:srcRect l="415" t="14150" b="6997"/>
          <a:stretch>
            <a:fillRect/>
          </a:stretch>
        </p:blipFill>
        <p:spPr>
          <a:xfrm>
            <a:off x="1671955" y="1571625"/>
            <a:ext cx="10415270" cy="46367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5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83E1C8"/>
      </a:accent2>
      <a:accent3>
        <a:srgbClr val="A7EA52"/>
      </a:accent3>
      <a:accent4>
        <a:srgbClr val="5ECCF3"/>
      </a:accent4>
      <a:accent5>
        <a:srgbClr val="FF8021"/>
      </a:accent5>
      <a:accent6>
        <a:srgbClr val="F14124"/>
      </a:accent6>
      <a:hlink>
        <a:srgbClr val="2B816A"/>
      </a:hlink>
      <a:folHlink>
        <a:srgbClr val="59A8D1"/>
      </a:folHlink>
    </a:clrScheme>
    <a:fontScheme name="Custom 5">
      <a:majorFont>
        <a:latin typeface="Daytona Pro Condense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Custom 15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408A6"/>
      </a:accent1>
      <a:accent2>
        <a:srgbClr val="C830CC"/>
      </a:accent2>
      <a:accent3>
        <a:srgbClr val="03ECFE"/>
      </a:accent3>
      <a:accent4>
        <a:srgbClr val="4775E7"/>
      </a:accent4>
      <a:accent5>
        <a:srgbClr val="8971E1"/>
      </a:accent5>
      <a:accent6>
        <a:srgbClr val="D54773"/>
      </a:accent6>
      <a:hlink>
        <a:srgbClr val="00767F"/>
      </a:hlink>
      <a:folHlink>
        <a:srgbClr val="AB057C"/>
      </a:folHlink>
    </a:clrScheme>
    <a:fontScheme name="Custom 4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Example2">
      <a:dk1>
        <a:sysClr val="windowText" lastClr="000000"/>
      </a:dk1>
      <a:lt1>
        <a:sysClr val="window" lastClr="FFFFFF"/>
      </a:lt1>
      <a:dk2>
        <a:srgbClr val="400D0D"/>
      </a:dk2>
      <a:lt2>
        <a:srgbClr val="E7E6E6"/>
      </a:lt2>
      <a:accent1>
        <a:srgbClr val="400D0D"/>
      </a:accent1>
      <a:accent2>
        <a:srgbClr val="FEC730"/>
      </a:accent2>
      <a:accent3>
        <a:srgbClr val="B9E4ED"/>
      </a:accent3>
      <a:accent4>
        <a:srgbClr val="400D0D"/>
      </a:accent4>
      <a:accent5>
        <a:srgbClr val="5B9BD5"/>
      </a:accent5>
      <a:accent6>
        <a:srgbClr val="70AD47"/>
      </a:accent6>
      <a:hlink>
        <a:srgbClr val="154953"/>
      </a:hlink>
      <a:folHlink>
        <a:srgbClr val="966E00"/>
      </a:folHlink>
    </a:clrScheme>
    <a:fontScheme name="Example 2">
      <a:majorFont>
        <a:latin typeface="The Hand Extrablack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Example3">
      <a:dk1>
        <a:sysClr val="windowText" lastClr="000000"/>
      </a:dk1>
      <a:lt1>
        <a:sysClr val="window" lastClr="FFFFFF"/>
      </a:lt1>
      <a:dk2>
        <a:srgbClr val="455F51"/>
      </a:dk2>
      <a:lt2>
        <a:srgbClr val="F3F9D7"/>
      </a:lt2>
      <a:accent1>
        <a:srgbClr val="57AA00"/>
      </a:accent1>
      <a:accent2>
        <a:srgbClr val="1C8101"/>
      </a:accent2>
      <a:accent3>
        <a:srgbClr val="BACD11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xample3">
      <a:majorFont>
        <a:latin typeface="Sagona ExtraLight"/>
        <a:ea typeface=""/>
        <a:cs typeface=""/>
      </a:majorFont>
      <a:minorFont>
        <a:latin typeface="Speak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 branding template</Template>
  <TotalTime>0</TotalTime>
  <Words>2217</Words>
  <Application>WPS Presentation</Application>
  <PresentationFormat>Widescreen</PresentationFormat>
  <Paragraphs>102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39" baseType="lpstr">
      <vt:lpstr>Arial</vt:lpstr>
      <vt:lpstr>SimSun</vt:lpstr>
      <vt:lpstr>Wingdings</vt:lpstr>
      <vt:lpstr>Avenir Next LT Pro</vt:lpstr>
      <vt:lpstr>Yu Gothic UI</vt:lpstr>
      <vt:lpstr>Montserrat</vt:lpstr>
      <vt:lpstr>The Hand Extrablack</vt:lpstr>
      <vt:lpstr>Mongolian Baiti</vt:lpstr>
      <vt:lpstr>Sophia</vt:lpstr>
      <vt:lpstr>Yu Gothic</vt:lpstr>
      <vt:lpstr>Cavolini</vt:lpstr>
      <vt:lpstr>Times New Roman</vt:lpstr>
      <vt:lpstr>Algerian</vt:lpstr>
      <vt:lpstr>Century Gothic</vt:lpstr>
      <vt:lpstr>Wingdings 3</vt:lpstr>
      <vt:lpstr>Microsoft YaHei</vt:lpstr>
      <vt:lpstr>Arial Unicode MS</vt:lpstr>
      <vt:lpstr>Daytona Pro Condensed</vt:lpstr>
      <vt:lpstr>Segoe Print</vt:lpstr>
      <vt:lpstr>Calibri</vt:lpstr>
      <vt:lpstr>Custom Design</vt:lpstr>
      <vt:lpstr>1_Custom Design</vt:lpstr>
      <vt:lpstr>2_Custom Design</vt:lpstr>
      <vt:lpstr>3_Custom Design</vt:lpstr>
      <vt:lpstr>Currency Converter</vt:lpstr>
      <vt:lpstr>OUTLINE</vt:lpstr>
      <vt:lpstr>ABSTRACT </vt:lpstr>
      <vt:lpstr>PowerPoint 演示文稿</vt:lpstr>
      <vt:lpstr>TECHNOLOGY STACK</vt:lpstr>
      <vt:lpstr> ARCHITECTURE DESIGN</vt:lpstr>
      <vt:lpstr>UML :- Use Case Diagram</vt:lpstr>
      <vt:lpstr>MODULES </vt:lpstr>
      <vt:lpstr>IMPLEMENTATION </vt:lpstr>
      <vt:lpstr>IMPLEMENTATION </vt:lpstr>
      <vt:lpstr>IMPLEMENTATION </vt:lpstr>
      <vt:lpstr>OUTPUT</vt:lpstr>
      <vt:lpstr>OUTPUT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{{YOUR  TOY IDEA TITLE}}</dc:title>
  <dc:creator>Ajay Singh Rajawat</dc:creator>
  <cp:lastModifiedBy>Ratnakumar A</cp:lastModifiedBy>
  <cp:revision>22</cp:revision>
  <dcterms:created xsi:type="dcterms:W3CDTF">2021-01-01T05:42:00Z</dcterms:created>
  <dcterms:modified xsi:type="dcterms:W3CDTF">2023-07-26T03:29:40Z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1033-12.2.0.13085</vt:lpwstr>
  </property>
  <property fmtid="{D5CDD505-2E9C-101B-9397-08002B2CF9AE}" pid="4" name="ICV">
    <vt:lpwstr>43951E054649406B875B149DF33A4046_13</vt:lpwstr>
  </property>
</Properties>
</file>