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89EB7-BFF0-12BE-0EFC-5B381116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E30799-3E25-4168-2C7E-FB0394327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CBE4A3-F1E5-7826-754E-10B8B6A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E41526E-AC7F-3073-71DF-F3E88C6B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D6078E-9BCA-F4A3-1815-5CA990E2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10510-8C70-7F45-C926-6D6A68BB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DD56B5-7A5A-2830-6A05-623ED6C4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002085-CF51-CA91-D010-7BD78670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6E53E5-7630-4BD1-0ED9-8B43CF54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8DEB9B-69D0-2DE7-A639-0F26725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50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04E65E8-DB24-535F-82EF-7CD0C30FF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ADBEA3B-C3DF-B91D-26A0-09BA96FB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3C4E91-2558-F223-072C-2B9F3EA9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7B77D10-5A4A-DAC2-95AF-62C6ACAD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98A5C5-A39A-AEC0-FA14-1AF66F20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92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4BE06-2BC7-5335-77B6-36596AA6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F91DD7-839C-D6EA-5740-4D2CA061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97D8FE-7198-FDE7-C5F2-3F618CA1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7BAB3A-5D32-235C-A980-3D3D0507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EE1546-3BC7-9858-0831-7BE21020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8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15621-F091-7716-851F-EE0DC86F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FC5A48-42AC-2632-C866-81B0C6AD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432397-157B-324D-4417-AC16204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0F2E7E-EE68-AF4C-A587-417A3331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C7457C-439E-DA6C-7171-90642030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74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261091-01A6-CF02-EC97-3EE4C0C6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BC6CF6-CA25-D3D7-77AF-D79E83C4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879E89-4D8F-F303-0115-D31BBBDE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B5DCE3-B925-9218-D48C-94C9A75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6B9413-0DB7-239B-C953-2B4C859E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27E683D-5ADF-518F-3AFF-AE6DD412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2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D92CC-E76F-2EBB-AAE9-6C4939AF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AD6334-DFB7-EE2B-F4C7-564446C1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AA00C6-E424-EEEB-1BAE-04699473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DF278F0-979F-AB18-EE9E-628BD32BF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0382B47-9A1F-7665-4942-AB251886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2CF24B7-00A8-041A-47D2-C6912A61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A865317-C5F9-F671-8B15-B6721756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34CF6A8-DE0C-A13B-E4C2-869ED560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68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70623E-EBA6-6071-0744-D4FDFE79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B4021E9-F0E9-1423-A4C0-C791D4B8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5C90E19-0A2E-B875-AE3E-AE89DD67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54FE99D-7EF0-BAF9-100D-87DC196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9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606966D-BAB8-7399-6799-CF6944E6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3083D0-FB74-3BE9-0D6B-8456455B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AD1EAD3-4EB5-A7C5-74E5-F4DFF237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3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DECDE-3F3A-D481-7F80-3C260429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7D0B5-0B70-E103-A632-7F47A820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32F650-1E3D-DC92-092A-B5F7936A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6960B7A-8EF6-3617-1712-40A2ED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04D5D3-5909-94DD-8A29-6003BD4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F37BBF-C069-E1C2-A70C-870AA410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4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DE1AA0-7D50-B715-B6F6-7CD82165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00AE800-D475-3476-49F3-5F905BF03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81BBE80-0205-B712-0938-0638E673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1A7FA4-B7DA-F3A3-8F6F-2E21E6F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9A6A0-6D8E-8DC8-0C8A-8E76325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FABE19-533E-BF31-5AC2-83D521B6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1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2CFE546-E7CC-FA8B-447B-CDA323B8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7787B9-3004-FE24-8663-7A07349A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7AA67A-EC81-6301-AEAD-4C47D525D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1A42-CA06-4B8C-A0C2-64DAC2CB7A24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6A2576-27C5-67A4-8F39-F2F16DC76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EDA185-12CD-D93C-5618-CA6BE71E0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FA71-2370-4EEB-A3FF-9ADE6212F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46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2947ED-DEFE-BE7F-BB00-CD61E6F1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3225800"/>
          </a:xfrm>
        </p:spPr>
        <p:txBody>
          <a:bodyPr>
            <a:normAutofit/>
          </a:bodyPr>
          <a:lstStyle/>
          <a:p>
            <a:r>
              <a:rPr lang="cs-CZ" sz="4400" dirty="0"/>
              <a:t>Semestrální projekt 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Autorizační biometrický systém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5492F3-900B-8409-C197-DD598D60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4585"/>
            <a:ext cx="9144000" cy="1655762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Zpracoval: Bradáč, Penkala, Vávra</a:t>
            </a:r>
          </a:p>
        </p:txBody>
      </p:sp>
    </p:spTree>
    <p:extLst>
      <p:ext uri="{BB962C8B-B14F-4D97-AF65-F5344CB8AC3E}">
        <p14:creationId xmlns:p14="http://schemas.microsoft.com/office/powerpoint/2010/main" val="242551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Organizační struktura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FACF6F7-577C-54DD-C4FC-899A0DCD5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37" y="1472888"/>
            <a:ext cx="7211290" cy="5344839"/>
          </a:xfrm>
        </p:spPr>
      </p:pic>
    </p:spTree>
    <p:extLst>
      <p:ext uri="{BB962C8B-B14F-4D97-AF65-F5344CB8AC3E}">
        <p14:creationId xmlns:p14="http://schemas.microsoft.com/office/powerpoint/2010/main" val="135302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Časový plán agilní/vodopádové řízení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3A08B5D0-F407-26CD-4D86-871196D3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40" y="2350113"/>
            <a:ext cx="11525319" cy="3113112"/>
          </a:xfrm>
        </p:spPr>
      </p:pic>
    </p:spTree>
    <p:extLst>
      <p:ext uri="{BB962C8B-B14F-4D97-AF65-F5344CB8AC3E}">
        <p14:creationId xmlns:p14="http://schemas.microsoft.com/office/powerpoint/2010/main" val="262442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Časový plán agilní/vodopádové řízení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D62E119-AC20-BEF6-D32E-720C5937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555" y="1264749"/>
            <a:ext cx="8582890" cy="5593251"/>
          </a:xfrm>
        </p:spPr>
      </p:pic>
    </p:spTree>
    <p:extLst>
      <p:ext uri="{BB962C8B-B14F-4D97-AF65-F5344CB8AC3E}">
        <p14:creationId xmlns:p14="http://schemas.microsoft.com/office/powerpoint/2010/main" val="2682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Registr zainteresovaných stran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53B9168-E715-CB32-22DD-B7A9D7D45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83" y="1704231"/>
            <a:ext cx="9191625" cy="4788644"/>
          </a:xfrm>
        </p:spPr>
      </p:pic>
    </p:spTree>
    <p:extLst>
      <p:ext uri="{BB962C8B-B14F-4D97-AF65-F5344CB8AC3E}">
        <p14:creationId xmlns:p14="http://schemas.microsoft.com/office/powerpoint/2010/main" val="38315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Řízení rizik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2770A3-D411-BE14-D6BF-1B481F75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Katalog aktiv</a:t>
            </a:r>
          </a:p>
          <a:p>
            <a:r>
              <a:rPr lang="cs-CZ" dirty="0"/>
              <a:t>Seznam hrozeb</a:t>
            </a:r>
          </a:p>
          <a:p>
            <a:r>
              <a:rPr lang="cs-CZ" dirty="0"/>
              <a:t>Katalog rizik</a:t>
            </a:r>
          </a:p>
        </p:txBody>
      </p:sp>
    </p:spTree>
    <p:extLst>
      <p:ext uri="{BB962C8B-B14F-4D97-AF65-F5344CB8AC3E}">
        <p14:creationId xmlns:p14="http://schemas.microsoft.com/office/powerpoint/2010/main" val="168733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Zadávací listina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2770A3-D411-BE14-D6BF-1B481F75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Záměr projektu</a:t>
            </a:r>
          </a:p>
          <a:p>
            <a:r>
              <a:rPr lang="cs-CZ" dirty="0"/>
              <a:t>Ověření realizovatelnosti</a:t>
            </a:r>
          </a:p>
          <a:p>
            <a:r>
              <a:rPr lang="cs-CZ" dirty="0"/>
              <a:t>Rizika záměru</a:t>
            </a:r>
          </a:p>
          <a:p>
            <a:r>
              <a:rPr lang="cs-CZ" dirty="0"/>
              <a:t>Manažer projektu, jeho pravomoci a povinnosti</a:t>
            </a:r>
          </a:p>
          <a:p>
            <a:r>
              <a:rPr lang="cs-CZ" dirty="0"/>
              <a:t>Časový a zdrojový rámec projektu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84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Zakládací listina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2770A3-D411-BE14-D6BF-1B481F75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projektu</a:t>
            </a:r>
          </a:p>
          <a:p>
            <a:r>
              <a:rPr lang="cs-CZ" dirty="0"/>
              <a:t>Záměr projektu</a:t>
            </a:r>
          </a:p>
          <a:p>
            <a:r>
              <a:rPr lang="cs-CZ" dirty="0"/>
              <a:t>Identifikovaná rizika záměru projektu</a:t>
            </a:r>
          </a:p>
          <a:p>
            <a:r>
              <a:rPr lang="cs-CZ" dirty="0"/>
              <a:t>Zdrojový rámec projektu</a:t>
            </a:r>
          </a:p>
          <a:p>
            <a:r>
              <a:rPr lang="cs-CZ" dirty="0"/>
              <a:t>Časový rámec projektu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957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Zakládací listina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2770A3-D411-BE14-D6BF-1B481F75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Omezení a předpoklady projektu</a:t>
            </a:r>
          </a:p>
          <a:p>
            <a:r>
              <a:rPr lang="cs-CZ" dirty="0"/>
              <a:t>Doplňující údaje o projektu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15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/>
              <a:t>Logická rámcová matice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ACDB7B5-5E3C-C9D9-C16E-96A87D693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2" y="1998133"/>
            <a:ext cx="11941255" cy="4494742"/>
          </a:xfrm>
        </p:spPr>
      </p:pic>
    </p:spTree>
    <p:extLst>
      <p:ext uri="{BB962C8B-B14F-4D97-AF65-F5344CB8AC3E}">
        <p14:creationId xmlns:p14="http://schemas.microsoft.com/office/powerpoint/2010/main" val="404757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WBS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2D2488F-AC6C-B903-F4E9-A7FFA028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1398"/>
            <a:ext cx="10845799" cy="5507467"/>
          </a:xfrm>
        </p:spPr>
      </p:pic>
    </p:spTree>
    <p:extLst>
      <p:ext uri="{BB962C8B-B14F-4D97-AF65-F5344CB8AC3E}">
        <p14:creationId xmlns:p14="http://schemas.microsoft.com/office/powerpoint/2010/main" val="2481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Statement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Work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466CBDD-AAE6-9D84-58E3-88E20CC4B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68" y="1530820"/>
            <a:ext cx="8551332" cy="5327180"/>
          </a:xfrm>
        </p:spPr>
      </p:pic>
    </p:spTree>
    <p:extLst>
      <p:ext uri="{BB962C8B-B14F-4D97-AF65-F5344CB8AC3E}">
        <p14:creationId xmlns:p14="http://schemas.microsoft.com/office/powerpoint/2010/main" val="357139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Seznam funkcionalit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78CFC4F-4C54-CB90-651A-A396B384C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8" y="2665670"/>
            <a:ext cx="11844364" cy="1606378"/>
          </a:xfrm>
        </p:spPr>
      </p:pic>
    </p:spTree>
    <p:extLst>
      <p:ext uri="{BB962C8B-B14F-4D97-AF65-F5344CB8AC3E}">
        <p14:creationId xmlns:p14="http://schemas.microsoft.com/office/powerpoint/2010/main" val="225434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CDF17-4E3E-A046-E25D-2398AF1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User </a:t>
            </a:r>
            <a:r>
              <a:rPr lang="cs-CZ" dirty="0" err="1"/>
              <a:t>stories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C5DAEEE-3FDC-996B-C66B-29D8DE84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Biometrický </a:t>
            </a:r>
            <a:r>
              <a:rPr lang="cs-CZ" dirty="0" err="1"/>
              <a:t>scan</a:t>
            </a:r>
            <a:r>
              <a:rPr lang="cs-CZ" dirty="0"/>
              <a:t> prstu</a:t>
            </a:r>
          </a:p>
          <a:p>
            <a:r>
              <a:rPr lang="cs-CZ" dirty="0"/>
              <a:t>Rozpoznání otisku prstu</a:t>
            </a:r>
          </a:p>
          <a:p>
            <a:r>
              <a:rPr lang="cs-CZ" dirty="0"/>
              <a:t>Autorizace</a:t>
            </a:r>
          </a:p>
          <a:p>
            <a:r>
              <a:rPr lang="cs-CZ" dirty="0"/>
              <a:t>První otisk prstu</a:t>
            </a:r>
          </a:p>
          <a:p>
            <a:r>
              <a:rPr lang="cs-CZ" dirty="0"/>
              <a:t>Práce s databází</a:t>
            </a:r>
          </a:p>
          <a:p>
            <a:r>
              <a:rPr lang="cs-CZ" dirty="0"/>
              <a:t>Práce s SW funkcionalitami</a:t>
            </a:r>
          </a:p>
        </p:txBody>
      </p:sp>
    </p:spTree>
    <p:extLst>
      <p:ext uri="{BB962C8B-B14F-4D97-AF65-F5344CB8AC3E}">
        <p14:creationId xmlns:p14="http://schemas.microsoft.com/office/powerpoint/2010/main" val="2707505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0F79FC32A2984C84415BBFFD2C02F9" ma:contentTypeVersion="14" ma:contentTypeDescription="Vytvoří nový dokument" ma:contentTypeScope="" ma:versionID="2881120b44bdcd05180931bf0eb6b301">
  <xsd:schema xmlns:xsd="http://www.w3.org/2001/XMLSchema" xmlns:xs="http://www.w3.org/2001/XMLSchema" xmlns:p="http://schemas.microsoft.com/office/2006/metadata/properties" xmlns:ns2="6f183df8-ba9a-4925-ba54-8e470b847b50" xmlns:ns3="fe6a56d7-5d9f-42f3-ae7d-cda430b6bc78" targetNamespace="http://schemas.microsoft.com/office/2006/metadata/properties" ma:root="true" ma:fieldsID="f7f069c27a071d5c1de61040561b98bc" ns2:_="" ns3:_="">
    <xsd:import namespace="6f183df8-ba9a-4925-ba54-8e470b847b50"/>
    <xsd:import namespace="fe6a56d7-5d9f-42f3-ae7d-cda430b6bc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dod_x011b_la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83df8-ba9a-4925-ba54-8e470b847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Značky obrázků" ma:readOnly="false" ma:fieldId="{5cf76f15-5ced-4ddc-b409-7134ff3c332f}" ma:taxonomyMulti="true" ma:sspId="fcb7fd1e-3125-4b98-ae4a-97bb18aad1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od_x011b_lat" ma:index="21" nillable="true" ma:displayName="dodělat" ma:format="Dropdown" ma:internalName="dod_x011b_la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a56d7-5d9f-42f3-ae7d-cda430b6bc7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f28a8a4-af33-40fe-b042-4180104f8a4a}" ma:internalName="TaxCatchAll" ma:showField="CatchAllData" ma:web="fe6a56d7-5d9f-42f3-ae7d-cda430b6bc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d_x011b_lat xmlns="6f183df8-ba9a-4925-ba54-8e470b847b50" xsi:nil="true"/>
    <TaxCatchAll xmlns="fe6a56d7-5d9f-42f3-ae7d-cda430b6bc78" xsi:nil="true"/>
    <lcf76f155ced4ddcb4097134ff3c332f xmlns="6f183df8-ba9a-4925-ba54-8e470b847b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FF0D63-CE98-4928-AD0E-71952BF056EA}"/>
</file>

<file path=customXml/itemProps2.xml><?xml version="1.0" encoding="utf-8"?>
<ds:datastoreItem xmlns:ds="http://schemas.openxmlformats.org/officeDocument/2006/customXml" ds:itemID="{1A4A54F0-0530-4C07-8110-C86B22830113}"/>
</file>

<file path=customXml/itemProps3.xml><?xml version="1.0" encoding="utf-8"?>
<ds:datastoreItem xmlns:ds="http://schemas.openxmlformats.org/officeDocument/2006/customXml" ds:itemID="{A64068F2-0E97-43DE-8354-12F207478005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116</Words>
  <Application>Microsoft Office PowerPoint</Application>
  <PresentationFormat>Širokoúhlá obrazovka</PresentationFormat>
  <Paragraphs>39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Motiv Office</vt:lpstr>
      <vt:lpstr>Semestrální projekt    Autorizační biometrický systém</vt:lpstr>
      <vt:lpstr>Zadávací listina projektu</vt:lpstr>
      <vt:lpstr>Zakládací listina projektu</vt:lpstr>
      <vt:lpstr>Zakládací listina projektu</vt:lpstr>
      <vt:lpstr>Logická rámcová matice</vt:lpstr>
      <vt:lpstr>WBS</vt:lpstr>
      <vt:lpstr>Statement of Work</vt:lpstr>
      <vt:lpstr>Seznam funkcionalit</vt:lpstr>
      <vt:lpstr>User stories</vt:lpstr>
      <vt:lpstr>Organizační struktura</vt:lpstr>
      <vt:lpstr>Časový plán agilní/vodopádové řízení</vt:lpstr>
      <vt:lpstr>Časový plán agilní/vodopádové řízení</vt:lpstr>
      <vt:lpstr>Registr zainteresovaných stran</vt:lpstr>
      <vt:lpstr>Řízení rizik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projekt   Autorizační biometrický systém</dc:title>
  <dc:creator>Penkala Jakub</dc:creator>
  <cp:lastModifiedBy>Penkala Jakub</cp:lastModifiedBy>
  <cp:revision>8</cp:revision>
  <dcterms:created xsi:type="dcterms:W3CDTF">2022-12-19T10:44:41Z</dcterms:created>
  <dcterms:modified xsi:type="dcterms:W3CDTF">2022-12-19T11:33:27Z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0x010100420F79FC32A2984C84415BBFFD2C02F9</vt:lpwstr>
  </property>
</Properties>
</file>