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1955" y="795334"/>
            <a:ext cx="9144000" cy="2205770"/>
          </a:xfrm>
        </p:spPr>
        <p:txBody>
          <a:bodyPr/>
          <a:p>
            <a:r>
              <a:rPr lang="zh-CN" altLang="en-US"/>
              <a:t>测试</a:t>
            </a:r>
            <a:r>
              <a:rPr lang="en-US" altLang="zh-CN"/>
              <a:t>web</a:t>
            </a:r>
            <a:r>
              <a:rPr lang="zh-CN" altLang="en-US"/>
              <a:t>预览效果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397373"/>
          </a:xfrm>
        </p:spPr>
        <p:txBody>
          <a:bodyPr/>
          <a:p>
            <a:r>
              <a:rPr lang="zh-CN" altLang="en-US"/>
              <a:t>测试</a:t>
            </a:r>
            <a:r>
              <a:rPr lang="en-US" altLang="zh-CN"/>
              <a:t>web</a:t>
            </a:r>
            <a:r>
              <a:rPr lang="zh-CN" altLang="en-US"/>
              <a:t>预览效果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39" y="580517"/>
            <a:ext cx="10515600" cy="1325563"/>
          </a:xfrm>
        </p:spPr>
        <p:txBody>
          <a:bodyPr/>
          <a:p>
            <a:r>
              <a:rPr lang="zh-CN" altLang="en-US"/>
              <a:t>标题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39" y="1983597"/>
            <a:ext cx="10515600" cy="4351338"/>
          </a:xfrm>
        </p:spPr>
        <p:txBody>
          <a:bodyPr/>
          <a:p>
            <a:r>
              <a:rPr lang="en-US" altLang="zh-CN"/>
              <a:t>xxxxxxxxxxxxxxxxxxxxxxx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47417" y="2755289"/>
            <a:ext cx="2438400" cy="2438400"/>
          </a:xfrm>
          <a:prstGeom prst="rect">
            <a:avLst/>
          </a:prstGeom>
        </p:spPr>
      </p:pic>
      <p:pic>
        <p:nvPicPr>
          <p:cNvPr id="6" name="图片 5" descr="upload_post_object_v2_22380088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45" y="1983105"/>
            <a:ext cx="3875405" cy="387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589" y="1562490"/>
            <a:ext cx="10515600" cy="4351338"/>
          </a:xfrm>
        </p:spPr>
        <p:txBody>
          <a:bodyPr/>
          <a:p>
            <a:r>
              <a:rPr lang="en-US" altLang="zh-CN"/>
              <a:t>xxxxxxxxxxxxxxxxxxxxxx</a:t>
            </a:r>
            <a:endParaRPr lang="zh-CN" altLang="en-US"/>
          </a:p>
        </p:txBody>
      </p:sp>
      <p:pic>
        <p:nvPicPr>
          <p:cNvPr id="5" name="图片 4" descr="upload_post_object_v2_30025933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2677" y="2222819"/>
            <a:ext cx="3637227" cy="3279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6017" y="2729151"/>
            <a:ext cx="2439035" cy="2439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Office WWO_wpscloud_20241111214306-447e07b652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汉仪旗黑KW 55S</vt:lpstr>
      <vt:lpstr>汉仪书宋二KW</vt:lpstr>
      <vt:lpstr>Kingsoft Confetti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测试web预览效果</dc:title>
  <dc:creator/>
  <cp:lastModifiedBy/>
  <dcterms:created xsi:type="dcterms:W3CDTF">2024-11-12T07:07:31Z</dcterms:created>
  <dcterms:modified xsi:type="dcterms:W3CDTF">2024-11-12T07:07:31Z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2052-12.9.0.18937</vt:lpwstr>
  </property>
  <property fmtid="{D5CDD505-2E9C-101B-9397-08002B2CF9AE}" pid="3" name="ICV">
    <vt:lpwstr>B75C98F4C40948689CB49D1002CA5FAC</vt:lpwstr>
  </property>
</Properties>
</file>