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9" r:id="rId9"/>
    <p:sldId id="260" r:id="rId10"/>
    <p:sldId id="267" r:id="rId11"/>
    <p:sldId id="268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61" r:id="rId35"/>
    <p:sldId id="262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/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/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/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/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/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/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6A9C6EAD-C0FE-432F-8E61-541DEB5B0030}" type="presOf" srcId="{8F73EFCE-DF3E-4DCE-9C8E-C20835D35AFC}" destId="{52432C9A-2A12-461A-B626-BE3810991238}" srcOrd="0" destOrd="0" presId="urn:microsoft.com/office/officeart/2005/8/layout/chevron1"/>
    <dgm:cxn modelId="{FE8E8F6D-6DF5-4496-B8A1-F90542398469}" type="presOf" srcId="{F9C89437-03B8-4B73-813F-724D41BC2FF1}" destId="{5CEB4B51-FD90-4A9B-81BA-C8A23E6CBB64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CAA2D902-827D-4485-B4C1-451B26C1D8CA}" type="presOf" srcId="{919D2F4A-EB79-49F5-B1FC-80C1B007B47C}" destId="{FEDEA87D-DF55-4435-A278-14D84F41B3A2}" srcOrd="0" destOrd="0" presId="urn:microsoft.com/office/officeart/2005/8/layout/chevron1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610615A1-206A-4F27-9B9D-63F9D9D81E44}" type="presOf" srcId="{6C7EF548-DE58-4768-9ADF-0F3F0529BC2F}" destId="{58898D16-FCA2-401F-980C-AD254932D861}" srcOrd="0" destOrd="0" presId="urn:microsoft.com/office/officeart/2005/8/layout/chevron1"/>
    <dgm:cxn modelId="{91B92BF4-2F75-4807-BF82-C25209D7F79C}" type="presOf" srcId="{0E34722D-8C09-4B1C-BBB3-12C4C8628562}" destId="{5954512D-082A-45C8-8DAB-8B07F8BBA9E3}" srcOrd="0" destOrd="0" presId="urn:microsoft.com/office/officeart/2005/8/layout/chevron1"/>
    <dgm:cxn modelId="{D9F6D313-CE7D-4587-A4C9-1C445FD20F83}" type="presOf" srcId="{C507AFD5-0CF5-4441-B715-C832B55EB11F}" destId="{A454294F-6EB6-4FA9-8E8B-6FBA7BE3D6BF}" srcOrd="0" destOrd="0" presId="urn:microsoft.com/office/officeart/2005/8/layout/chevron1"/>
    <dgm:cxn modelId="{9C470B2E-9A24-44A8-86A0-D5455DB09E91}" type="presOf" srcId="{CEA0FC1B-822F-45C7-AFC6-4A2DA23879F8}" destId="{DB87151D-FABD-4AFE-B4F5-5720525BCB6D}" srcOrd="0" destOrd="0" presId="urn:microsoft.com/office/officeart/2005/8/layout/chevron1"/>
    <dgm:cxn modelId="{3783FDA3-33B7-4A88-8CD9-F65E17A629B6}" type="presOf" srcId="{B0EEE282-3A3C-4312-ADB5-9DB7211E55F5}" destId="{81F98379-8E0F-4807-85D9-E207FB023C68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F9350AF2-85E0-465E-8248-9136CA3BC4CB}" type="presOf" srcId="{5D4CACCC-3F89-4879-98A2-EBBFB36963FC}" destId="{1CE424FD-20A5-4FD1-9FC0-3476F455EAAC}" srcOrd="0" destOrd="0" presId="urn:microsoft.com/office/officeart/2005/8/layout/chevron1"/>
    <dgm:cxn modelId="{DF2E989E-C9D0-4897-A196-E8654C6A05E5}" type="presParOf" srcId="{81F98379-8E0F-4807-85D9-E207FB023C68}" destId="{DB87151D-FABD-4AFE-B4F5-5720525BCB6D}" srcOrd="0" destOrd="0" presId="urn:microsoft.com/office/officeart/2005/8/layout/chevron1"/>
    <dgm:cxn modelId="{D33FF90A-83DA-41E2-87DF-4943C177A17F}" type="presParOf" srcId="{81F98379-8E0F-4807-85D9-E207FB023C68}" destId="{56207423-F958-4694-8481-B5E12B8A28AF}" srcOrd="1" destOrd="0" presId="urn:microsoft.com/office/officeart/2005/8/layout/chevron1"/>
    <dgm:cxn modelId="{C1AAA968-83FC-4D44-92BF-9475AE46556E}" type="presParOf" srcId="{81F98379-8E0F-4807-85D9-E207FB023C68}" destId="{1CE424FD-20A5-4FD1-9FC0-3476F455EAAC}" srcOrd="2" destOrd="0" presId="urn:microsoft.com/office/officeart/2005/8/layout/chevron1"/>
    <dgm:cxn modelId="{C949560B-5C42-4A7F-801E-24F6955313D4}" type="presParOf" srcId="{81F98379-8E0F-4807-85D9-E207FB023C68}" destId="{581ABA9A-29AF-4A94-AD6E-CE6710EE889C}" srcOrd="3" destOrd="0" presId="urn:microsoft.com/office/officeart/2005/8/layout/chevron1"/>
    <dgm:cxn modelId="{37016495-1F6C-4C0D-A2FC-6223E047239F}" type="presParOf" srcId="{81F98379-8E0F-4807-85D9-E207FB023C68}" destId="{5CEB4B51-FD90-4A9B-81BA-C8A23E6CBB64}" srcOrd="4" destOrd="0" presId="urn:microsoft.com/office/officeart/2005/8/layout/chevron1"/>
    <dgm:cxn modelId="{C37BBCB3-1CE8-4702-AD1D-D616F23C7EA2}" type="presParOf" srcId="{81F98379-8E0F-4807-85D9-E207FB023C68}" destId="{1ED1A946-2349-46D1-A97B-3D82D5C97294}" srcOrd="5" destOrd="0" presId="urn:microsoft.com/office/officeart/2005/8/layout/chevron1"/>
    <dgm:cxn modelId="{1A80CC1D-3CA4-480A-90FE-F71AB0FF6186}" type="presParOf" srcId="{81F98379-8E0F-4807-85D9-E207FB023C68}" destId="{5954512D-082A-45C8-8DAB-8B07F8BBA9E3}" srcOrd="6" destOrd="0" presId="urn:microsoft.com/office/officeart/2005/8/layout/chevron1"/>
    <dgm:cxn modelId="{CDD1D30F-031D-4C6B-A814-A713F55E47AA}" type="presParOf" srcId="{81F98379-8E0F-4807-85D9-E207FB023C68}" destId="{8D152900-187E-4111-8418-116A6BC35752}" srcOrd="7" destOrd="0" presId="urn:microsoft.com/office/officeart/2005/8/layout/chevron1"/>
    <dgm:cxn modelId="{53B5DDEA-C7A1-4E8B-9E45-55C4019C3727}" type="presParOf" srcId="{81F98379-8E0F-4807-85D9-E207FB023C68}" destId="{FEDEA87D-DF55-4435-A278-14D84F41B3A2}" srcOrd="8" destOrd="0" presId="urn:microsoft.com/office/officeart/2005/8/layout/chevron1"/>
    <dgm:cxn modelId="{B806E8D3-99A8-4009-8099-7B9AC0C9C476}" type="presParOf" srcId="{81F98379-8E0F-4807-85D9-E207FB023C68}" destId="{59B02610-66DB-4FDF-90B3-A7E0BA9353E7}" srcOrd="9" destOrd="0" presId="urn:microsoft.com/office/officeart/2005/8/layout/chevron1"/>
    <dgm:cxn modelId="{EC5A8EE4-3D00-40BF-AB33-03DF05158BC7}" type="presParOf" srcId="{81F98379-8E0F-4807-85D9-E207FB023C68}" destId="{A454294F-6EB6-4FA9-8E8B-6FBA7BE3D6BF}" srcOrd="10" destOrd="0" presId="urn:microsoft.com/office/officeart/2005/8/layout/chevron1"/>
    <dgm:cxn modelId="{DC95D210-A573-4E11-A5B2-4FEA445BE97E}" type="presParOf" srcId="{81F98379-8E0F-4807-85D9-E207FB023C68}" destId="{49766695-F521-4D36-900E-A42C958F6CDE}" srcOrd="11" destOrd="0" presId="urn:microsoft.com/office/officeart/2005/8/layout/chevron1"/>
    <dgm:cxn modelId="{4EA2EBD5-0F02-4424-B4D9-CB746DD1C6AD}" type="presParOf" srcId="{81F98379-8E0F-4807-85D9-E207FB023C68}" destId="{58898D16-FCA2-401F-980C-AD254932D861}" srcOrd="12" destOrd="0" presId="urn:microsoft.com/office/officeart/2005/8/layout/chevron1"/>
    <dgm:cxn modelId="{E8618DB3-B68F-4341-81BB-1D18AA02CF91}" type="presParOf" srcId="{81F98379-8E0F-4807-85D9-E207FB023C68}" destId="{D5894A07-9FA7-4A62-85FE-80E0EBE92CA6}" srcOrd="13" destOrd="0" presId="urn:microsoft.com/office/officeart/2005/8/layout/chevron1"/>
    <dgm:cxn modelId="{1CD41538-F806-4F2B-879A-75602FB42DBA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6C6AAE11-FA40-468E-B625-B8365EB4E838}" type="presOf" srcId="{6C7EF548-DE58-4768-9ADF-0F3F0529BC2F}" destId="{58898D16-FCA2-401F-980C-AD254932D861}" srcOrd="0" destOrd="0" presId="urn:microsoft.com/office/officeart/2005/8/layout/chevron1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61FDD646-735C-407B-9D78-13EE2C7C612E}" type="presOf" srcId="{B0EEE282-3A3C-4312-ADB5-9DB7211E55F5}" destId="{81F98379-8E0F-4807-85D9-E207FB023C68}" srcOrd="0" destOrd="0" presId="urn:microsoft.com/office/officeart/2005/8/layout/chevron1"/>
    <dgm:cxn modelId="{25716868-05F0-4DE6-8422-FD2E8E769E16}" type="presOf" srcId="{8F73EFCE-DF3E-4DCE-9C8E-C20835D35AFC}" destId="{52432C9A-2A12-461A-B626-BE3810991238}" srcOrd="0" destOrd="0" presId="urn:microsoft.com/office/officeart/2005/8/layout/chevron1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34719C4C-52CA-4224-B8E4-1E176D32CDDD}" type="presOf" srcId="{CEA0FC1B-822F-45C7-AFC6-4A2DA23879F8}" destId="{DB87151D-FABD-4AFE-B4F5-5720525BCB6D}" srcOrd="0" destOrd="0" presId="urn:microsoft.com/office/officeart/2005/8/layout/chevron1"/>
    <dgm:cxn modelId="{B7E1AF70-6F6C-4E29-A75C-829C33C84D5F}" type="presOf" srcId="{F9C89437-03B8-4B73-813F-724D41BC2FF1}" destId="{5CEB4B51-FD90-4A9B-81BA-C8A23E6CBB64}" srcOrd="0" destOrd="0" presId="urn:microsoft.com/office/officeart/2005/8/layout/chevron1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885310D3-D588-44C2-968E-6E99FACA9236}" type="presOf" srcId="{0E34722D-8C09-4B1C-BBB3-12C4C8628562}" destId="{5954512D-082A-45C8-8DAB-8B07F8BBA9E3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CF44D92C-98CA-41CE-9BBE-6296B8619BB7}" type="presOf" srcId="{C507AFD5-0CF5-4441-B715-C832B55EB11F}" destId="{A454294F-6EB6-4FA9-8E8B-6FBA7BE3D6BF}" srcOrd="0" destOrd="0" presId="urn:microsoft.com/office/officeart/2005/8/layout/chevron1"/>
    <dgm:cxn modelId="{1115381D-D1E5-45BE-B193-3FAEE02F1946}" type="presOf" srcId="{5D4CACCC-3F89-4879-98A2-EBBFB36963FC}" destId="{1CE424FD-20A5-4FD1-9FC0-3476F455EAAC}" srcOrd="0" destOrd="0" presId="urn:microsoft.com/office/officeart/2005/8/layout/chevron1"/>
    <dgm:cxn modelId="{40784FE6-AEF3-41DF-9075-B35AC77817F0}" type="presOf" srcId="{919D2F4A-EB79-49F5-B1FC-80C1B007B47C}" destId="{FEDEA87D-DF55-4435-A278-14D84F41B3A2}" srcOrd="0" destOrd="0" presId="urn:microsoft.com/office/officeart/2005/8/layout/chevron1"/>
    <dgm:cxn modelId="{63EF7A51-D244-4639-A630-59B822132E73}" type="presParOf" srcId="{81F98379-8E0F-4807-85D9-E207FB023C68}" destId="{DB87151D-FABD-4AFE-B4F5-5720525BCB6D}" srcOrd="0" destOrd="0" presId="urn:microsoft.com/office/officeart/2005/8/layout/chevron1"/>
    <dgm:cxn modelId="{CE21CCBA-8840-4032-B80F-F03D488E881D}" type="presParOf" srcId="{81F98379-8E0F-4807-85D9-E207FB023C68}" destId="{56207423-F958-4694-8481-B5E12B8A28AF}" srcOrd="1" destOrd="0" presId="urn:microsoft.com/office/officeart/2005/8/layout/chevron1"/>
    <dgm:cxn modelId="{A1F30D40-3D51-4607-BBC4-6140FC0728DE}" type="presParOf" srcId="{81F98379-8E0F-4807-85D9-E207FB023C68}" destId="{1CE424FD-20A5-4FD1-9FC0-3476F455EAAC}" srcOrd="2" destOrd="0" presId="urn:microsoft.com/office/officeart/2005/8/layout/chevron1"/>
    <dgm:cxn modelId="{E6DB6826-07A7-41B8-B5D7-D7ECA15ED220}" type="presParOf" srcId="{81F98379-8E0F-4807-85D9-E207FB023C68}" destId="{581ABA9A-29AF-4A94-AD6E-CE6710EE889C}" srcOrd="3" destOrd="0" presId="urn:microsoft.com/office/officeart/2005/8/layout/chevron1"/>
    <dgm:cxn modelId="{A1B2D884-7C63-46C2-BEB8-7A184C39B9FE}" type="presParOf" srcId="{81F98379-8E0F-4807-85D9-E207FB023C68}" destId="{5CEB4B51-FD90-4A9B-81BA-C8A23E6CBB64}" srcOrd="4" destOrd="0" presId="urn:microsoft.com/office/officeart/2005/8/layout/chevron1"/>
    <dgm:cxn modelId="{2B292BC9-DDC9-4BD7-B64C-C19E836CC8F8}" type="presParOf" srcId="{81F98379-8E0F-4807-85D9-E207FB023C68}" destId="{1ED1A946-2349-46D1-A97B-3D82D5C97294}" srcOrd="5" destOrd="0" presId="urn:microsoft.com/office/officeart/2005/8/layout/chevron1"/>
    <dgm:cxn modelId="{DDBB1532-8D2C-4CEC-A11E-331B9AF17B0D}" type="presParOf" srcId="{81F98379-8E0F-4807-85D9-E207FB023C68}" destId="{5954512D-082A-45C8-8DAB-8B07F8BBA9E3}" srcOrd="6" destOrd="0" presId="urn:microsoft.com/office/officeart/2005/8/layout/chevron1"/>
    <dgm:cxn modelId="{A8C85734-68B6-4940-BD5B-6E58735BEF00}" type="presParOf" srcId="{81F98379-8E0F-4807-85D9-E207FB023C68}" destId="{8D152900-187E-4111-8418-116A6BC35752}" srcOrd="7" destOrd="0" presId="urn:microsoft.com/office/officeart/2005/8/layout/chevron1"/>
    <dgm:cxn modelId="{6B9EF3B1-3E9B-4E79-A56D-A9926E693495}" type="presParOf" srcId="{81F98379-8E0F-4807-85D9-E207FB023C68}" destId="{FEDEA87D-DF55-4435-A278-14D84F41B3A2}" srcOrd="8" destOrd="0" presId="urn:microsoft.com/office/officeart/2005/8/layout/chevron1"/>
    <dgm:cxn modelId="{F9E93B0F-6429-4E03-8E67-CD47D03707B3}" type="presParOf" srcId="{81F98379-8E0F-4807-85D9-E207FB023C68}" destId="{59B02610-66DB-4FDF-90B3-A7E0BA9353E7}" srcOrd="9" destOrd="0" presId="urn:microsoft.com/office/officeart/2005/8/layout/chevron1"/>
    <dgm:cxn modelId="{215FEDFF-CADD-42DC-8F74-61D62CC28A88}" type="presParOf" srcId="{81F98379-8E0F-4807-85D9-E207FB023C68}" destId="{A454294F-6EB6-4FA9-8E8B-6FBA7BE3D6BF}" srcOrd="10" destOrd="0" presId="urn:microsoft.com/office/officeart/2005/8/layout/chevron1"/>
    <dgm:cxn modelId="{38201074-CC72-46E9-866B-44A2E2622567}" type="presParOf" srcId="{81F98379-8E0F-4807-85D9-E207FB023C68}" destId="{49766695-F521-4D36-900E-A42C958F6CDE}" srcOrd="11" destOrd="0" presId="urn:microsoft.com/office/officeart/2005/8/layout/chevron1"/>
    <dgm:cxn modelId="{208803F1-C4FA-4D53-B0C9-3E570C5BBE1A}" type="presParOf" srcId="{81F98379-8E0F-4807-85D9-E207FB023C68}" destId="{58898D16-FCA2-401F-980C-AD254932D861}" srcOrd="12" destOrd="0" presId="urn:microsoft.com/office/officeart/2005/8/layout/chevron1"/>
    <dgm:cxn modelId="{52A5A6EF-096F-447B-81A6-19730D14B8B1}" type="presParOf" srcId="{81F98379-8E0F-4807-85D9-E207FB023C68}" destId="{D5894A07-9FA7-4A62-85FE-80E0EBE92CA6}" srcOrd="13" destOrd="0" presId="urn:microsoft.com/office/officeart/2005/8/layout/chevron1"/>
    <dgm:cxn modelId="{B4DBD371-32B4-4898-9C25-551824532B00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/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/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/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/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/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9DE1B47B-F0A0-45E8-B3E2-06A89A305FF2}" type="presOf" srcId="{6C7EF548-DE58-4768-9ADF-0F3F0529BC2F}" destId="{58898D16-FCA2-401F-980C-AD254932D861}" srcOrd="0" destOrd="0" presId="urn:microsoft.com/office/officeart/2005/8/layout/chevron1"/>
    <dgm:cxn modelId="{2A1BE6E1-111F-425D-8747-508DC7794616}" type="presOf" srcId="{5D4CACCC-3F89-4879-98A2-EBBFB36963FC}" destId="{1CE424FD-20A5-4FD1-9FC0-3476F455EAAC}" srcOrd="0" destOrd="0" presId="urn:microsoft.com/office/officeart/2005/8/layout/chevron1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707FE75B-5993-4650-8762-FC3A14D79935}" type="presOf" srcId="{C507AFD5-0CF5-4441-B715-C832B55EB11F}" destId="{A454294F-6EB6-4FA9-8E8B-6FBA7BE3D6BF}" srcOrd="0" destOrd="0" presId="urn:microsoft.com/office/officeart/2005/8/layout/chevron1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400B14E0-D108-46D2-A7DC-BE7D2BE87732}" type="presOf" srcId="{CEA0FC1B-822F-45C7-AFC6-4A2DA23879F8}" destId="{DB87151D-FABD-4AFE-B4F5-5720525BCB6D}" srcOrd="0" destOrd="0" presId="urn:microsoft.com/office/officeart/2005/8/layout/chevron1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D4DF0494-5FF6-4F8B-9883-71A91C2BE729}" type="presOf" srcId="{F9C89437-03B8-4B73-813F-724D41BC2FF1}" destId="{5CEB4B51-FD90-4A9B-81BA-C8A23E6CBB64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741BD4C3-BC60-466C-960A-E04CAF4BDC6E}" type="presOf" srcId="{B0EEE282-3A3C-4312-ADB5-9DB7211E55F5}" destId="{81F98379-8E0F-4807-85D9-E207FB023C68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B6E2393C-1536-4D2C-9B01-74330FD4A5F9}" type="presOf" srcId="{0E34722D-8C09-4B1C-BBB3-12C4C8628562}" destId="{5954512D-082A-45C8-8DAB-8B07F8BBA9E3}" srcOrd="0" destOrd="0" presId="urn:microsoft.com/office/officeart/2005/8/layout/chevron1"/>
    <dgm:cxn modelId="{B8117A35-0357-422C-BD01-911E320CC033}" type="presOf" srcId="{8F73EFCE-DF3E-4DCE-9C8E-C20835D35AFC}" destId="{52432C9A-2A12-461A-B626-BE3810991238}" srcOrd="0" destOrd="0" presId="urn:microsoft.com/office/officeart/2005/8/layout/chevron1"/>
    <dgm:cxn modelId="{6E7E3C15-75AF-47A8-8D6D-25AB4521DD4D}" type="presOf" srcId="{919D2F4A-EB79-49F5-B1FC-80C1B007B47C}" destId="{FEDEA87D-DF55-4435-A278-14D84F41B3A2}" srcOrd="0" destOrd="0" presId="urn:microsoft.com/office/officeart/2005/8/layout/chevron1"/>
    <dgm:cxn modelId="{4F8CE75F-DBD2-4B3A-A843-F1B5B6B0F6FB}" type="presParOf" srcId="{81F98379-8E0F-4807-85D9-E207FB023C68}" destId="{DB87151D-FABD-4AFE-B4F5-5720525BCB6D}" srcOrd="0" destOrd="0" presId="urn:microsoft.com/office/officeart/2005/8/layout/chevron1"/>
    <dgm:cxn modelId="{D973E4F7-DEB7-4BD8-9C29-5991A29C2979}" type="presParOf" srcId="{81F98379-8E0F-4807-85D9-E207FB023C68}" destId="{56207423-F958-4694-8481-B5E12B8A28AF}" srcOrd="1" destOrd="0" presId="urn:microsoft.com/office/officeart/2005/8/layout/chevron1"/>
    <dgm:cxn modelId="{FB49907F-4A33-4841-AB4A-CACA6325641B}" type="presParOf" srcId="{81F98379-8E0F-4807-85D9-E207FB023C68}" destId="{1CE424FD-20A5-4FD1-9FC0-3476F455EAAC}" srcOrd="2" destOrd="0" presId="urn:microsoft.com/office/officeart/2005/8/layout/chevron1"/>
    <dgm:cxn modelId="{B670FECF-FFCB-4675-A3E4-4C0DFB70FB14}" type="presParOf" srcId="{81F98379-8E0F-4807-85D9-E207FB023C68}" destId="{581ABA9A-29AF-4A94-AD6E-CE6710EE889C}" srcOrd="3" destOrd="0" presId="urn:microsoft.com/office/officeart/2005/8/layout/chevron1"/>
    <dgm:cxn modelId="{82B456F1-456A-4644-B0B7-7BDE9893916D}" type="presParOf" srcId="{81F98379-8E0F-4807-85D9-E207FB023C68}" destId="{5CEB4B51-FD90-4A9B-81BA-C8A23E6CBB64}" srcOrd="4" destOrd="0" presId="urn:microsoft.com/office/officeart/2005/8/layout/chevron1"/>
    <dgm:cxn modelId="{B7CF48DC-5C08-44FF-ACE6-9E0D941B64C9}" type="presParOf" srcId="{81F98379-8E0F-4807-85D9-E207FB023C68}" destId="{1ED1A946-2349-46D1-A97B-3D82D5C97294}" srcOrd="5" destOrd="0" presId="urn:microsoft.com/office/officeart/2005/8/layout/chevron1"/>
    <dgm:cxn modelId="{34D221E3-32E9-4C7A-977B-33ADD88E913B}" type="presParOf" srcId="{81F98379-8E0F-4807-85D9-E207FB023C68}" destId="{5954512D-082A-45C8-8DAB-8B07F8BBA9E3}" srcOrd="6" destOrd="0" presId="urn:microsoft.com/office/officeart/2005/8/layout/chevron1"/>
    <dgm:cxn modelId="{945544D9-6AAD-4F42-9DAF-95C24F05D7B8}" type="presParOf" srcId="{81F98379-8E0F-4807-85D9-E207FB023C68}" destId="{8D152900-187E-4111-8418-116A6BC35752}" srcOrd="7" destOrd="0" presId="urn:microsoft.com/office/officeart/2005/8/layout/chevron1"/>
    <dgm:cxn modelId="{0B17534C-AF20-43B2-BE22-F3CA2FE7C1E3}" type="presParOf" srcId="{81F98379-8E0F-4807-85D9-E207FB023C68}" destId="{FEDEA87D-DF55-4435-A278-14D84F41B3A2}" srcOrd="8" destOrd="0" presId="urn:microsoft.com/office/officeart/2005/8/layout/chevron1"/>
    <dgm:cxn modelId="{137A9671-327D-41DC-B536-723E4ED56BEF}" type="presParOf" srcId="{81F98379-8E0F-4807-85D9-E207FB023C68}" destId="{59B02610-66DB-4FDF-90B3-A7E0BA9353E7}" srcOrd="9" destOrd="0" presId="urn:microsoft.com/office/officeart/2005/8/layout/chevron1"/>
    <dgm:cxn modelId="{8A1E0444-864E-43B3-B09A-F74D448D83EE}" type="presParOf" srcId="{81F98379-8E0F-4807-85D9-E207FB023C68}" destId="{A454294F-6EB6-4FA9-8E8B-6FBA7BE3D6BF}" srcOrd="10" destOrd="0" presId="urn:microsoft.com/office/officeart/2005/8/layout/chevron1"/>
    <dgm:cxn modelId="{0165E4C8-F5A5-413D-8D25-EC0A2E1CEF4F}" type="presParOf" srcId="{81F98379-8E0F-4807-85D9-E207FB023C68}" destId="{49766695-F521-4D36-900E-A42C958F6CDE}" srcOrd="11" destOrd="0" presId="urn:microsoft.com/office/officeart/2005/8/layout/chevron1"/>
    <dgm:cxn modelId="{EBA21E08-FCE2-4827-B035-4FA388978C3E}" type="presParOf" srcId="{81F98379-8E0F-4807-85D9-E207FB023C68}" destId="{58898D16-FCA2-401F-980C-AD254932D861}" srcOrd="12" destOrd="0" presId="urn:microsoft.com/office/officeart/2005/8/layout/chevron1"/>
    <dgm:cxn modelId="{33FB221F-589F-4748-8456-ABBB952A4FA2}" type="presParOf" srcId="{81F98379-8E0F-4807-85D9-E207FB023C68}" destId="{D5894A07-9FA7-4A62-85FE-80E0EBE92CA6}" srcOrd="13" destOrd="0" presId="urn:microsoft.com/office/officeart/2005/8/layout/chevron1"/>
    <dgm:cxn modelId="{0E285A1E-3778-461D-99D2-755C9E0D5AA9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/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/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/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/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9E708AF0-D423-4DFC-998D-4E265A986921}" type="presOf" srcId="{C507AFD5-0CF5-4441-B715-C832B55EB11F}" destId="{A454294F-6EB6-4FA9-8E8B-6FBA7BE3D6BF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5D2488EB-F667-46DF-9DAD-807A10A63BA9}" type="presOf" srcId="{CEA0FC1B-822F-45C7-AFC6-4A2DA23879F8}" destId="{DB87151D-FABD-4AFE-B4F5-5720525BCB6D}" srcOrd="0" destOrd="0" presId="urn:microsoft.com/office/officeart/2005/8/layout/chevron1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BED25F63-688C-48E8-818E-A6510A37B251}" type="presOf" srcId="{919D2F4A-EB79-49F5-B1FC-80C1B007B47C}" destId="{FEDEA87D-DF55-4435-A278-14D84F41B3A2}" srcOrd="0" destOrd="0" presId="urn:microsoft.com/office/officeart/2005/8/layout/chevron1"/>
    <dgm:cxn modelId="{9C8915E0-291D-46F1-B0CD-55C4BC33FC46}" type="presOf" srcId="{6C7EF548-DE58-4768-9ADF-0F3F0529BC2F}" destId="{58898D16-FCA2-401F-980C-AD254932D861}" srcOrd="0" destOrd="0" presId="urn:microsoft.com/office/officeart/2005/8/layout/chevron1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03776498-1977-4296-9336-08B78C332ADB}" type="presOf" srcId="{0E34722D-8C09-4B1C-BBB3-12C4C8628562}" destId="{5954512D-082A-45C8-8DAB-8B07F8BBA9E3}" srcOrd="0" destOrd="0" presId="urn:microsoft.com/office/officeart/2005/8/layout/chevron1"/>
    <dgm:cxn modelId="{535F1A7F-FDB8-4EE3-AD14-6832C690197D}" type="presOf" srcId="{5D4CACCC-3F89-4879-98A2-EBBFB36963FC}" destId="{1CE424FD-20A5-4FD1-9FC0-3476F455EAAC}" srcOrd="0" destOrd="0" presId="urn:microsoft.com/office/officeart/2005/8/layout/chevron1"/>
    <dgm:cxn modelId="{69780C8F-F968-4D75-859C-D03F4C697A72}" type="presOf" srcId="{8F73EFCE-DF3E-4DCE-9C8E-C20835D35AFC}" destId="{52432C9A-2A12-461A-B626-BE3810991238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27388F39-147A-4292-A7BB-C89A8ABCA962}" type="presOf" srcId="{F9C89437-03B8-4B73-813F-724D41BC2FF1}" destId="{5CEB4B51-FD90-4A9B-81BA-C8A23E6CBB64}" srcOrd="0" destOrd="0" presId="urn:microsoft.com/office/officeart/2005/8/layout/chevron1"/>
    <dgm:cxn modelId="{2C71722B-2F95-40B4-ACD1-D77D237C8915}" type="presOf" srcId="{B0EEE282-3A3C-4312-ADB5-9DB7211E55F5}" destId="{81F98379-8E0F-4807-85D9-E207FB023C68}" srcOrd="0" destOrd="0" presId="urn:microsoft.com/office/officeart/2005/8/layout/chevron1"/>
    <dgm:cxn modelId="{1D63AED1-211C-454A-B45C-9C8D69F1797B}" type="presParOf" srcId="{81F98379-8E0F-4807-85D9-E207FB023C68}" destId="{DB87151D-FABD-4AFE-B4F5-5720525BCB6D}" srcOrd="0" destOrd="0" presId="urn:microsoft.com/office/officeart/2005/8/layout/chevron1"/>
    <dgm:cxn modelId="{29E0A6C3-B080-4ADE-B857-11FDEBB8FFA3}" type="presParOf" srcId="{81F98379-8E0F-4807-85D9-E207FB023C68}" destId="{56207423-F958-4694-8481-B5E12B8A28AF}" srcOrd="1" destOrd="0" presId="urn:microsoft.com/office/officeart/2005/8/layout/chevron1"/>
    <dgm:cxn modelId="{66C0119C-B5B8-4896-ABF3-7C536819B885}" type="presParOf" srcId="{81F98379-8E0F-4807-85D9-E207FB023C68}" destId="{1CE424FD-20A5-4FD1-9FC0-3476F455EAAC}" srcOrd="2" destOrd="0" presId="urn:microsoft.com/office/officeart/2005/8/layout/chevron1"/>
    <dgm:cxn modelId="{B2CAF7E4-F471-4F5C-9AA7-050E28311D0B}" type="presParOf" srcId="{81F98379-8E0F-4807-85D9-E207FB023C68}" destId="{581ABA9A-29AF-4A94-AD6E-CE6710EE889C}" srcOrd="3" destOrd="0" presId="urn:microsoft.com/office/officeart/2005/8/layout/chevron1"/>
    <dgm:cxn modelId="{6394A5A9-EE2F-4B7B-A7EE-910E660AC29B}" type="presParOf" srcId="{81F98379-8E0F-4807-85D9-E207FB023C68}" destId="{5CEB4B51-FD90-4A9B-81BA-C8A23E6CBB64}" srcOrd="4" destOrd="0" presId="urn:microsoft.com/office/officeart/2005/8/layout/chevron1"/>
    <dgm:cxn modelId="{F3508938-7A9B-45D3-8439-E01772AC305D}" type="presParOf" srcId="{81F98379-8E0F-4807-85D9-E207FB023C68}" destId="{1ED1A946-2349-46D1-A97B-3D82D5C97294}" srcOrd="5" destOrd="0" presId="urn:microsoft.com/office/officeart/2005/8/layout/chevron1"/>
    <dgm:cxn modelId="{F93AB075-3AB7-480B-9057-A743CD43A164}" type="presParOf" srcId="{81F98379-8E0F-4807-85D9-E207FB023C68}" destId="{5954512D-082A-45C8-8DAB-8B07F8BBA9E3}" srcOrd="6" destOrd="0" presId="urn:microsoft.com/office/officeart/2005/8/layout/chevron1"/>
    <dgm:cxn modelId="{87F0FFB0-D335-4A69-930A-0337C5A70A53}" type="presParOf" srcId="{81F98379-8E0F-4807-85D9-E207FB023C68}" destId="{8D152900-187E-4111-8418-116A6BC35752}" srcOrd="7" destOrd="0" presId="urn:microsoft.com/office/officeart/2005/8/layout/chevron1"/>
    <dgm:cxn modelId="{4D927892-BF3E-49D9-8BB0-3D24B5F311F5}" type="presParOf" srcId="{81F98379-8E0F-4807-85D9-E207FB023C68}" destId="{FEDEA87D-DF55-4435-A278-14D84F41B3A2}" srcOrd="8" destOrd="0" presId="urn:microsoft.com/office/officeart/2005/8/layout/chevron1"/>
    <dgm:cxn modelId="{525DBEB9-334C-4B6D-9991-BC5F3339D743}" type="presParOf" srcId="{81F98379-8E0F-4807-85D9-E207FB023C68}" destId="{59B02610-66DB-4FDF-90B3-A7E0BA9353E7}" srcOrd="9" destOrd="0" presId="urn:microsoft.com/office/officeart/2005/8/layout/chevron1"/>
    <dgm:cxn modelId="{8A93E188-34EA-4CAD-965B-AE3458CC4400}" type="presParOf" srcId="{81F98379-8E0F-4807-85D9-E207FB023C68}" destId="{A454294F-6EB6-4FA9-8E8B-6FBA7BE3D6BF}" srcOrd="10" destOrd="0" presId="urn:microsoft.com/office/officeart/2005/8/layout/chevron1"/>
    <dgm:cxn modelId="{9FAAEF4C-CEB8-461D-8FE0-1EDDC716ABDD}" type="presParOf" srcId="{81F98379-8E0F-4807-85D9-E207FB023C68}" destId="{49766695-F521-4D36-900E-A42C958F6CDE}" srcOrd="11" destOrd="0" presId="urn:microsoft.com/office/officeart/2005/8/layout/chevron1"/>
    <dgm:cxn modelId="{F33B8570-2C4F-45FA-AE28-61533910E993}" type="presParOf" srcId="{81F98379-8E0F-4807-85D9-E207FB023C68}" destId="{58898D16-FCA2-401F-980C-AD254932D861}" srcOrd="12" destOrd="0" presId="urn:microsoft.com/office/officeart/2005/8/layout/chevron1"/>
    <dgm:cxn modelId="{EFAED9E3-5F60-4BC1-B6AE-45AAD030DCE3}" type="presParOf" srcId="{81F98379-8E0F-4807-85D9-E207FB023C68}" destId="{D5894A07-9FA7-4A62-85FE-80E0EBE92CA6}" srcOrd="13" destOrd="0" presId="urn:microsoft.com/office/officeart/2005/8/layout/chevron1"/>
    <dgm:cxn modelId="{D9D28292-BD28-45CF-BFF1-5EF3E6A5DBB9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/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/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/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6160CD9D-A182-4993-9045-5C15F7CEF863}" type="presOf" srcId="{5D4CACCC-3F89-4879-98A2-EBBFB36963FC}" destId="{1CE424FD-20A5-4FD1-9FC0-3476F455EAAC}" srcOrd="0" destOrd="0" presId="urn:microsoft.com/office/officeart/2005/8/layout/chevron1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4955BD18-B76E-4FBD-B6DE-312ACB8505D0}" type="presOf" srcId="{C507AFD5-0CF5-4441-B715-C832B55EB11F}" destId="{A454294F-6EB6-4FA9-8E8B-6FBA7BE3D6BF}" srcOrd="0" destOrd="0" presId="urn:microsoft.com/office/officeart/2005/8/layout/chevron1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4F89B29F-255C-4EF5-A450-2D869B5E874A}" type="presOf" srcId="{F9C89437-03B8-4B73-813F-724D41BC2FF1}" destId="{5CEB4B51-FD90-4A9B-81BA-C8A23E6CBB64}" srcOrd="0" destOrd="0" presId="urn:microsoft.com/office/officeart/2005/8/layout/chevron1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D857DFAC-A597-4AD5-A16F-A0CD592F04B9}" type="presOf" srcId="{919D2F4A-EB79-49F5-B1FC-80C1B007B47C}" destId="{FEDEA87D-DF55-4435-A278-14D84F41B3A2}" srcOrd="0" destOrd="0" presId="urn:microsoft.com/office/officeart/2005/8/layout/chevron1"/>
    <dgm:cxn modelId="{53514DDA-615A-4FB8-AD46-C322F335B695}" type="presOf" srcId="{CEA0FC1B-822F-45C7-AFC6-4A2DA23879F8}" destId="{DB87151D-FABD-4AFE-B4F5-5720525BCB6D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2A295DD4-03E2-4BBE-B0A9-BB90BE88262A}" type="presOf" srcId="{8F73EFCE-DF3E-4DCE-9C8E-C20835D35AFC}" destId="{52432C9A-2A12-461A-B626-BE3810991238}" srcOrd="0" destOrd="0" presId="urn:microsoft.com/office/officeart/2005/8/layout/chevron1"/>
    <dgm:cxn modelId="{81B708D5-7626-4471-A668-65850592F77E}" type="presOf" srcId="{6C7EF548-DE58-4768-9ADF-0F3F0529BC2F}" destId="{58898D16-FCA2-401F-980C-AD254932D861}" srcOrd="0" destOrd="0" presId="urn:microsoft.com/office/officeart/2005/8/layout/chevron1"/>
    <dgm:cxn modelId="{6A6B1AC8-61B9-40E3-9214-E15373C31EAF}" type="presOf" srcId="{B0EEE282-3A3C-4312-ADB5-9DB7211E55F5}" destId="{81F98379-8E0F-4807-85D9-E207FB023C68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05AE2864-A21C-44A3-AF49-7F098E5BC315}" type="presOf" srcId="{0E34722D-8C09-4B1C-BBB3-12C4C8628562}" destId="{5954512D-082A-45C8-8DAB-8B07F8BBA9E3}" srcOrd="0" destOrd="0" presId="urn:microsoft.com/office/officeart/2005/8/layout/chevron1"/>
    <dgm:cxn modelId="{454D9791-9C28-4FCA-AC4C-2E72455EE7F6}" type="presParOf" srcId="{81F98379-8E0F-4807-85D9-E207FB023C68}" destId="{DB87151D-FABD-4AFE-B4F5-5720525BCB6D}" srcOrd="0" destOrd="0" presId="urn:microsoft.com/office/officeart/2005/8/layout/chevron1"/>
    <dgm:cxn modelId="{5EB59109-EFD3-4837-8E3F-1F711FA31CEE}" type="presParOf" srcId="{81F98379-8E0F-4807-85D9-E207FB023C68}" destId="{56207423-F958-4694-8481-B5E12B8A28AF}" srcOrd="1" destOrd="0" presId="urn:microsoft.com/office/officeart/2005/8/layout/chevron1"/>
    <dgm:cxn modelId="{5676386F-400D-4F80-88EC-348E5E20AF63}" type="presParOf" srcId="{81F98379-8E0F-4807-85D9-E207FB023C68}" destId="{1CE424FD-20A5-4FD1-9FC0-3476F455EAAC}" srcOrd="2" destOrd="0" presId="urn:microsoft.com/office/officeart/2005/8/layout/chevron1"/>
    <dgm:cxn modelId="{89B4A7DD-A4A4-47AA-A732-887EBD2185E6}" type="presParOf" srcId="{81F98379-8E0F-4807-85D9-E207FB023C68}" destId="{581ABA9A-29AF-4A94-AD6E-CE6710EE889C}" srcOrd="3" destOrd="0" presId="urn:microsoft.com/office/officeart/2005/8/layout/chevron1"/>
    <dgm:cxn modelId="{41D83E0A-3A5E-4FF5-8DF0-C99B825A2C2A}" type="presParOf" srcId="{81F98379-8E0F-4807-85D9-E207FB023C68}" destId="{5CEB4B51-FD90-4A9B-81BA-C8A23E6CBB64}" srcOrd="4" destOrd="0" presId="urn:microsoft.com/office/officeart/2005/8/layout/chevron1"/>
    <dgm:cxn modelId="{810C8A17-F3DB-43B8-BAD2-5ABDEF9D9F24}" type="presParOf" srcId="{81F98379-8E0F-4807-85D9-E207FB023C68}" destId="{1ED1A946-2349-46D1-A97B-3D82D5C97294}" srcOrd="5" destOrd="0" presId="urn:microsoft.com/office/officeart/2005/8/layout/chevron1"/>
    <dgm:cxn modelId="{D9E833F8-167F-476B-A223-9E9953511753}" type="presParOf" srcId="{81F98379-8E0F-4807-85D9-E207FB023C68}" destId="{5954512D-082A-45C8-8DAB-8B07F8BBA9E3}" srcOrd="6" destOrd="0" presId="urn:microsoft.com/office/officeart/2005/8/layout/chevron1"/>
    <dgm:cxn modelId="{273F26A9-AD89-46EE-9F9B-2104F78D45E0}" type="presParOf" srcId="{81F98379-8E0F-4807-85D9-E207FB023C68}" destId="{8D152900-187E-4111-8418-116A6BC35752}" srcOrd="7" destOrd="0" presId="urn:microsoft.com/office/officeart/2005/8/layout/chevron1"/>
    <dgm:cxn modelId="{87585558-8FEC-421B-B0B5-9813520AB649}" type="presParOf" srcId="{81F98379-8E0F-4807-85D9-E207FB023C68}" destId="{FEDEA87D-DF55-4435-A278-14D84F41B3A2}" srcOrd="8" destOrd="0" presId="urn:microsoft.com/office/officeart/2005/8/layout/chevron1"/>
    <dgm:cxn modelId="{8224070D-4729-4A25-85D2-2C96A2F3F676}" type="presParOf" srcId="{81F98379-8E0F-4807-85D9-E207FB023C68}" destId="{59B02610-66DB-4FDF-90B3-A7E0BA9353E7}" srcOrd="9" destOrd="0" presId="urn:microsoft.com/office/officeart/2005/8/layout/chevron1"/>
    <dgm:cxn modelId="{3FCB5C81-6B5C-4508-B081-2705A052889A}" type="presParOf" srcId="{81F98379-8E0F-4807-85D9-E207FB023C68}" destId="{A454294F-6EB6-4FA9-8E8B-6FBA7BE3D6BF}" srcOrd="10" destOrd="0" presId="urn:microsoft.com/office/officeart/2005/8/layout/chevron1"/>
    <dgm:cxn modelId="{3107406C-ABD9-4FA8-9F4F-507E4AE1A44C}" type="presParOf" srcId="{81F98379-8E0F-4807-85D9-E207FB023C68}" destId="{49766695-F521-4D36-900E-A42C958F6CDE}" srcOrd="11" destOrd="0" presId="urn:microsoft.com/office/officeart/2005/8/layout/chevron1"/>
    <dgm:cxn modelId="{A9C6676D-2623-4497-A685-FA8C82A53C02}" type="presParOf" srcId="{81F98379-8E0F-4807-85D9-E207FB023C68}" destId="{58898D16-FCA2-401F-980C-AD254932D861}" srcOrd="12" destOrd="0" presId="urn:microsoft.com/office/officeart/2005/8/layout/chevron1"/>
    <dgm:cxn modelId="{E58341BE-5ECA-4C9E-A279-BA6EEAC43B6B}" type="presParOf" srcId="{81F98379-8E0F-4807-85D9-E207FB023C68}" destId="{D5894A07-9FA7-4A62-85FE-80E0EBE92CA6}" srcOrd="13" destOrd="0" presId="urn:microsoft.com/office/officeart/2005/8/layout/chevron1"/>
    <dgm:cxn modelId="{B26CFB32-D859-4060-819C-2E89A0133F1F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/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/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BFEFB482-F879-4DFF-9D98-DBFACE471A4F}" type="presOf" srcId="{F9C89437-03B8-4B73-813F-724D41BC2FF1}" destId="{5CEB4B51-FD90-4A9B-81BA-C8A23E6CBB64}" srcOrd="0" destOrd="0" presId="urn:microsoft.com/office/officeart/2005/8/layout/chevron1"/>
    <dgm:cxn modelId="{89A16CC6-CAE3-479D-AAE7-E75A2107C622}" type="presOf" srcId="{0E34722D-8C09-4B1C-BBB3-12C4C8628562}" destId="{5954512D-082A-45C8-8DAB-8B07F8BBA9E3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3CF83728-3454-4536-AE13-52DE4F354463}" type="presOf" srcId="{8F73EFCE-DF3E-4DCE-9C8E-C20835D35AFC}" destId="{52432C9A-2A12-461A-B626-BE3810991238}" srcOrd="0" destOrd="0" presId="urn:microsoft.com/office/officeart/2005/8/layout/chevron1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943DCA07-48DE-4704-89BB-F390DE13D8AE}" type="presOf" srcId="{6C7EF548-DE58-4768-9ADF-0F3F0529BC2F}" destId="{58898D16-FCA2-401F-980C-AD254932D861}" srcOrd="0" destOrd="0" presId="urn:microsoft.com/office/officeart/2005/8/layout/chevron1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DDEB91C1-BD64-44C5-B437-FB99B38783FD}" type="presOf" srcId="{B0EEE282-3A3C-4312-ADB5-9DB7211E55F5}" destId="{81F98379-8E0F-4807-85D9-E207FB023C68}" srcOrd="0" destOrd="0" presId="urn:microsoft.com/office/officeart/2005/8/layout/chevron1"/>
    <dgm:cxn modelId="{FBE96DE0-07AA-4F65-ABD8-9D4C15F855B6}" type="presOf" srcId="{CEA0FC1B-822F-45C7-AFC6-4A2DA23879F8}" destId="{DB87151D-FABD-4AFE-B4F5-5720525BCB6D}" srcOrd="0" destOrd="0" presId="urn:microsoft.com/office/officeart/2005/8/layout/chevron1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ABE65CC6-EE68-4287-83E0-F3E368D770E3}" type="presOf" srcId="{C507AFD5-0CF5-4441-B715-C832B55EB11F}" destId="{A454294F-6EB6-4FA9-8E8B-6FBA7BE3D6BF}" srcOrd="0" destOrd="0" presId="urn:microsoft.com/office/officeart/2005/8/layout/chevron1"/>
    <dgm:cxn modelId="{D412D61D-C22E-49D7-8C7F-F4DAB282B286}" type="presOf" srcId="{919D2F4A-EB79-49F5-B1FC-80C1B007B47C}" destId="{FEDEA87D-DF55-4435-A278-14D84F41B3A2}" srcOrd="0" destOrd="0" presId="urn:microsoft.com/office/officeart/2005/8/layout/chevron1"/>
    <dgm:cxn modelId="{DF272878-6DA6-46F6-A500-DA198CB1BAFD}" type="presOf" srcId="{5D4CACCC-3F89-4879-98A2-EBBFB36963FC}" destId="{1CE424FD-20A5-4FD1-9FC0-3476F455EAAC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5064350C-CDA2-47B1-B90E-C342660B4251}" type="presParOf" srcId="{81F98379-8E0F-4807-85D9-E207FB023C68}" destId="{DB87151D-FABD-4AFE-B4F5-5720525BCB6D}" srcOrd="0" destOrd="0" presId="urn:microsoft.com/office/officeart/2005/8/layout/chevron1"/>
    <dgm:cxn modelId="{3DC9563B-294E-4308-9D1A-511A7CA5CC91}" type="presParOf" srcId="{81F98379-8E0F-4807-85D9-E207FB023C68}" destId="{56207423-F958-4694-8481-B5E12B8A28AF}" srcOrd="1" destOrd="0" presId="urn:microsoft.com/office/officeart/2005/8/layout/chevron1"/>
    <dgm:cxn modelId="{A85F9C61-65C9-484A-91AB-1FDABC5955D0}" type="presParOf" srcId="{81F98379-8E0F-4807-85D9-E207FB023C68}" destId="{1CE424FD-20A5-4FD1-9FC0-3476F455EAAC}" srcOrd="2" destOrd="0" presId="urn:microsoft.com/office/officeart/2005/8/layout/chevron1"/>
    <dgm:cxn modelId="{7582B692-7D45-4AC8-9B94-D4B5714F32A9}" type="presParOf" srcId="{81F98379-8E0F-4807-85D9-E207FB023C68}" destId="{581ABA9A-29AF-4A94-AD6E-CE6710EE889C}" srcOrd="3" destOrd="0" presId="urn:microsoft.com/office/officeart/2005/8/layout/chevron1"/>
    <dgm:cxn modelId="{B724210A-10D5-421B-9BF3-5D934D4F176B}" type="presParOf" srcId="{81F98379-8E0F-4807-85D9-E207FB023C68}" destId="{5CEB4B51-FD90-4A9B-81BA-C8A23E6CBB64}" srcOrd="4" destOrd="0" presId="urn:microsoft.com/office/officeart/2005/8/layout/chevron1"/>
    <dgm:cxn modelId="{0D154AE3-A26A-493B-ADAB-6D5CD0E79CC6}" type="presParOf" srcId="{81F98379-8E0F-4807-85D9-E207FB023C68}" destId="{1ED1A946-2349-46D1-A97B-3D82D5C97294}" srcOrd="5" destOrd="0" presId="urn:microsoft.com/office/officeart/2005/8/layout/chevron1"/>
    <dgm:cxn modelId="{D277B490-E62F-42CC-89AD-01DF2BEE7A13}" type="presParOf" srcId="{81F98379-8E0F-4807-85D9-E207FB023C68}" destId="{5954512D-082A-45C8-8DAB-8B07F8BBA9E3}" srcOrd="6" destOrd="0" presId="urn:microsoft.com/office/officeart/2005/8/layout/chevron1"/>
    <dgm:cxn modelId="{C40C7EAC-0D8E-46C6-BA5D-571C4D831946}" type="presParOf" srcId="{81F98379-8E0F-4807-85D9-E207FB023C68}" destId="{8D152900-187E-4111-8418-116A6BC35752}" srcOrd="7" destOrd="0" presId="urn:microsoft.com/office/officeart/2005/8/layout/chevron1"/>
    <dgm:cxn modelId="{D863077E-610F-4B75-9D22-86ABFF4005C4}" type="presParOf" srcId="{81F98379-8E0F-4807-85D9-E207FB023C68}" destId="{FEDEA87D-DF55-4435-A278-14D84F41B3A2}" srcOrd="8" destOrd="0" presId="urn:microsoft.com/office/officeart/2005/8/layout/chevron1"/>
    <dgm:cxn modelId="{6C71848F-37AC-4B80-B007-E406DDB1C73B}" type="presParOf" srcId="{81F98379-8E0F-4807-85D9-E207FB023C68}" destId="{59B02610-66DB-4FDF-90B3-A7E0BA9353E7}" srcOrd="9" destOrd="0" presId="urn:microsoft.com/office/officeart/2005/8/layout/chevron1"/>
    <dgm:cxn modelId="{18312450-9335-40B6-8D6E-FFE98E90B1D4}" type="presParOf" srcId="{81F98379-8E0F-4807-85D9-E207FB023C68}" destId="{A454294F-6EB6-4FA9-8E8B-6FBA7BE3D6BF}" srcOrd="10" destOrd="0" presId="urn:microsoft.com/office/officeart/2005/8/layout/chevron1"/>
    <dgm:cxn modelId="{808926A2-25AB-44C3-BB4C-B173F859D907}" type="presParOf" srcId="{81F98379-8E0F-4807-85D9-E207FB023C68}" destId="{49766695-F521-4D36-900E-A42C958F6CDE}" srcOrd="11" destOrd="0" presId="urn:microsoft.com/office/officeart/2005/8/layout/chevron1"/>
    <dgm:cxn modelId="{16C23477-A0EB-45C7-B4C3-064F11AB6EEC}" type="presParOf" srcId="{81F98379-8E0F-4807-85D9-E207FB023C68}" destId="{58898D16-FCA2-401F-980C-AD254932D861}" srcOrd="12" destOrd="0" presId="urn:microsoft.com/office/officeart/2005/8/layout/chevron1"/>
    <dgm:cxn modelId="{1B394C57-B508-4B2A-B41F-5BCBB054C5D9}" type="presParOf" srcId="{81F98379-8E0F-4807-85D9-E207FB023C68}" destId="{D5894A07-9FA7-4A62-85FE-80E0EBE92CA6}" srcOrd="13" destOrd="0" presId="urn:microsoft.com/office/officeart/2005/8/layout/chevron1"/>
    <dgm:cxn modelId="{B70F7E09-B755-4005-9F9B-8F723BF0FE48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/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7EB5FB7-86EA-4C46-BB26-B2B2D64145C4}" type="presOf" srcId="{919D2F4A-EB79-49F5-B1FC-80C1B007B47C}" destId="{FEDEA87D-DF55-4435-A278-14D84F41B3A2}" srcOrd="0" destOrd="0" presId="urn:microsoft.com/office/officeart/2005/8/layout/chevron1"/>
    <dgm:cxn modelId="{0A5B3FAB-2471-49CF-BA86-68C20D29444F}" type="presOf" srcId="{B0EEE282-3A3C-4312-ADB5-9DB7211E55F5}" destId="{81F98379-8E0F-4807-85D9-E207FB023C68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84FCEC8E-2C3E-4EA5-8AE9-C4295B116901}" type="presOf" srcId="{0E34722D-8C09-4B1C-BBB3-12C4C8628562}" destId="{5954512D-082A-45C8-8DAB-8B07F8BBA9E3}" srcOrd="0" destOrd="0" presId="urn:microsoft.com/office/officeart/2005/8/layout/chevron1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850DB657-2974-4E15-95DC-36C149E71C85}" type="presOf" srcId="{8F73EFCE-DF3E-4DCE-9C8E-C20835D35AFC}" destId="{52432C9A-2A12-461A-B626-BE3810991238}" srcOrd="0" destOrd="0" presId="urn:microsoft.com/office/officeart/2005/8/layout/chevron1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30CB92E6-73E8-4651-AC78-EF88CD896629}" type="presOf" srcId="{C507AFD5-0CF5-4441-B715-C832B55EB11F}" destId="{A454294F-6EB6-4FA9-8E8B-6FBA7BE3D6BF}" srcOrd="0" destOrd="0" presId="urn:microsoft.com/office/officeart/2005/8/layout/chevron1"/>
    <dgm:cxn modelId="{FAF417B1-D400-4F5D-80B3-DF6B8DE69101}" type="presOf" srcId="{5D4CACCC-3F89-4879-98A2-EBBFB36963FC}" destId="{1CE424FD-20A5-4FD1-9FC0-3476F455EAAC}" srcOrd="0" destOrd="0" presId="urn:microsoft.com/office/officeart/2005/8/layout/chevron1"/>
    <dgm:cxn modelId="{0159B1BA-F1C3-4ABA-BF82-34F88883D792}" type="presOf" srcId="{F9C89437-03B8-4B73-813F-724D41BC2FF1}" destId="{5CEB4B51-FD90-4A9B-81BA-C8A23E6CBB64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0F14804C-4D66-4B38-BDF3-422E42FF77CB}" type="presOf" srcId="{CEA0FC1B-822F-45C7-AFC6-4A2DA23879F8}" destId="{DB87151D-FABD-4AFE-B4F5-5720525BCB6D}" srcOrd="0" destOrd="0" presId="urn:microsoft.com/office/officeart/2005/8/layout/chevron1"/>
    <dgm:cxn modelId="{8A5F5263-0E83-42C9-B691-A80B8954FB65}" type="presOf" srcId="{6C7EF548-DE58-4768-9ADF-0F3F0529BC2F}" destId="{58898D16-FCA2-401F-980C-AD254932D861}" srcOrd="0" destOrd="0" presId="urn:microsoft.com/office/officeart/2005/8/layout/chevron1"/>
    <dgm:cxn modelId="{8E0F22B2-6477-4A3F-88C0-333485F31534}" type="presParOf" srcId="{81F98379-8E0F-4807-85D9-E207FB023C68}" destId="{DB87151D-FABD-4AFE-B4F5-5720525BCB6D}" srcOrd="0" destOrd="0" presId="urn:microsoft.com/office/officeart/2005/8/layout/chevron1"/>
    <dgm:cxn modelId="{A819FC60-E994-4AF1-917A-BDC89A2A67E6}" type="presParOf" srcId="{81F98379-8E0F-4807-85D9-E207FB023C68}" destId="{56207423-F958-4694-8481-B5E12B8A28AF}" srcOrd="1" destOrd="0" presId="urn:microsoft.com/office/officeart/2005/8/layout/chevron1"/>
    <dgm:cxn modelId="{3E0FF56A-470A-40BE-B9E3-44187F7BA2EF}" type="presParOf" srcId="{81F98379-8E0F-4807-85D9-E207FB023C68}" destId="{1CE424FD-20A5-4FD1-9FC0-3476F455EAAC}" srcOrd="2" destOrd="0" presId="urn:microsoft.com/office/officeart/2005/8/layout/chevron1"/>
    <dgm:cxn modelId="{8049372D-CC04-4D47-8D58-90CC21E4FAB0}" type="presParOf" srcId="{81F98379-8E0F-4807-85D9-E207FB023C68}" destId="{581ABA9A-29AF-4A94-AD6E-CE6710EE889C}" srcOrd="3" destOrd="0" presId="urn:microsoft.com/office/officeart/2005/8/layout/chevron1"/>
    <dgm:cxn modelId="{CE083608-F12B-4B0A-BD56-2A7C03F7B65E}" type="presParOf" srcId="{81F98379-8E0F-4807-85D9-E207FB023C68}" destId="{5CEB4B51-FD90-4A9B-81BA-C8A23E6CBB64}" srcOrd="4" destOrd="0" presId="urn:microsoft.com/office/officeart/2005/8/layout/chevron1"/>
    <dgm:cxn modelId="{A44D61CF-C726-411D-AF30-C70D0AD83166}" type="presParOf" srcId="{81F98379-8E0F-4807-85D9-E207FB023C68}" destId="{1ED1A946-2349-46D1-A97B-3D82D5C97294}" srcOrd="5" destOrd="0" presId="urn:microsoft.com/office/officeart/2005/8/layout/chevron1"/>
    <dgm:cxn modelId="{8C9263FF-9833-4398-AB42-6C41CFC32F0A}" type="presParOf" srcId="{81F98379-8E0F-4807-85D9-E207FB023C68}" destId="{5954512D-082A-45C8-8DAB-8B07F8BBA9E3}" srcOrd="6" destOrd="0" presId="urn:microsoft.com/office/officeart/2005/8/layout/chevron1"/>
    <dgm:cxn modelId="{C281545B-A8B0-40B9-9EFD-379C90F00F63}" type="presParOf" srcId="{81F98379-8E0F-4807-85D9-E207FB023C68}" destId="{8D152900-187E-4111-8418-116A6BC35752}" srcOrd="7" destOrd="0" presId="urn:microsoft.com/office/officeart/2005/8/layout/chevron1"/>
    <dgm:cxn modelId="{E6EB3109-7DA4-4B7E-82AF-5B35687F98DB}" type="presParOf" srcId="{81F98379-8E0F-4807-85D9-E207FB023C68}" destId="{FEDEA87D-DF55-4435-A278-14D84F41B3A2}" srcOrd="8" destOrd="0" presId="urn:microsoft.com/office/officeart/2005/8/layout/chevron1"/>
    <dgm:cxn modelId="{61D2B875-0261-4A4C-BB74-88DC020B0383}" type="presParOf" srcId="{81F98379-8E0F-4807-85D9-E207FB023C68}" destId="{59B02610-66DB-4FDF-90B3-A7E0BA9353E7}" srcOrd="9" destOrd="0" presId="urn:microsoft.com/office/officeart/2005/8/layout/chevron1"/>
    <dgm:cxn modelId="{4D12B428-45DF-4A88-90B9-FDB534C84AF1}" type="presParOf" srcId="{81F98379-8E0F-4807-85D9-E207FB023C68}" destId="{A454294F-6EB6-4FA9-8E8B-6FBA7BE3D6BF}" srcOrd="10" destOrd="0" presId="urn:microsoft.com/office/officeart/2005/8/layout/chevron1"/>
    <dgm:cxn modelId="{88DEC8CD-A841-4545-87F1-A37FD87193AE}" type="presParOf" srcId="{81F98379-8E0F-4807-85D9-E207FB023C68}" destId="{49766695-F521-4D36-900E-A42C958F6CDE}" srcOrd="11" destOrd="0" presId="urn:microsoft.com/office/officeart/2005/8/layout/chevron1"/>
    <dgm:cxn modelId="{92FCCF76-F33A-4A70-B4A6-22612E6B3ACB}" type="presParOf" srcId="{81F98379-8E0F-4807-85D9-E207FB023C68}" destId="{58898D16-FCA2-401F-980C-AD254932D861}" srcOrd="12" destOrd="0" presId="urn:microsoft.com/office/officeart/2005/8/layout/chevron1"/>
    <dgm:cxn modelId="{65779306-FADC-4E1C-B178-36CF9D005943}" type="presParOf" srcId="{81F98379-8E0F-4807-85D9-E207FB023C68}" destId="{D5894A07-9FA7-4A62-85FE-80E0EBE92CA6}" srcOrd="13" destOrd="0" presId="urn:microsoft.com/office/officeart/2005/8/layout/chevron1"/>
    <dgm:cxn modelId="{09129D01-49D1-4DA8-B13E-2CEEAF14AFEF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34CB1EB-AED1-4BF1-BB13-8D63805C563A}" type="presOf" srcId="{CEA0FC1B-822F-45C7-AFC6-4A2DA23879F8}" destId="{DB87151D-FABD-4AFE-B4F5-5720525BCB6D}" srcOrd="0" destOrd="0" presId="urn:microsoft.com/office/officeart/2005/8/layout/chevron1"/>
    <dgm:cxn modelId="{A0B6CB8E-A634-41E9-944C-EE081CC95A62}" type="presOf" srcId="{B0EEE282-3A3C-4312-ADB5-9DB7211E55F5}" destId="{81F98379-8E0F-4807-85D9-E207FB023C68}" srcOrd="0" destOrd="0" presId="urn:microsoft.com/office/officeart/2005/8/layout/chevron1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A4C7F8F5-37A8-4CEA-9382-A0CAE6973E7F}" type="presOf" srcId="{6C7EF548-DE58-4768-9ADF-0F3F0529BC2F}" destId="{58898D16-FCA2-401F-980C-AD254932D861}" srcOrd="0" destOrd="0" presId="urn:microsoft.com/office/officeart/2005/8/layout/chevron1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DE13ED7C-7F32-4D6A-BE5A-A5E77261235E}" type="presOf" srcId="{C507AFD5-0CF5-4441-B715-C832B55EB11F}" destId="{A454294F-6EB6-4FA9-8E8B-6FBA7BE3D6BF}" srcOrd="0" destOrd="0" presId="urn:microsoft.com/office/officeart/2005/8/layout/chevron1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E95A65AD-8C98-42CB-A442-A560A66A0932}" type="presOf" srcId="{8F73EFCE-DF3E-4DCE-9C8E-C20835D35AFC}" destId="{52432C9A-2A12-461A-B626-BE3810991238}" srcOrd="0" destOrd="0" presId="urn:microsoft.com/office/officeart/2005/8/layout/chevron1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6C59F31E-19C4-49A9-8E8C-4756E1F1B504}" type="presOf" srcId="{5D4CACCC-3F89-4879-98A2-EBBFB36963FC}" destId="{1CE424FD-20A5-4FD1-9FC0-3476F455EAAC}" srcOrd="0" destOrd="0" presId="urn:microsoft.com/office/officeart/2005/8/layout/chevron1"/>
    <dgm:cxn modelId="{B61B6F07-F31D-4FA0-9D05-FC0616BD4ECA}" type="presOf" srcId="{0E34722D-8C09-4B1C-BBB3-12C4C8628562}" destId="{5954512D-082A-45C8-8DAB-8B07F8BBA9E3}" srcOrd="0" destOrd="0" presId="urn:microsoft.com/office/officeart/2005/8/layout/chevron1"/>
    <dgm:cxn modelId="{82C5650A-42A5-4797-BDA1-5FCC0E7A02AD}" type="presOf" srcId="{919D2F4A-EB79-49F5-B1FC-80C1B007B47C}" destId="{FEDEA87D-DF55-4435-A278-14D84F41B3A2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33132966-7AD8-4518-9BA3-463D5476B958}" type="presOf" srcId="{F9C89437-03B8-4B73-813F-724D41BC2FF1}" destId="{5CEB4B51-FD90-4A9B-81BA-C8A23E6CBB64}" srcOrd="0" destOrd="0" presId="urn:microsoft.com/office/officeart/2005/8/layout/chevron1"/>
    <dgm:cxn modelId="{9D01C29A-07ED-4DB8-BCC0-30828DF17C22}" type="presParOf" srcId="{81F98379-8E0F-4807-85D9-E207FB023C68}" destId="{DB87151D-FABD-4AFE-B4F5-5720525BCB6D}" srcOrd="0" destOrd="0" presId="urn:microsoft.com/office/officeart/2005/8/layout/chevron1"/>
    <dgm:cxn modelId="{4D5B7A54-A5E3-45B5-BE61-3B89DE1552CC}" type="presParOf" srcId="{81F98379-8E0F-4807-85D9-E207FB023C68}" destId="{56207423-F958-4694-8481-B5E12B8A28AF}" srcOrd="1" destOrd="0" presId="urn:microsoft.com/office/officeart/2005/8/layout/chevron1"/>
    <dgm:cxn modelId="{E6ACEA5C-DC26-4FA6-A660-5E8174F1AC67}" type="presParOf" srcId="{81F98379-8E0F-4807-85D9-E207FB023C68}" destId="{1CE424FD-20A5-4FD1-9FC0-3476F455EAAC}" srcOrd="2" destOrd="0" presId="urn:microsoft.com/office/officeart/2005/8/layout/chevron1"/>
    <dgm:cxn modelId="{241A275E-3D23-4A0F-8B1C-4F1C169E8F9C}" type="presParOf" srcId="{81F98379-8E0F-4807-85D9-E207FB023C68}" destId="{581ABA9A-29AF-4A94-AD6E-CE6710EE889C}" srcOrd="3" destOrd="0" presId="urn:microsoft.com/office/officeart/2005/8/layout/chevron1"/>
    <dgm:cxn modelId="{E96496E9-F0D3-456E-9905-C443E2FCB44B}" type="presParOf" srcId="{81F98379-8E0F-4807-85D9-E207FB023C68}" destId="{5CEB4B51-FD90-4A9B-81BA-C8A23E6CBB64}" srcOrd="4" destOrd="0" presId="urn:microsoft.com/office/officeart/2005/8/layout/chevron1"/>
    <dgm:cxn modelId="{DD0BCE35-CF3E-401A-9E6D-89F0666C0336}" type="presParOf" srcId="{81F98379-8E0F-4807-85D9-E207FB023C68}" destId="{1ED1A946-2349-46D1-A97B-3D82D5C97294}" srcOrd="5" destOrd="0" presId="urn:microsoft.com/office/officeart/2005/8/layout/chevron1"/>
    <dgm:cxn modelId="{4549BE4D-414F-4F78-89F0-E2F754E4571E}" type="presParOf" srcId="{81F98379-8E0F-4807-85D9-E207FB023C68}" destId="{5954512D-082A-45C8-8DAB-8B07F8BBA9E3}" srcOrd="6" destOrd="0" presId="urn:microsoft.com/office/officeart/2005/8/layout/chevron1"/>
    <dgm:cxn modelId="{8790BA6E-699A-41C4-B57D-3DFDAEAC78A1}" type="presParOf" srcId="{81F98379-8E0F-4807-85D9-E207FB023C68}" destId="{8D152900-187E-4111-8418-116A6BC35752}" srcOrd="7" destOrd="0" presId="urn:microsoft.com/office/officeart/2005/8/layout/chevron1"/>
    <dgm:cxn modelId="{059FB04C-B177-4217-9946-C100D9361411}" type="presParOf" srcId="{81F98379-8E0F-4807-85D9-E207FB023C68}" destId="{FEDEA87D-DF55-4435-A278-14D84F41B3A2}" srcOrd="8" destOrd="0" presId="urn:microsoft.com/office/officeart/2005/8/layout/chevron1"/>
    <dgm:cxn modelId="{FECD4071-165B-4044-B31F-733357F90CB1}" type="presParOf" srcId="{81F98379-8E0F-4807-85D9-E207FB023C68}" destId="{59B02610-66DB-4FDF-90B3-A7E0BA9353E7}" srcOrd="9" destOrd="0" presId="urn:microsoft.com/office/officeart/2005/8/layout/chevron1"/>
    <dgm:cxn modelId="{C26B0A60-2439-4912-82ED-E5E5253F421A}" type="presParOf" srcId="{81F98379-8E0F-4807-85D9-E207FB023C68}" destId="{A454294F-6EB6-4FA9-8E8B-6FBA7BE3D6BF}" srcOrd="10" destOrd="0" presId="urn:microsoft.com/office/officeart/2005/8/layout/chevron1"/>
    <dgm:cxn modelId="{DE62A43D-3A89-4C04-8978-12FFCD59913A}" type="presParOf" srcId="{81F98379-8E0F-4807-85D9-E207FB023C68}" destId="{49766695-F521-4D36-900E-A42C958F6CDE}" srcOrd="11" destOrd="0" presId="urn:microsoft.com/office/officeart/2005/8/layout/chevron1"/>
    <dgm:cxn modelId="{F6195F1A-732C-436E-B03F-4D9059F39BC1}" type="presParOf" srcId="{81F98379-8E0F-4807-85D9-E207FB023C68}" destId="{58898D16-FCA2-401F-980C-AD254932D861}" srcOrd="12" destOrd="0" presId="urn:microsoft.com/office/officeart/2005/8/layout/chevron1"/>
    <dgm:cxn modelId="{0ED8D815-DE2E-4237-AC93-689C9E381ADD}" type="presParOf" srcId="{81F98379-8E0F-4807-85D9-E207FB023C68}" destId="{D5894A07-9FA7-4A62-85FE-80E0EBE92CA6}" srcOrd="13" destOrd="0" presId="urn:microsoft.com/office/officeart/2005/8/layout/chevron1"/>
    <dgm:cxn modelId="{689ACDB7-562D-435C-9D0D-831CCDAA2768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B91D50A-3155-4905-8F94-C2D0DF894637}" type="presOf" srcId="{B0EEE282-3A3C-4312-ADB5-9DB7211E55F5}" destId="{81F98379-8E0F-4807-85D9-E207FB023C68}" srcOrd="0" destOrd="0" presId="urn:microsoft.com/office/officeart/2005/8/layout/chevron1"/>
    <dgm:cxn modelId="{C77FE1E5-A841-401F-86F3-1B05365824A8}" type="presOf" srcId="{919D2F4A-EB79-49F5-B1FC-80C1B007B47C}" destId="{FEDEA87D-DF55-4435-A278-14D84F41B3A2}" srcOrd="0" destOrd="0" presId="urn:microsoft.com/office/officeart/2005/8/layout/chevron1"/>
    <dgm:cxn modelId="{71684328-4ECA-428A-801B-1D83FB6F59C4}" type="presOf" srcId="{F9C89437-03B8-4B73-813F-724D41BC2FF1}" destId="{5CEB4B51-FD90-4A9B-81BA-C8A23E6CBB64}" srcOrd="0" destOrd="0" presId="urn:microsoft.com/office/officeart/2005/8/layout/chevron1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764E77AE-1916-45B9-824C-56614C1C21A0}" type="presOf" srcId="{5D4CACCC-3F89-4879-98A2-EBBFB36963FC}" destId="{1CE424FD-20A5-4FD1-9FC0-3476F455EAAC}" srcOrd="0" destOrd="0" presId="urn:microsoft.com/office/officeart/2005/8/layout/chevron1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B7190E2B-8CB9-4176-A15E-8D8EC2887413}" type="presOf" srcId="{6C7EF548-DE58-4768-9ADF-0F3F0529BC2F}" destId="{58898D16-FCA2-401F-980C-AD254932D861}" srcOrd="0" destOrd="0" presId="urn:microsoft.com/office/officeart/2005/8/layout/chevron1"/>
    <dgm:cxn modelId="{CC1C217D-6E27-4DBF-95C6-24F0FC5DC0DB}" type="presOf" srcId="{C507AFD5-0CF5-4441-B715-C832B55EB11F}" destId="{A454294F-6EB6-4FA9-8E8B-6FBA7BE3D6BF}" srcOrd="0" destOrd="0" presId="urn:microsoft.com/office/officeart/2005/8/layout/chevron1"/>
    <dgm:cxn modelId="{0D2B284F-9B4B-44A8-A164-41A63A030B4A}" type="presOf" srcId="{8F73EFCE-DF3E-4DCE-9C8E-C20835D35AFC}" destId="{52432C9A-2A12-461A-B626-BE3810991238}" srcOrd="0" destOrd="0" presId="urn:microsoft.com/office/officeart/2005/8/layout/chevron1"/>
    <dgm:cxn modelId="{65AFE4DD-D65C-4A7B-96B9-B0C94D728AAA}" type="presOf" srcId="{0E34722D-8C09-4B1C-BBB3-12C4C8628562}" destId="{5954512D-082A-45C8-8DAB-8B07F8BBA9E3}" srcOrd="0" destOrd="0" presId="urn:microsoft.com/office/officeart/2005/8/layout/chevron1"/>
    <dgm:cxn modelId="{3A8647CD-2F34-4F21-99E6-A29C053999EA}" type="presOf" srcId="{CEA0FC1B-822F-45C7-AFC6-4A2DA23879F8}" destId="{DB87151D-FABD-4AFE-B4F5-5720525BCB6D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CCFC4519-2ABE-416D-83D7-37725575BD09}" type="presParOf" srcId="{81F98379-8E0F-4807-85D9-E207FB023C68}" destId="{DB87151D-FABD-4AFE-B4F5-5720525BCB6D}" srcOrd="0" destOrd="0" presId="urn:microsoft.com/office/officeart/2005/8/layout/chevron1"/>
    <dgm:cxn modelId="{98CF050C-B9B8-4714-80BD-0D23F5DAACA4}" type="presParOf" srcId="{81F98379-8E0F-4807-85D9-E207FB023C68}" destId="{56207423-F958-4694-8481-B5E12B8A28AF}" srcOrd="1" destOrd="0" presId="urn:microsoft.com/office/officeart/2005/8/layout/chevron1"/>
    <dgm:cxn modelId="{AEE4F049-A9C4-4AC6-96BB-93E23CEE55FF}" type="presParOf" srcId="{81F98379-8E0F-4807-85D9-E207FB023C68}" destId="{1CE424FD-20A5-4FD1-9FC0-3476F455EAAC}" srcOrd="2" destOrd="0" presId="urn:microsoft.com/office/officeart/2005/8/layout/chevron1"/>
    <dgm:cxn modelId="{CA19820B-ED5C-4CCD-B36C-F20B6F865DF8}" type="presParOf" srcId="{81F98379-8E0F-4807-85D9-E207FB023C68}" destId="{581ABA9A-29AF-4A94-AD6E-CE6710EE889C}" srcOrd="3" destOrd="0" presId="urn:microsoft.com/office/officeart/2005/8/layout/chevron1"/>
    <dgm:cxn modelId="{3292169B-48AC-49F3-8188-A131AE6C4469}" type="presParOf" srcId="{81F98379-8E0F-4807-85D9-E207FB023C68}" destId="{5CEB4B51-FD90-4A9B-81BA-C8A23E6CBB64}" srcOrd="4" destOrd="0" presId="urn:microsoft.com/office/officeart/2005/8/layout/chevron1"/>
    <dgm:cxn modelId="{03E072D1-5AF6-41EA-9237-B1214B060746}" type="presParOf" srcId="{81F98379-8E0F-4807-85D9-E207FB023C68}" destId="{1ED1A946-2349-46D1-A97B-3D82D5C97294}" srcOrd="5" destOrd="0" presId="urn:microsoft.com/office/officeart/2005/8/layout/chevron1"/>
    <dgm:cxn modelId="{6A508DE1-D512-472C-BB74-3D315566E68D}" type="presParOf" srcId="{81F98379-8E0F-4807-85D9-E207FB023C68}" destId="{5954512D-082A-45C8-8DAB-8B07F8BBA9E3}" srcOrd="6" destOrd="0" presId="urn:microsoft.com/office/officeart/2005/8/layout/chevron1"/>
    <dgm:cxn modelId="{F4A4B8BB-66B3-4D8F-BF07-96FA6426D4A2}" type="presParOf" srcId="{81F98379-8E0F-4807-85D9-E207FB023C68}" destId="{8D152900-187E-4111-8418-116A6BC35752}" srcOrd="7" destOrd="0" presId="urn:microsoft.com/office/officeart/2005/8/layout/chevron1"/>
    <dgm:cxn modelId="{A1CF3959-2C42-43BB-9E91-803C734F04B5}" type="presParOf" srcId="{81F98379-8E0F-4807-85D9-E207FB023C68}" destId="{FEDEA87D-DF55-4435-A278-14D84F41B3A2}" srcOrd="8" destOrd="0" presId="urn:microsoft.com/office/officeart/2005/8/layout/chevron1"/>
    <dgm:cxn modelId="{A93F72D3-8BA2-493C-A6D7-3BE1D0103899}" type="presParOf" srcId="{81F98379-8E0F-4807-85D9-E207FB023C68}" destId="{59B02610-66DB-4FDF-90B3-A7E0BA9353E7}" srcOrd="9" destOrd="0" presId="urn:microsoft.com/office/officeart/2005/8/layout/chevron1"/>
    <dgm:cxn modelId="{27118AF6-66DB-4371-BBD1-C9953618DCF4}" type="presParOf" srcId="{81F98379-8E0F-4807-85D9-E207FB023C68}" destId="{A454294F-6EB6-4FA9-8E8B-6FBA7BE3D6BF}" srcOrd="10" destOrd="0" presId="urn:microsoft.com/office/officeart/2005/8/layout/chevron1"/>
    <dgm:cxn modelId="{35B0593B-9F86-42BA-9663-7D111815C579}" type="presParOf" srcId="{81F98379-8E0F-4807-85D9-E207FB023C68}" destId="{49766695-F521-4D36-900E-A42C958F6CDE}" srcOrd="11" destOrd="0" presId="urn:microsoft.com/office/officeart/2005/8/layout/chevron1"/>
    <dgm:cxn modelId="{5E6A6F7E-A05C-49AB-BF67-BAE21B001BEB}" type="presParOf" srcId="{81F98379-8E0F-4807-85D9-E207FB023C68}" destId="{58898D16-FCA2-401F-980C-AD254932D861}" srcOrd="12" destOrd="0" presId="urn:microsoft.com/office/officeart/2005/8/layout/chevron1"/>
    <dgm:cxn modelId="{C8D81894-570C-4DCA-AF4F-B984A6B3CCD3}" type="presParOf" srcId="{81F98379-8E0F-4807-85D9-E207FB023C68}" destId="{D5894A07-9FA7-4A62-85FE-80E0EBE92CA6}" srcOrd="13" destOrd="0" presId="urn:microsoft.com/office/officeart/2005/8/layout/chevron1"/>
    <dgm:cxn modelId="{246F57C3-07EB-4BF3-BE77-54DBE5DA8291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EEE282-3A3C-4312-ADB5-9DB7211E55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A0FC1B-822F-45C7-AFC6-4A2DA23879F8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1.0</a:t>
          </a:r>
          <a:endParaRPr lang="en-US" dirty="0"/>
        </a:p>
      </dgm:t>
    </dgm:pt>
    <dgm:pt modelId="{5AA7A925-35D9-42DD-A558-70B66778ADE3}" type="parTrans" cxnId="{65E47C6F-28C0-473D-92ED-F6F0CBF5BFCA}">
      <dgm:prSet/>
      <dgm:spPr/>
      <dgm:t>
        <a:bodyPr/>
        <a:lstStyle/>
        <a:p>
          <a:endParaRPr lang="en-US"/>
        </a:p>
      </dgm:t>
    </dgm:pt>
    <dgm:pt modelId="{677D0973-1110-4AD3-B549-F23BC557DD3A}" type="sibTrans" cxnId="{65E47C6F-28C0-473D-92ED-F6F0CBF5BFCA}">
      <dgm:prSet/>
      <dgm:spPr/>
      <dgm:t>
        <a:bodyPr/>
        <a:lstStyle/>
        <a:p>
          <a:endParaRPr lang="en-US"/>
        </a:p>
      </dgm:t>
    </dgm:pt>
    <dgm:pt modelId="{5D4CACCC-3F89-4879-98A2-EBBFB36963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2.0</a:t>
          </a:r>
          <a:endParaRPr lang="en-US" dirty="0"/>
        </a:p>
      </dgm:t>
    </dgm:pt>
    <dgm:pt modelId="{BEF9119C-59A1-43C1-9995-ECF271A78E4C}" type="parTrans" cxnId="{148FCFF2-1898-4996-BE17-5B3C2DC86902}">
      <dgm:prSet/>
      <dgm:spPr/>
      <dgm:t>
        <a:bodyPr/>
        <a:lstStyle/>
        <a:p>
          <a:endParaRPr lang="en-US"/>
        </a:p>
      </dgm:t>
    </dgm:pt>
    <dgm:pt modelId="{5A3949FE-0829-403D-9C3C-1F1C7BFD4CEF}" type="sibTrans" cxnId="{148FCFF2-1898-4996-BE17-5B3C2DC86902}">
      <dgm:prSet/>
      <dgm:spPr/>
      <dgm:t>
        <a:bodyPr/>
        <a:lstStyle/>
        <a:p>
          <a:endParaRPr lang="en-US"/>
        </a:p>
      </dgm:t>
    </dgm:pt>
    <dgm:pt modelId="{F9C89437-03B8-4B73-813F-724D41BC2FF1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3.0</a:t>
          </a:r>
          <a:endParaRPr lang="en-US" dirty="0"/>
        </a:p>
      </dgm:t>
    </dgm:pt>
    <dgm:pt modelId="{CBA48D0D-6951-419C-B34A-E0CEB1C5C071}" type="parTrans" cxnId="{DAD0B027-8A33-4576-A0F5-8856B646B6FC}">
      <dgm:prSet/>
      <dgm:spPr/>
      <dgm:t>
        <a:bodyPr/>
        <a:lstStyle/>
        <a:p>
          <a:endParaRPr lang="en-US"/>
        </a:p>
      </dgm:t>
    </dgm:pt>
    <dgm:pt modelId="{6B30EAD2-F0C8-4F31-A3EB-8A9BD0BBDC22}" type="sibTrans" cxnId="{DAD0B027-8A33-4576-A0F5-8856B646B6FC}">
      <dgm:prSet/>
      <dgm:spPr/>
      <dgm:t>
        <a:bodyPr/>
        <a:lstStyle/>
        <a:p>
          <a:endParaRPr lang="en-US"/>
        </a:p>
      </dgm:t>
    </dgm:pt>
    <dgm:pt modelId="{0E34722D-8C09-4B1C-BBB3-12C4C8628562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4.0</a:t>
          </a:r>
          <a:endParaRPr lang="en-US" dirty="0"/>
        </a:p>
      </dgm:t>
    </dgm:pt>
    <dgm:pt modelId="{924158F0-195C-4D93-8BCA-6B3E98DC6071}" type="parTrans" cxnId="{9AE16F8B-0557-410E-97DB-948DCF6302C5}">
      <dgm:prSet/>
      <dgm:spPr/>
      <dgm:t>
        <a:bodyPr/>
        <a:lstStyle/>
        <a:p>
          <a:endParaRPr lang="en-US"/>
        </a:p>
      </dgm:t>
    </dgm:pt>
    <dgm:pt modelId="{266F805C-8007-4A04-A55E-7032787C7FB6}" type="sibTrans" cxnId="{9AE16F8B-0557-410E-97DB-948DCF6302C5}">
      <dgm:prSet/>
      <dgm:spPr/>
      <dgm:t>
        <a:bodyPr/>
        <a:lstStyle/>
        <a:p>
          <a:endParaRPr lang="en-US"/>
        </a:p>
      </dgm:t>
    </dgm:pt>
    <dgm:pt modelId="{919D2F4A-EB79-49F5-B1FC-80C1B007B47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EE74E09F-FD23-4967-B76E-8659D9B2D633}" type="parTrans" cxnId="{03BD2E8A-38C5-4E43-8110-48995A371E0C}">
      <dgm:prSet/>
      <dgm:spPr/>
      <dgm:t>
        <a:bodyPr/>
        <a:lstStyle/>
        <a:p>
          <a:endParaRPr lang="en-US"/>
        </a:p>
      </dgm:t>
    </dgm:pt>
    <dgm:pt modelId="{1AE75CA7-17C2-4014-AEA7-BA13FBE37ACE}" type="sibTrans" cxnId="{03BD2E8A-38C5-4E43-8110-48995A371E0C}">
      <dgm:prSet/>
      <dgm:spPr/>
      <dgm:t>
        <a:bodyPr/>
        <a:lstStyle/>
        <a:p>
          <a:endParaRPr lang="en-US"/>
        </a:p>
      </dgm:t>
    </dgm:pt>
    <dgm:pt modelId="{C507AFD5-0CF5-4441-B715-C832B55EB11F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5.5</a:t>
          </a:r>
          <a:endParaRPr lang="en-US" dirty="0"/>
        </a:p>
      </dgm:t>
    </dgm:pt>
    <dgm:pt modelId="{D78E26C1-029E-4AA2-A32C-4738CCB22F0B}" type="parTrans" cxnId="{0378EF23-36E6-48EE-941A-4FF8EBE6FA93}">
      <dgm:prSet/>
      <dgm:spPr/>
      <dgm:t>
        <a:bodyPr/>
        <a:lstStyle/>
        <a:p>
          <a:endParaRPr lang="en-US"/>
        </a:p>
      </dgm:t>
    </dgm:pt>
    <dgm:pt modelId="{33E19C64-5278-4C7B-A773-EE74671045D9}" type="sibTrans" cxnId="{0378EF23-36E6-48EE-941A-4FF8EBE6FA93}">
      <dgm:prSet/>
      <dgm:spPr/>
      <dgm:t>
        <a:bodyPr/>
        <a:lstStyle/>
        <a:p>
          <a:endParaRPr lang="en-US"/>
        </a:p>
      </dgm:t>
    </dgm:pt>
    <dgm:pt modelId="{6C7EF548-DE58-4768-9ADF-0F3F0529BC2F}">
      <dgm:prSet phldrT="[Text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50068618-8943-4C4A-91A7-019EF0C5B63C}" type="parTrans" cxnId="{04AC869F-01AB-452A-B221-3C113A56EC0B}">
      <dgm:prSet/>
      <dgm:spPr/>
      <dgm:t>
        <a:bodyPr/>
        <a:lstStyle/>
        <a:p>
          <a:endParaRPr lang="en-US"/>
        </a:p>
      </dgm:t>
    </dgm:pt>
    <dgm:pt modelId="{1025CE11-B355-4923-8FCA-F0194D9853A1}" type="sibTrans" cxnId="{04AC869F-01AB-452A-B221-3C113A56EC0B}">
      <dgm:prSet/>
      <dgm:spPr/>
      <dgm:t>
        <a:bodyPr/>
        <a:lstStyle/>
        <a:p>
          <a:endParaRPr lang="en-US"/>
        </a:p>
      </dgm:t>
    </dgm:pt>
    <dgm:pt modelId="{8F73EFCE-DF3E-4DCE-9C8E-C20835D35AFC}">
      <dgm:prSet phldrT="[Text]"/>
      <dgm:spPr>
        <a:solidFill>
          <a:schemeClr val="tx1"/>
        </a:solidFill>
      </dgm:spPr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063E5514-7A3C-4627-AB50-0241205AAE58}" type="parTrans" cxnId="{DCBE207C-D1D1-4721-9607-574FD9685FAE}">
      <dgm:prSet/>
      <dgm:spPr/>
      <dgm:t>
        <a:bodyPr/>
        <a:lstStyle/>
        <a:p>
          <a:endParaRPr lang="en-US"/>
        </a:p>
      </dgm:t>
    </dgm:pt>
    <dgm:pt modelId="{046D2486-27D5-4953-A1BE-18A3D6E783A3}" type="sibTrans" cxnId="{DCBE207C-D1D1-4721-9607-574FD9685FAE}">
      <dgm:prSet/>
      <dgm:spPr/>
      <dgm:t>
        <a:bodyPr/>
        <a:lstStyle/>
        <a:p>
          <a:endParaRPr lang="en-US"/>
        </a:p>
      </dgm:t>
    </dgm:pt>
    <dgm:pt modelId="{81F98379-8E0F-4807-85D9-E207FB023C68}" type="pres">
      <dgm:prSet presAssocID="{B0EEE282-3A3C-4312-ADB5-9DB7211E55F5}" presName="Name0" presStyleCnt="0">
        <dgm:presLayoutVars>
          <dgm:dir/>
          <dgm:animLvl val="lvl"/>
          <dgm:resizeHandles val="exact"/>
        </dgm:presLayoutVars>
      </dgm:prSet>
      <dgm:spPr/>
    </dgm:pt>
    <dgm:pt modelId="{DB87151D-FABD-4AFE-B4F5-5720525BCB6D}" type="pres">
      <dgm:prSet presAssocID="{CEA0FC1B-822F-45C7-AFC6-4A2DA23879F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56207423-F958-4694-8481-B5E12B8A28AF}" type="pres">
      <dgm:prSet presAssocID="{677D0973-1110-4AD3-B549-F23BC557DD3A}" presName="parTxOnlySpace" presStyleCnt="0"/>
      <dgm:spPr/>
    </dgm:pt>
    <dgm:pt modelId="{1CE424FD-20A5-4FD1-9FC0-3476F455EAAC}" type="pres">
      <dgm:prSet presAssocID="{5D4CACCC-3F89-4879-98A2-EBBFB36963F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581ABA9A-29AF-4A94-AD6E-CE6710EE889C}" type="pres">
      <dgm:prSet presAssocID="{5A3949FE-0829-403D-9C3C-1F1C7BFD4CEF}" presName="parTxOnlySpace" presStyleCnt="0"/>
      <dgm:spPr/>
    </dgm:pt>
    <dgm:pt modelId="{5CEB4B51-FD90-4A9B-81BA-C8A23E6CBB64}" type="pres">
      <dgm:prSet presAssocID="{F9C89437-03B8-4B73-813F-724D41BC2FF1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1ED1A946-2349-46D1-A97B-3D82D5C97294}" type="pres">
      <dgm:prSet presAssocID="{6B30EAD2-F0C8-4F31-A3EB-8A9BD0BBDC22}" presName="parTxOnlySpace" presStyleCnt="0"/>
      <dgm:spPr/>
    </dgm:pt>
    <dgm:pt modelId="{5954512D-082A-45C8-8DAB-8B07F8BBA9E3}" type="pres">
      <dgm:prSet presAssocID="{0E34722D-8C09-4B1C-BBB3-12C4C8628562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D152900-187E-4111-8418-116A6BC35752}" type="pres">
      <dgm:prSet presAssocID="{266F805C-8007-4A04-A55E-7032787C7FB6}" presName="parTxOnlySpace" presStyleCnt="0"/>
      <dgm:spPr/>
    </dgm:pt>
    <dgm:pt modelId="{FEDEA87D-DF55-4435-A278-14D84F41B3A2}" type="pres">
      <dgm:prSet presAssocID="{919D2F4A-EB79-49F5-B1FC-80C1B007B47C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9B02610-66DB-4FDF-90B3-A7E0BA9353E7}" type="pres">
      <dgm:prSet presAssocID="{1AE75CA7-17C2-4014-AEA7-BA13FBE37ACE}" presName="parTxOnlySpace" presStyleCnt="0"/>
      <dgm:spPr/>
    </dgm:pt>
    <dgm:pt modelId="{A454294F-6EB6-4FA9-8E8B-6FBA7BE3D6BF}" type="pres">
      <dgm:prSet presAssocID="{C507AFD5-0CF5-4441-B715-C832B55EB11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6695-F521-4D36-900E-A42C958F6CDE}" type="pres">
      <dgm:prSet presAssocID="{33E19C64-5278-4C7B-A773-EE74671045D9}" presName="parTxOnlySpace" presStyleCnt="0"/>
      <dgm:spPr/>
    </dgm:pt>
    <dgm:pt modelId="{58898D16-FCA2-401F-980C-AD254932D861}" type="pres">
      <dgm:prSet presAssocID="{6C7EF548-DE58-4768-9ADF-0F3F0529BC2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D5894A07-9FA7-4A62-85FE-80E0EBE92CA6}" type="pres">
      <dgm:prSet presAssocID="{1025CE11-B355-4923-8FCA-F0194D9853A1}" presName="parTxOnlySpace" presStyleCnt="0"/>
      <dgm:spPr/>
    </dgm:pt>
    <dgm:pt modelId="{52432C9A-2A12-461A-B626-BE3810991238}" type="pres">
      <dgm:prSet presAssocID="{8F73EFCE-DF3E-4DCE-9C8E-C20835D35AFC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03BD2E8A-38C5-4E43-8110-48995A371E0C}" srcId="{B0EEE282-3A3C-4312-ADB5-9DB7211E55F5}" destId="{919D2F4A-EB79-49F5-B1FC-80C1B007B47C}" srcOrd="4" destOrd="0" parTransId="{EE74E09F-FD23-4967-B76E-8659D9B2D633}" sibTransId="{1AE75CA7-17C2-4014-AEA7-BA13FBE37ACE}"/>
    <dgm:cxn modelId="{C2407116-7C63-43AC-8F03-0116802A5D2B}" type="presOf" srcId="{F9C89437-03B8-4B73-813F-724D41BC2FF1}" destId="{5CEB4B51-FD90-4A9B-81BA-C8A23E6CBB64}" srcOrd="0" destOrd="0" presId="urn:microsoft.com/office/officeart/2005/8/layout/chevron1"/>
    <dgm:cxn modelId="{DCBE207C-D1D1-4721-9607-574FD9685FAE}" srcId="{B0EEE282-3A3C-4312-ADB5-9DB7211E55F5}" destId="{8F73EFCE-DF3E-4DCE-9C8E-C20835D35AFC}" srcOrd="7" destOrd="0" parTransId="{063E5514-7A3C-4627-AB50-0241205AAE58}" sibTransId="{046D2486-27D5-4953-A1BE-18A3D6E783A3}"/>
    <dgm:cxn modelId="{83896413-DB44-434A-97CD-0CDF8F686B28}" type="presOf" srcId="{CEA0FC1B-822F-45C7-AFC6-4A2DA23879F8}" destId="{DB87151D-FABD-4AFE-B4F5-5720525BCB6D}" srcOrd="0" destOrd="0" presId="urn:microsoft.com/office/officeart/2005/8/layout/chevron1"/>
    <dgm:cxn modelId="{A35FC171-8373-43C8-9E46-EF52F19EDE6F}" type="presOf" srcId="{8F73EFCE-DF3E-4DCE-9C8E-C20835D35AFC}" destId="{52432C9A-2A12-461A-B626-BE3810991238}" srcOrd="0" destOrd="0" presId="urn:microsoft.com/office/officeart/2005/8/layout/chevron1"/>
    <dgm:cxn modelId="{65E47C6F-28C0-473D-92ED-F6F0CBF5BFCA}" srcId="{B0EEE282-3A3C-4312-ADB5-9DB7211E55F5}" destId="{CEA0FC1B-822F-45C7-AFC6-4A2DA23879F8}" srcOrd="0" destOrd="0" parTransId="{5AA7A925-35D9-42DD-A558-70B66778ADE3}" sibTransId="{677D0973-1110-4AD3-B549-F23BC557DD3A}"/>
    <dgm:cxn modelId="{8D590CCD-D785-4B72-8D79-2091FFC8E4A3}" type="presOf" srcId="{919D2F4A-EB79-49F5-B1FC-80C1B007B47C}" destId="{FEDEA87D-DF55-4435-A278-14D84F41B3A2}" srcOrd="0" destOrd="0" presId="urn:microsoft.com/office/officeart/2005/8/layout/chevron1"/>
    <dgm:cxn modelId="{7E00BB68-F42B-422E-872C-605B039A103E}" type="presOf" srcId="{6C7EF548-DE58-4768-9ADF-0F3F0529BC2F}" destId="{58898D16-FCA2-401F-980C-AD254932D861}" srcOrd="0" destOrd="0" presId="urn:microsoft.com/office/officeart/2005/8/layout/chevron1"/>
    <dgm:cxn modelId="{0378EF23-36E6-48EE-941A-4FF8EBE6FA93}" srcId="{B0EEE282-3A3C-4312-ADB5-9DB7211E55F5}" destId="{C507AFD5-0CF5-4441-B715-C832B55EB11F}" srcOrd="5" destOrd="0" parTransId="{D78E26C1-029E-4AA2-A32C-4738CCB22F0B}" sibTransId="{33E19C64-5278-4C7B-A773-EE74671045D9}"/>
    <dgm:cxn modelId="{B884774D-448B-494B-BC47-6D3EDB0D640E}" type="presOf" srcId="{0E34722D-8C09-4B1C-BBB3-12C4C8628562}" destId="{5954512D-082A-45C8-8DAB-8B07F8BBA9E3}" srcOrd="0" destOrd="0" presId="urn:microsoft.com/office/officeart/2005/8/layout/chevron1"/>
    <dgm:cxn modelId="{9AE16F8B-0557-410E-97DB-948DCF6302C5}" srcId="{B0EEE282-3A3C-4312-ADB5-9DB7211E55F5}" destId="{0E34722D-8C09-4B1C-BBB3-12C4C8628562}" srcOrd="3" destOrd="0" parTransId="{924158F0-195C-4D93-8BCA-6B3E98DC6071}" sibTransId="{266F805C-8007-4A04-A55E-7032787C7FB6}"/>
    <dgm:cxn modelId="{0C4AEFFF-7F5B-4DE3-B852-8752BB84A620}" type="presOf" srcId="{C507AFD5-0CF5-4441-B715-C832B55EB11F}" destId="{A454294F-6EB6-4FA9-8E8B-6FBA7BE3D6BF}" srcOrd="0" destOrd="0" presId="urn:microsoft.com/office/officeart/2005/8/layout/chevron1"/>
    <dgm:cxn modelId="{DAD0B027-8A33-4576-A0F5-8856B646B6FC}" srcId="{B0EEE282-3A3C-4312-ADB5-9DB7211E55F5}" destId="{F9C89437-03B8-4B73-813F-724D41BC2FF1}" srcOrd="2" destOrd="0" parTransId="{CBA48D0D-6951-419C-B34A-E0CEB1C5C071}" sibTransId="{6B30EAD2-F0C8-4F31-A3EB-8A9BD0BBDC22}"/>
    <dgm:cxn modelId="{A5FD4F66-B1A2-4EB2-B6E1-2B94F4B02C40}" type="presOf" srcId="{B0EEE282-3A3C-4312-ADB5-9DB7211E55F5}" destId="{81F98379-8E0F-4807-85D9-E207FB023C68}" srcOrd="0" destOrd="0" presId="urn:microsoft.com/office/officeart/2005/8/layout/chevron1"/>
    <dgm:cxn modelId="{148FCFF2-1898-4996-BE17-5B3C2DC86902}" srcId="{B0EEE282-3A3C-4312-ADB5-9DB7211E55F5}" destId="{5D4CACCC-3F89-4879-98A2-EBBFB36963FC}" srcOrd="1" destOrd="0" parTransId="{BEF9119C-59A1-43C1-9995-ECF271A78E4C}" sibTransId="{5A3949FE-0829-403D-9C3C-1F1C7BFD4CEF}"/>
    <dgm:cxn modelId="{04AC869F-01AB-452A-B221-3C113A56EC0B}" srcId="{B0EEE282-3A3C-4312-ADB5-9DB7211E55F5}" destId="{6C7EF548-DE58-4768-9ADF-0F3F0529BC2F}" srcOrd="6" destOrd="0" parTransId="{50068618-8943-4C4A-91A7-019EF0C5B63C}" sibTransId="{1025CE11-B355-4923-8FCA-F0194D9853A1}"/>
    <dgm:cxn modelId="{D9DF65DA-9224-4EA5-AD37-0CC7C4231D8F}" type="presOf" srcId="{5D4CACCC-3F89-4879-98A2-EBBFB36963FC}" destId="{1CE424FD-20A5-4FD1-9FC0-3476F455EAAC}" srcOrd="0" destOrd="0" presId="urn:microsoft.com/office/officeart/2005/8/layout/chevron1"/>
    <dgm:cxn modelId="{7F5432ED-5BC8-43FE-A38C-4CFEA058C8D4}" type="presParOf" srcId="{81F98379-8E0F-4807-85D9-E207FB023C68}" destId="{DB87151D-FABD-4AFE-B4F5-5720525BCB6D}" srcOrd="0" destOrd="0" presId="urn:microsoft.com/office/officeart/2005/8/layout/chevron1"/>
    <dgm:cxn modelId="{F5F7D201-BD08-4EB9-B1E3-2B55AC717C17}" type="presParOf" srcId="{81F98379-8E0F-4807-85D9-E207FB023C68}" destId="{56207423-F958-4694-8481-B5E12B8A28AF}" srcOrd="1" destOrd="0" presId="urn:microsoft.com/office/officeart/2005/8/layout/chevron1"/>
    <dgm:cxn modelId="{3C462B69-3E4C-4DAC-814F-5DE33A5D5B59}" type="presParOf" srcId="{81F98379-8E0F-4807-85D9-E207FB023C68}" destId="{1CE424FD-20A5-4FD1-9FC0-3476F455EAAC}" srcOrd="2" destOrd="0" presId="urn:microsoft.com/office/officeart/2005/8/layout/chevron1"/>
    <dgm:cxn modelId="{BE3B0CE5-B89E-46DD-A866-AAD61F136D45}" type="presParOf" srcId="{81F98379-8E0F-4807-85D9-E207FB023C68}" destId="{581ABA9A-29AF-4A94-AD6E-CE6710EE889C}" srcOrd="3" destOrd="0" presId="urn:microsoft.com/office/officeart/2005/8/layout/chevron1"/>
    <dgm:cxn modelId="{B4DE8A47-96D7-4419-ACD1-075F26DCC8CF}" type="presParOf" srcId="{81F98379-8E0F-4807-85D9-E207FB023C68}" destId="{5CEB4B51-FD90-4A9B-81BA-C8A23E6CBB64}" srcOrd="4" destOrd="0" presId="urn:microsoft.com/office/officeart/2005/8/layout/chevron1"/>
    <dgm:cxn modelId="{F02876D6-B06D-432A-B41F-A6EF263113EB}" type="presParOf" srcId="{81F98379-8E0F-4807-85D9-E207FB023C68}" destId="{1ED1A946-2349-46D1-A97B-3D82D5C97294}" srcOrd="5" destOrd="0" presId="urn:microsoft.com/office/officeart/2005/8/layout/chevron1"/>
    <dgm:cxn modelId="{0D006D99-5B15-4D68-8405-24EE954C123F}" type="presParOf" srcId="{81F98379-8E0F-4807-85D9-E207FB023C68}" destId="{5954512D-082A-45C8-8DAB-8B07F8BBA9E3}" srcOrd="6" destOrd="0" presId="urn:microsoft.com/office/officeart/2005/8/layout/chevron1"/>
    <dgm:cxn modelId="{79CEB1E3-1C5A-49B5-979B-A75E014BBFDE}" type="presParOf" srcId="{81F98379-8E0F-4807-85D9-E207FB023C68}" destId="{8D152900-187E-4111-8418-116A6BC35752}" srcOrd="7" destOrd="0" presId="urn:microsoft.com/office/officeart/2005/8/layout/chevron1"/>
    <dgm:cxn modelId="{75796210-E15D-4DEA-8FCC-7536EB347F9B}" type="presParOf" srcId="{81F98379-8E0F-4807-85D9-E207FB023C68}" destId="{FEDEA87D-DF55-4435-A278-14D84F41B3A2}" srcOrd="8" destOrd="0" presId="urn:microsoft.com/office/officeart/2005/8/layout/chevron1"/>
    <dgm:cxn modelId="{1CCCEE36-41A9-4F4D-8930-AA284DCAC328}" type="presParOf" srcId="{81F98379-8E0F-4807-85D9-E207FB023C68}" destId="{59B02610-66DB-4FDF-90B3-A7E0BA9353E7}" srcOrd="9" destOrd="0" presId="urn:microsoft.com/office/officeart/2005/8/layout/chevron1"/>
    <dgm:cxn modelId="{97E4B92C-05DC-426C-BF5C-6EEF6EF251F1}" type="presParOf" srcId="{81F98379-8E0F-4807-85D9-E207FB023C68}" destId="{A454294F-6EB6-4FA9-8E8B-6FBA7BE3D6BF}" srcOrd="10" destOrd="0" presId="urn:microsoft.com/office/officeart/2005/8/layout/chevron1"/>
    <dgm:cxn modelId="{EC4C8C72-9C5E-4B93-AFC0-76FCD5831D98}" type="presParOf" srcId="{81F98379-8E0F-4807-85D9-E207FB023C68}" destId="{49766695-F521-4D36-900E-A42C958F6CDE}" srcOrd="11" destOrd="0" presId="urn:microsoft.com/office/officeart/2005/8/layout/chevron1"/>
    <dgm:cxn modelId="{C634AB82-F4C8-4FAC-AF14-6A548AA2ED63}" type="presParOf" srcId="{81F98379-8E0F-4807-85D9-E207FB023C68}" destId="{58898D16-FCA2-401F-980C-AD254932D861}" srcOrd="12" destOrd="0" presId="urn:microsoft.com/office/officeart/2005/8/layout/chevron1"/>
    <dgm:cxn modelId="{55E9F4C4-8B1F-4009-A1D0-216CCF603A49}" type="presParOf" srcId="{81F98379-8E0F-4807-85D9-E207FB023C68}" destId="{D5894A07-9FA7-4A62-85FE-80E0EBE92CA6}" srcOrd="13" destOrd="0" presId="urn:microsoft.com/office/officeart/2005/8/layout/chevron1"/>
    <dgm:cxn modelId="{52395E91-F78E-4528-804B-3D5FECF7596D}" type="presParOf" srcId="{81F98379-8E0F-4807-85D9-E207FB023C68}" destId="{52432C9A-2A12-461A-B626-BE381099123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7151D-FABD-4AFE-B4F5-5720525BCB6D}">
      <dsp:nvSpPr>
        <dsp:cNvPr id="0" name=""/>
        <dsp:cNvSpPr/>
      </dsp:nvSpPr>
      <dsp:spPr>
        <a:xfrm>
          <a:off x="86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1.0</a:t>
          </a:r>
          <a:endParaRPr lang="en-US" sz="3500" kern="1200" dirty="0"/>
        </a:p>
      </dsp:txBody>
      <dsp:txXfrm>
        <a:off x="279679" y="359977"/>
        <a:ext cx="836432" cy="557620"/>
      </dsp:txXfrm>
    </dsp:sp>
    <dsp:sp modelId="{1CE424FD-20A5-4FD1-9FC0-3476F455EAAC}">
      <dsp:nvSpPr>
        <dsp:cNvPr id="0" name=""/>
        <dsp:cNvSpPr/>
      </dsp:nvSpPr>
      <dsp:spPr>
        <a:xfrm>
          <a:off x="1255516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2.0</a:t>
          </a:r>
          <a:endParaRPr lang="en-US" sz="3500" kern="1200" dirty="0"/>
        </a:p>
      </dsp:txBody>
      <dsp:txXfrm>
        <a:off x="1534326" y="359977"/>
        <a:ext cx="836432" cy="557620"/>
      </dsp:txXfrm>
    </dsp:sp>
    <dsp:sp modelId="{5CEB4B51-FD90-4A9B-81BA-C8A23E6CBB64}">
      <dsp:nvSpPr>
        <dsp:cNvPr id="0" name=""/>
        <dsp:cNvSpPr/>
      </dsp:nvSpPr>
      <dsp:spPr>
        <a:xfrm>
          <a:off x="2510164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3.0</a:t>
          </a:r>
          <a:endParaRPr lang="en-US" sz="3500" kern="1200" dirty="0"/>
        </a:p>
      </dsp:txBody>
      <dsp:txXfrm>
        <a:off x="2788974" y="359977"/>
        <a:ext cx="836432" cy="557620"/>
      </dsp:txXfrm>
    </dsp:sp>
    <dsp:sp modelId="{5954512D-082A-45C8-8DAB-8B07F8BBA9E3}">
      <dsp:nvSpPr>
        <dsp:cNvPr id="0" name=""/>
        <dsp:cNvSpPr/>
      </dsp:nvSpPr>
      <dsp:spPr>
        <a:xfrm>
          <a:off x="3764811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4.0</a:t>
          </a:r>
          <a:endParaRPr lang="en-US" sz="3500" kern="1200" dirty="0"/>
        </a:p>
      </dsp:txBody>
      <dsp:txXfrm>
        <a:off x="4043621" y="359977"/>
        <a:ext cx="836432" cy="557620"/>
      </dsp:txXfrm>
    </dsp:sp>
    <dsp:sp modelId="{FEDEA87D-DF55-4435-A278-14D84F41B3A2}">
      <dsp:nvSpPr>
        <dsp:cNvPr id="0" name=""/>
        <dsp:cNvSpPr/>
      </dsp:nvSpPr>
      <dsp:spPr>
        <a:xfrm>
          <a:off x="5019458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5.0</a:t>
          </a:r>
          <a:endParaRPr lang="en-US" sz="3500" kern="1200" dirty="0"/>
        </a:p>
      </dsp:txBody>
      <dsp:txXfrm>
        <a:off x="5298268" y="359977"/>
        <a:ext cx="836432" cy="557620"/>
      </dsp:txXfrm>
    </dsp:sp>
    <dsp:sp modelId="{A454294F-6EB6-4FA9-8E8B-6FBA7BE3D6BF}">
      <dsp:nvSpPr>
        <dsp:cNvPr id="0" name=""/>
        <dsp:cNvSpPr/>
      </dsp:nvSpPr>
      <dsp:spPr>
        <a:xfrm>
          <a:off x="6274105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5.5</a:t>
          </a:r>
          <a:endParaRPr lang="en-US" sz="3500" kern="1200" dirty="0"/>
        </a:p>
      </dsp:txBody>
      <dsp:txXfrm>
        <a:off x="6552915" y="359977"/>
        <a:ext cx="836432" cy="557620"/>
      </dsp:txXfrm>
    </dsp:sp>
    <dsp:sp modelId="{58898D16-FCA2-401F-980C-AD254932D861}">
      <dsp:nvSpPr>
        <dsp:cNvPr id="0" name=""/>
        <dsp:cNvSpPr/>
      </dsp:nvSpPr>
      <dsp:spPr>
        <a:xfrm>
          <a:off x="7528752" y="359977"/>
          <a:ext cx="1394052" cy="557620"/>
        </a:xfrm>
        <a:prstGeom prst="chevron">
          <a:avLst/>
        </a:prstGeom>
        <a:solidFill>
          <a:schemeClr val="accent5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6.0</a:t>
          </a:r>
          <a:endParaRPr lang="en-US" sz="3500" kern="1200" dirty="0"/>
        </a:p>
      </dsp:txBody>
      <dsp:txXfrm>
        <a:off x="7807562" y="359977"/>
        <a:ext cx="836432" cy="557620"/>
      </dsp:txXfrm>
    </dsp:sp>
    <dsp:sp modelId="{52432C9A-2A12-461A-B626-BE3810991238}">
      <dsp:nvSpPr>
        <dsp:cNvPr id="0" name=""/>
        <dsp:cNvSpPr/>
      </dsp:nvSpPr>
      <dsp:spPr>
        <a:xfrm>
          <a:off x="8783399" y="359977"/>
          <a:ext cx="1394052" cy="557620"/>
        </a:xfrm>
        <a:prstGeom prst="chevron">
          <a:avLst/>
        </a:prstGeom>
        <a:solidFill>
          <a:schemeClr val="tx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7.0</a:t>
          </a:r>
          <a:endParaRPr lang="en-US" sz="3500" kern="1200" dirty="0"/>
        </a:p>
      </dsp:txBody>
      <dsp:txXfrm>
        <a:off x="9062209" y="359977"/>
        <a:ext cx="836432" cy="557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ap.umd.edu/qui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Questionnaire for user</a:t>
            </a:r>
          </a:p>
          <a:p>
            <a:r>
              <a:rPr lang="pt-BR" dirty="0" smtClean="0"/>
              <a:t>interaction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7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29" y="1073888"/>
            <a:ext cx="1958072" cy="195807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versões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1, 2, 3, 4, 5, 5.5, 6, 7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9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A origem (1.0) - 1986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Primeira definição do QUIS, por </a:t>
            </a:r>
            <a:r>
              <a:rPr lang="pt-BR" sz="3200" b="1" dirty="0" smtClean="0"/>
              <a:t>Ben Schneiderman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[3]</a:t>
            </a:r>
          </a:p>
          <a:p>
            <a:r>
              <a:rPr lang="pt-BR" sz="3200" dirty="0" smtClean="0"/>
              <a:t>Ausência de trabalho empírico que garante confiabilidade e validade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[2]</a:t>
            </a:r>
            <a:endParaRPr lang="pt-BR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62228377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88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A origem (2.0) - 1987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Questionário Original do QUIS, por Ben Schneiderman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[3]</a:t>
            </a:r>
            <a:endParaRPr lang="pt-BR" sz="3200" dirty="0" smtClean="0"/>
          </a:p>
          <a:p>
            <a:r>
              <a:rPr lang="pt-BR" sz="3200" b="1" dirty="0" smtClean="0"/>
              <a:t>90</a:t>
            </a:r>
            <a:r>
              <a:rPr lang="pt-BR" sz="3200" dirty="0" smtClean="0"/>
              <a:t> Questões:</a:t>
            </a:r>
          </a:p>
          <a:p>
            <a:pPr lvl="1"/>
            <a:r>
              <a:rPr lang="pt-BR" sz="3000" b="1" dirty="0" smtClean="0"/>
              <a:t>5</a:t>
            </a:r>
            <a:r>
              <a:rPr lang="pt-BR" sz="3000" dirty="0" smtClean="0"/>
              <a:t> sobre impressões gerais sobre o sistema</a:t>
            </a:r>
          </a:p>
          <a:p>
            <a:pPr lvl="1"/>
            <a:r>
              <a:rPr lang="pt-BR" sz="3000" b="1" dirty="0" smtClean="0"/>
              <a:t>85</a:t>
            </a:r>
            <a:r>
              <a:rPr lang="pt-BR" sz="3000" dirty="0" smtClean="0"/>
              <a:t> organizadas em </a:t>
            </a:r>
            <a:r>
              <a:rPr lang="pt-BR" sz="3000" b="1" dirty="0" smtClean="0"/>
              <a:t>20</a:t>
            </a:r>
            <a:r>
              <a:rPr lang="pt-BR" sz="3000" dirty="0" smtClean="0"/>
              <a:t> grupos</a:t>
            </a:r>
          </a:p>
          <a:p>
            <a:r>
              <a:rPr lang="pt-BR" sz="3200" dirty="0" smtClean="0"/>
              <a:t>Escalas de 1 até 10 (e NA), ancorados com adjetivos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1512313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7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chin et al. (3.0) - 1987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7522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Aperfeiçoamento por Chin et al.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[2]</a:t>
            </a:r>
            <a:endParaRPr lang="pt-BR" sz="3200" dirty="0" smtClean="0"/>
          </a:p>
          <a:p>
            <a:r>
              <a:rPr lang="pt-BR" sz="3000" dirty="0" smtClean="0"/>
              <a:t>3 seções:</a:t>
            </a:r>
          </a:p>
          <a:p>
            <a:pPr lvl="1"/>
            <a:r>
              <a:rPr lang="pt-BR" sz="2800" dirty="0" smtClean="0"/>
              <a:t>Tipo de sistema avaliado e tempo de uso do sistema (</a:t>
            </a:r>
            <a:r>
              <a:rPr lang="pt-BR" sz="2800" b="1" dirty="0" smtClean="0"/>
              <a:t>3q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i="1" dirty="0" smtClean="0"/>
              <a:t>Expertise</a:t>
            </a:r>
            <a:r>
              <a:rPr lang="pt-BR" sz="2800" dirty="0" smtClean="0"/>
              <a:t> do usuário (</a:t>
            </a:r>
            <a:r>
              <a:rPr lang="pt-BR" sz="2800" b="1" dirty="0" smtClean="0"/>
              <a:t>4q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dirty="0" smtClean="0"/>
              <a:t>Versão modificada do 2.0 (</a:t>
            </a:r>
            <a:r>
              <a:rPr lang="pt-BR" sz="2800" b="1" dirty="0" smtClean="0"/>
              <a:t>103q</a:t>
            </a:r>
            <a:r>
              <a:rPr lang="pt-BR" sz="2800" dirty="0" smtClean="0"/>
              <a:t>)</a:t>
            </a:r>
          </a:p>
          <a:p>
            <a:r>
              <a:rPr lang="pt-BR" sz="3200" dirty="0" smtClean="0"/>
              <a:t>Escalas de 1 até 9 (e NA)</a:t>
            </a:r>
          </a:p>
          <a:p>
            <a:r>
              <a:rPr lang="pt-BR" sz="3200" dirty="0"/>
              <a:t>Cronbach’s </a:t>
            </a:r>
            <a:r>
              <a:rPr lang="pt-BR" sz="3200" i="1" dirty="0"/>
              <a:t>alpha</a:t>
            </a:r>
            <a:r>
              <a:rPr lang="pt-BR" sz="3200" dirty="0"/>
              <a:t>: </a:t>
            </a:r>
            <a:r>
              <a:rPr lang="pt-BR" sz="3200" b="1" dirty="0" smtClean="0"/>
              <a:t>.94</a:t>
            </a:r>
            <a:endParaRPr lang="pt-BR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94433169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24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chin et al. (4.0) - 1988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Manutenção de síntese por Chin et al.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[2]</a:t>
            </a:r>
            <a:endParaRPr lang="pt-BR" sz="3200" dirty="0" smtClean="0"/>
          </a:p>
          <a:p>
            <a:r>
              <a:rPr lang="pt-BR" sz="3000" dirty="0" smtClean="0"/>
              <a:t>3 seções:</a:t>
            </a:r>
          </a:p>
          <a:p>
            <a:pPr lvl="1"/>
            <a:r>
              <a:rPr lang="pt-BR" sz="2800" dirty="0" smtClean="0"/>
              <a:t>Tipo de sistema avaliado e tempo de uso do sistema (</a:t>
            </a:r>
            <a:r>
              <a:rPr lang="pt-BR" sz="2800" b="1" dirty="0" smtClean="0"/>
              <a:t>3q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i="1" dirty="0" smtClean="0"/>
              <a:t>Expertise</a:t>
            </a:r>
            <a:r>
              <a:rPr lang="pt-BR" sz="2800" dirty="0" smtClean="0"/>
              <a:t> do usuário (</a:t>
            </a:r>
            <a:r>
              <a:rPr lang="pt-BR" sz="2800" b="1" dirty="0" smtClean="0"/>
              <a:t>4q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dirty="0" smtClean="0"/>
              <a:t>Refinamentos do 3.0 (</a:t>
            </a:r>
            <a:r>
              <a:rPr lang="pt-BR" sz="2800" b="1" dirty="0" smtClean="0"/>
              <a:t>70q</a:t>
            </a:r>
            <a:r>
              <a:rPr lang="pt-BR" sz="2800" dirty="0" smtClean="0"/>
              <a:t>)</a:t>
            </a:r>
          </a:p>
          <a:p>
            <a:r>
              <a:rPr lang="pt-BR" sz="3200" dirty="0" smtClean="0"/>
              <a:t>Cronbach’s </a:t>
            </a:r>
            <a:r>
              <a:rPr lang="pt-BR" sz="3200" i="1" dirty="0" smtClean="0"/>
              <a:t>alpha</a:t>
            </a:r>
            <a:r>
              <a:rPr lang="pt-BR" sz="3200" dirty="0" smtClean="0"/>
              <a:t>: </a:t>
            </a:r>
            <a:r>
              <a:rPr lang="pt-BR" sz="3200" b="1" dirty="0" smtClean="0"/>
              <a:t>.89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1141164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89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chin et al. (5.0) - 1988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Melhorias por Chin et al.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[2]</a:t>
            </a:r>
            <a:endParaRPr lang="pt-BR" sz="3200" dirty="0" smtClean="0"/>
          </a:p>
          <a:p>
            <a:r>
              <a:rPr lang="pt-BR" sz="3000" dirty="0" smtClean="0"/>
              <a:t>Generalização para diversos tipos de usuários</a:t>
            </a:r>
          </a:p>
          <a:p>
            <a:r>
              <a:rPr lang="pt-BR" sz="2800" dirty="0" smtClean="0"/>
              <a:t>Reorganização das questões e dos grupos de questões</a:t>
            </a:r>
          </a:p>
          <a:p>
            <a:r>
              <a:rPr lang="pt-BR" sz="2800" dirty="0" smtClean="0"/>
              <a:t>Modificações para comportar </a:t>
            </a:r>
            <a:r>
              <a:rPr lang="pt-BR" sz="2800" i="1" dirty="0" smtClean="0"/>
              <a:t>hardware</a:t>
            </a:r>
            <a:r>
              <a:rPr lang="pt-BR" sz="2800" dirty="0" smtClean="0"/>
              <a:t> na seção de tipo de sistema</a:t>
            </a:r>
          </a:p>
          <a:p>
            <a:r>
              <a:rPr lang="pt-BR" sz="3200" dirty="0" smtClean="0"/>
              <a:t>Cronbach’s </a:t>
            </a:r>
            <a:r>
              <a:rPr lang="pt-BR" sz="3200" i="1" dirty="0" smtClean="0"/>
              <a:t>alpha</a:t>
            </a:r>
            <a:r>
              <a:rPr lang="pt-BR" sz="3200" dirty="0" smtClean="0"/>
              <a:t>: </a:t>
            </a:r>
            <a:r>
              <a:rPr lang="pt-BR" sz="3200" b="1" dirty="0" smtClean="0"/>
              <a:t>.93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7238995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930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Harper &amp; Norman (5.5) - 1994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Melhorias por Harper e Norman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[4]</a:t>
            </a:r>
            <a:endParaRPr lang="pt-BR" sz="3200" dirty="0" smtClean="0"/>
          </a:p>
          <a:p>
            <a:r>
              <a:rPr lang="pt-BR" sz="3000" dirty="0" smtClean="0"/>
              <a:t>Formato </a:t>
            </a:r>
            <a:r>
              <a:rPr lang="pt-BR" sz="3000" i="1" dirty="0" smtClean="0"/>
              <a:t>Web</a:t>
            </a:r>
            <a:r>
              <a:rPr lang="pt-BR" sz="3000" dirty="0" smtClean="0"/>
              <a:t>, com disponibilidade para comentários</a:t>
            </a:r>
          </a:p>
          <a:p>
            <a:r>
              <a:rPr lang="pt-BR" sz="2800" dirty="0" smtClean="0"/>
              <a:t>Melhorias de flexibilidade de utilização do questionário</a:t>
            </a:r>
            <a:endParaRPr lang="pt-BR" sz="3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0832622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634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WAllace et al. (6.0) - 1988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Modificações por Wallace et al.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[6]</a:t>
            </a:r>
            <a:endParaRPr lang="pt-BR" sz="3200" dirty="0" smtClean="0"/>
          </a:p>
          <a:p>
            <a:r>
              <a:rPr lang="pt-BR" sz="3000" dirty="0" smtClean="0"/>
              <a:t>Modificações propostas para adequar ao contexto de análise do sistema AVR Guardian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9294102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61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Slaughter et al. (7.0) - 1994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Melhorias por Slaughter et al.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[7]</a:t>
            </a:r>
            <a:endParaRPr lang="pt-BR" sz="3200" dirty="0" smtClean="0"/>
          </a:p>
          <a:p>
            <a:r>
              <a:rPr lang="pt-BR" sz="3000" dirty="0" smtClean="0"/>
              <a:t>Seções:</a:t>
            </a:r>
          </a:p>
          <a:p>
            <a:pPr lvl="1"/>
            <a:r>
              <a:rPr lang="pt-BR" sz="2800" dirty="0" smtClean="0"/>
              <a:t>Questionário demográfico</a:t>
            </a:r>
          </a:p>
          <a:p>
            <a:pPr lvl="1"/>
            <a:r>
              <a:rPr lang="pt-BR" sz="2800" dirty="0" smtClean="0"/>
              <a:t>6 Escalas de avaliação geral do sistema</a:t>
            </a:r>
          </a:p>
          <a:p>
            <a:pPr lvl="1"/>
            <a:r>
              <a:rPr lang="pt-BR" sz="2800" dirty="0" smtClean="0"/>
              <a:t>4 categorias de fatores de interface</a:t>
            </a:r>
          </a:p>
          <a:p>
            <a:pPr lvl="1"/>
            <a:r>
              <a:rPr lang="pt-BR" sz="2800" dirty="0" smtClean="0"/>
              <a:t>Seções opcionais para tipos específicos de sistemas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20865479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34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Slaughter et al. (7.0) - 1994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Melhorias por Slaughter et al.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[7]</a:t>
            </a:r>
            <a:endParaRPr lang="pt-BR" sz="3200" dirty="0" smtClean="0"/>
          </a:p>
          <a:p>
            <a:r>
              <a:rPr lang="pt-BR" sz="3000" dirty="0" smtClean="0"/>
              <a:t>Fatores de interface:</a:t>
            </a:r>
          </a:p>
          <a:p>
            <a:pPr lvl="1"/>
            <a:r>
              <a:rPr lang="pt-BR" sz="2800" dirty="0" smtClean="0"/>
              <a:t>Fatores de tela</a:t>
            </a:r>
          </a:p>
          <a:p>
            <a:pPr lvl="1"/>
            <a:r>
              <a:rPr lang="pt-BR" sz="2800" dirty="0" smtClean="0"/>
              <a:t>Terminologia e </a:t>
            </a:r>
            <a:r>
              <a:rPr lang="pt-BR" sz="2800" i="1" dirty="0" smtClean="0"/>
              <a:t>feedback</a:t>
            </a:r>
            <a:r>
              <a:rPr lang="pt-BR" sz="2800" dirty="0" smtClean="0"/>
              <a:t> do sistema</a:t>
            </a:r>
          </a:p>
          <a:p>
            <a:pPr lvl="1"/>
            <a:r>
              <a:rPr lang="pt-BR" sz="2800" dirty="0" smtClean="0"/>
              <a:t>Fatores de aprendizagem</a:t>
            </a:r>
          </a:p>
          <a:p>
            <a:pPr lvl="1"/>
            <a:r>
              <a:rPr lang="pt-BR" sz="2800" dirty="0" smtClean="0"/>
              <a:t>Capacidades do sistema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23294333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18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4000" dirty="0" smtClean="0"/>
              <a:t>Definições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000" dirty="0" smtClean="0"/>
              <a:t>Versões de QUIS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000" dirty="0" smtClean="0"/>
              <a:t>Método de Chin et al.</a:t>
            </a:r>
          </a:p>
          <a:p>
            <a:pPr marL="742950" indent="-742950">
              <a:buFont typeface="+mj-lt"/>
              <a:buAutoNum type="arabicPeriod"/>
            </a:pPr>
            <a:endParaRPr lang="pt-BR" sz="4000" dirty="0" smtClean="0"/>
          </a:p>
          <a:p>
            <a:pPr marL="742950" indent="-742950">
              <a:buFont typeface="+mj-lt"/>
              <a:buAutoNum type="arabicPeriod"/>
            </a:pPr>
            <a:endParaRPr lang="pt-BR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88" y="230637"/>
            <a:ext cx="833827" cy="8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Slaughter et al. (7.0) - 1994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5917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Melhorias por Slaughter et al.</a:t>
            </a:r>
            <a:r>
              <a:rPr lang="pt-BR" sz="32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[7]</a:t>
            </a:r>
            <a:endParaRPr lang="pt-BR" sz="3200" dirty="0" smtClean="0"/>
          </a:p>
          <a:p>
            <a:r>
              <a:rPr lang="pt-BR" sz="3000" dirty="0" smtClean="0"/>
              <a:t>Seções opcionais:</a:t>
            </a:r>
          </a:p>
          <a:p>
            <a:pPr lvl="1"/>
            <a:r>
              <a:rPr lang="pt-BR" sz="2800" dirty="0" smtClean="0"/>
              <a:t>Manuais técnicos e ajuda </a:t>
            </a:r>
            <a:r>
              <a:rPr lang="pt-BR" sz="2800" i="1" dirty="0" smtClean="0"/>
              <a:t>online</a:t>
            </a:r>
          </a:p>
          <a:p>
            <a:pPr lvl="1"/>
            <a:r>
              <a:rPr lang="pt-BR" sz="2800" dirty="0" smtClean="0"/>
              <a:t>Tutoriais </a:t>
            </a:r>
            <a:r>
              <a:rPr lang="pt-BR" sz="2800" i="1" dirty="0" smtClean="0"/>
              <a:t>online</a:t>
            </a:r>
          </a:p>
          <a:p>
            <a:pPr lvl="1"/>
            <a:r>
              <a:rPr lang="pt-BR" sz="2800" dirty="0" smtClean="0"/>
              <a:t>Multimídia</a:t>
            </a:r>
          </a:p>
          <a:p>
            <a:pPr lvl="1"/>
            <a:r>
              <a:rPr lang="pt-BR" sz="2800" dirty="0" smtClean="0"/>
              <a:t>Acesso à internet</a:t>
            </a:r>
          </a:p>
          <a:p>
            <a:pPr lvl="1"/>
            <a:r>
              <a:rPr lang="pt-BR" sz="2800" dirty="0" smtClean="0"/>
              <a:t>Instalação de </a:t>
            </a:r>
            <a:r>
              <a:rPr lang="pt-BR" sz="2800" i="1" dirty="0" smtClean="0"/>
              <a:t>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23294333"/>
              </p:ext>
            </p:extLst>
          </p:nvPr>
        </p:nvGraphicFramePr>
        <p:xfrm>
          <a:off x="1139383" y="1128451"/>
          <a:ext cx="10178322" cy="127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726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br>
              <a:rPr lang="pt-BR" dirty="0" smtClean="0"/>
            </a:br>
            <a:r>
              <a:rPr lang="pt-BR" dirty="0" smtClean="0"/>
              <a:t>do quis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Versão 7.0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88" y="1653870"/>
            <a:ext cx="3660143" cy="4724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06" y="2706860"/>
            <a:ext cx="3198641" cy="31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90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5.0</a:t>
            </a:r>
            <a:r>
              <a:rPr lang="pt-BR" sz="88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[2]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Validando o quis em 1988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30" y="1073889"/>
            <a:ext cx="1958072" cy="19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5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Participantes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 smtClean="0"/>
              <a:t>127 homens, 14 mulheres</a:t>
            </a:r>
          </a:p>
          <a:p>
            <a:r>
              <a:rPr lang="pt-BR" sz="3200" dirty="0" smtClean="0"/>
              <a:t>14 à 78 anos</a:t>
            </a:r>
          </a:p>
          <a:p>
            <a:r>
              <a:rPr lang="pt-BR" sz="3200" dirty="0" smtClean="0"/>
              <a:t>11% usuários PC-DOS</a:t>
            </a:r>
          </a:p>
          <a:p>
            <a:r>
              <a:rPr lang="pt-BR" sz="3200" dirty="0" smtClean="0"/>
              <a:t>32% usuários de mais de 6 tipos diferentes de sistema</a:t>
            </a:r>
          </a:p>
          <a:p>
            <a:r>
              <a:rPr lang="pt-BR" sz="3200" dirty="0" smtClean="0"/>
              <a:t>75% haviam experiência em processadores de texto, gerenciador de arquivos, planilhas, modem e HDD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4" y="382385"/>
            <a:ext cx="2703095" cy="27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Participantes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27 avaliaram o MS-DOS™</a:t>
            </a:r>
          </a:p>
          <a:p>
            <a:r>
              <a:rPr lang="pt-BR" sz="3200" dirty="0" smtClean="0"/>
              <a:t>25 avaliaram o sistema orientado à menus WordPerfect™</a:t>
            </a:r>
          </a:p>
          <a:p>
            <a:r>
              <a:rPr lang="pt-BR" sz="3200" dirty="0" smtClean="0"/>
              <a:t>35 avaliaram um sistema em que gostavam</a:t>
            </a:r>
          </a:p>
          <a:p>
            <a:r>
              <a:rPr lang="pt-BR" sz="3200" dirty="0" smtClean="0"/>
              <a:t>18 avaliaram um sistema que não gostavam</a:t>
            </a:r>
          </a:p>
          <a:p>
            <a:r>
              <a:rPr lang="pt-BR" sz="3200" dirty="0" smtClean="0"/>
              <a:t>Total de 46 </a:t>
            </a:r>
            <a:r>
              <a:rPr lang="pt-BR" sz="3200" i="1" dirty="0" smtClean="0"/>
              <a:t>softwares</a:t>
            </a:r>
            <a:r>
              <a:rPr lang="pt-BR" sz="3200" dirty="0" smtClean="0"/>
              <a:t> distintos foram avaliados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04" y="382385"/>
            <a:ext cx="2703095" cy="27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materiais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Versão “curta” do QUIS 5.0</a:t>
            </a:r>
          </a:p>
          <a:p>
            <a:pPr lvl="1"/>
            <a:r>
              <a:rPr lang="pt-BR" sz="3000" dirty="0" smtClean="0"/>
              <a:t>27 questões</a:t>
            </a:r>
          </a:p>
          <a:p>
            <a:r>
              <a:rPr lang="pt-BR" sz="3200" dirty="0" smtClean="0"/>
              <a:t>Instruções de preenchimento do QUIS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83" y="671145"/>
            <a:ext cx="2414335" cy="24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Procedimento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Distribuição do questionário em um encontro mensal do grupo de usuários de PC</a:t>
            </a:r>
          </a:p>
          <a:p>
            <a:r>
              <a:rPr lang="pt-BR" sz="3200" dirty="0" smtClean="0"/>
              <a:t>Aproximadamente 500 pessoas pegaram uma cópia do questionário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64" y="382385"/>
            <a:ext cx="1759236" cy="17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2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Procedimento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3458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Quatro diferentes instruções anexadas ao questionário, pedindo aos participantes para avaliar: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Um produto que gostam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Um produto que não gostam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MS-DOS</a:t>
            </a:r>
            <a:r>
              <a:rPr lang="pt-BR" sz="2800" dirty="0" smtClean="0"/>
              <a:t>™</a:t>
            </a:r>
            <a:endParaRPr lang="pt-BR" sz="3000" dirty="0" smtClean="0"/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WordStar™, WordPerfect™, Lotus™, DBase™ ou equivalentes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64" y="382385"/>
            <a:ext cx="1759236" cy="17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4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Procedimento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Representante do grupo informou as orientações gerais enquanto os participantes lian e seguiam as instruções da primeira página do questionário</a:t>
            </a:r>
          </a:p>
          <a:p>
            <a:r>
              <a:rPr lang="pt-BR" sz="3200" dirty="0" smtClean="0"/>
              <a:t>Aproximadamente 30% dos questionários foram retornados ao fim do encontro</a:t>
            </a:r>
          </a:p>
          <a:p>
            <a:r>
              <a:rPr lang="pt-BR" sz="3200" dirty="0" smtClean="0"/>
              <a:t>Algumas reclamações: Complicado e difícil de 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64" y="382385"/>
            <a:ext cx="1759236" cy="17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52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Confiabilidade:</a:t>
            </a:r>
          </a:p>
          <a:p>
            <a:pPr lvl="1"/>
            <a:r>
              <a:rPr lang="pt-BR" sz="3000" dirty="0" smtClean="0"/>
              <a:t> Cronbach’s </a:t>
            </a:r>
            <a:r>
              <a:rPr lang="pt-BR" sz="3000" i="1" dirty="0" smtClean="0"/>
              <a:t>alpha</a:t>
            </a:r>
            <a:r>
              <a:rPr lang="pt-BR" sz="3000" dirty="0" smtClean="0"/>
              <a:t> de .939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Média de avaliações variaram entre 4.72 e 7.02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Desvio padrão de 1.67 até 2.25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382385"/>
            <a:ext cx="2446421" cy="2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Entendendo o quis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30" y="1073889"/>
            <a:ext cx="1958070" cy="19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4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Análise de fator:</a:t>
            </a:r>
          </a:p>
          <a:p>
            <a:pPr lvl="1"/>
            <a:r>
              <a:rPr lang="pt-BR" sz="3000" dirty="0" smtClean="0"/>
              <a:t> Concordância entre as versões 3.0/4.0 e a 5.0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Itens de “Cabeçalho da Tela” não compatível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“Mensagens de Erros” e “Ênfase” não se encaixaram em nenhum fator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382385"/>
            <a:ext cx="2446421" cy="2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6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Gostam x Não Gostam:</a:t>
            </a:r>
          </a:p>
          <a:p>
            <a:pPr lvl="1"/>
            <a:r>
              <a:rPr lang="pt-BR" sz="3000" dirty="0" smtClean="0"/>
              <a:t>Médias de avaliação de “Gostam” maiores que “Não Gostam”</a:t>
            </a:r>
          </a:p>
          <a:p>
            <a:pPr lvl="1"/>
            <a:r>
              <a:rPr lang="pt-BR" sz="3000" dirty="0" smtClean="0"/>
              <a:t>Desvio padrão permaneceram equivalentes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382385"/>
            <a:ext cx="2446421" cy="2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8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Resultados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CLS x MDA:</a:t>
            </a:r>
          </a:p>
          <a:p>
            <a:pPr lvl="1"/>
            <a:r>
              <a:rPr lang="pt-BR" sz="3000" dirty="0" smtClean="0"/>
              <a:t> Média de avaliações de MDA foram maiores que CLS</a:t>
            </a:r>
          </a:p>
          <a:p>
            <a:pPr lvl="1"/>
            <a:r>
              <a:rPr lang="pt-BR" sz="3000" dirty="0"/>
              <a:t> </a:t>
            </a:r>
            <a:r>
              <a:rPr lang="pt-BR" sz="3000" dirty="0" smtClean="0"/>
              <a:t>Desvio padrão distintos entre os contextos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382385"/>
            <a:ext cx="2446421" cy="2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QUIS – 2017/1</a:t>
            </a:r>
          </a:p>
          <a:p>
            <a:r>
              <a:rPr lang="pt-BR" smtClean="0"/>
              <a:t>Jonathan moraes 12/1022553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29" y="1073888"/>
            <a:ext cx="1958074" cy="19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55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Sauro, J., Lewis, J. R. (2012). </a:t>
            </a:r>
            <a:r>
              <a:rPr lang="pt-BR" dirty="0"/>
              <a:t>Chapter 8 </a:t>
            </a:r>
            <a:r>
              <a:rPr lang="pt-BR" dirty="0" smtClean="0"/>
              <a:t>– Stand</a:t>
            </a:r>
            <a:r>
              <a:rPr lang="en-US" dirty="0" smtClean="0"/>
              <a:t>ardized Usability Questionnaires, In </a:t>
            </a:r>
            <a:r>
              <a:rPr lang="en-US" b="1" dirty="0" smtClean="0"/>
              <a:t>Quantifying the User Experience</a:t>
            </a:r>
            <a:r>
              <a:rPr lang="en-US" dirty="0" smtClean="0"/>
              <a:t>, Morgan Kaufmann, Boston, Pages 185-240.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Chin, J. P., Diehl, V. A. and Norman, K. L. (1988). </a:t>
            </a:r>
            <a:r>
              <a:rPr lang="pt-BR" b="1" dirty="0" smtClean="0"/>
              <a:t>Development of an instrument measuring user satisfaction of the human-computer interface,</a:t>
            </a:r>
            <a:r>
              <a:rPr lang="pt-BR" dirty="0" smtClean="0"/>
              <a:t> ACM/SIGCHI, New York.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Schneiderman, B. (1987). Chapter 4 – Evaluating Interface Designs, In </a:t>
            </a:r>
            <a:r>
              <a:rPr lang="pt-BR" b="1" dirty="0" smtClean="0"/>
              <a:t>Designing the User Interface: Strategies for Effective Human-Computer Interaction</a:t>
            </a:r>
            <a:r>
              <a:rPr lang="pt-BR" dirty="0" smtClean="0"/>
              <a:t>, Addison-Wesley Publishing Co., Massachussets, Pages 150-162.</a:t>
            </a:r>
          </a:p>
        </p:txBody>
      </p:sp>
    </p:spTree>
    <p:extLst>
      <p:ext uri="{BB962C8B-B14F-4D97-AF65-F5344CB8AC3E}">
        <p14:creationId xmlns:p14="http://schemas.microsoft.com/office/powerpoint/2010/main" val="255130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Harper, B. D. and Norman, K.L. (1993). </a:t>
            </a:r>
            <a:r>
              <a:rPr lang="en-US" b="1" dirty="0" smtClean="0"/>
              <a:t>Improving User Satisfaction: The Questionnaire for User Interaction Satisfaction Version 5.5</a:t>
            </a:r>
            <a:r>
              <a:rPr lang="en-US" dirty="0" smtClean="0"/>
              <a:t>, MAHF Conference, Virginia.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Human-Computer Interaction LAB (HCIL). </a:t>
            </a:r>
            <a:r>
              <a:rPr lang="pt-BR" b="1" dirty="0" smtClean="0"/>
              <a:t>QUIS™ Questionnaire for User Interaction Satisfaction</a:t>
            </a:r>
            <a:r>
              <a:rPr lang="pt-BR" dirty="0" smtClean="0"/>
              <a:t>, University of Maryland at College Park. Available </a:t>
            </a:r>
            <a:r>
              <a:rPr lang="pt-BR" dirty="0"/>
              <a:t>at: </a:t>
            </a:r>
            <a:r>
              <a:rPr lang="pt-BR" dirty="0">
                <a:hlinkClick r:id="rId2"/>
              </a:rPr>
              <a:t>http://lap.umd.edu/quis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smtClean="0"/>
              <a:t>Wallace, D. F. &amp; Norma, K. L., and Plaisant, C. (1988). The American Voice and Robotics Guardian: System: A Case Study In User Interface Usability Evaluation.  Technical Report. Maryland.</a:t>
            </a:r>
          </a:p>
        </p:txBody>
      </p:sp>
    </p:spTree>
    <p:extLst>
      <p:ext uri="{BB962C8B-B14F-4D97-AF65-F5344CB8AC3E}">
        <p14:creationId xmlns:p14="http://schemas.microsoft.com/office/powerpoint/2010/main" val="422323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pt-BR" dirty="0" smtClean="0"/>
              <a:t>Slaughter, L. A., Harper, B. D. and Norman, K. L. (1994). </a:t>
            </a:r>
            <a:r>
              <a:rPr lang="pt-BR" b="1" dirty="0" smtClean="0"/>
              <a:t>Assessing the Equivalence of Paper and On-Line versions of the QUIS 5.5</a:t>
            </a:r>
            <a:r>
              <a:rPr lang="pt-BR" dirty="0" smtClean="0"/>
              <a:t>, MAHF Conference, Washington.</a:t>
            </a:r>
          </a:p>
        </p:txBody>
      </p:sp>
    </p:spTree>
    <p:extLst>
      <p:ext uri="{BB962C8B-B14F-4D97-AF65-F5344CB8AC3E}">
        <p14:creationId xmlns:p14="http://schemas.microsoft.com/office/powerpoint/2010/main" val="75280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O que é quis?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i="1" dirty="0" smtClean="0"/>
              <a:t>Questionnaire for User Interaction Satisfaction</a:t>
            </a:r>
            <a:r>
              <a:rPr lang="pt-BR" sz="2800" baseline="30000" dirty="0" smtClean="0"/>
              <a:t>[3]</a:t>
            </a:r>
            <a:endParaRPr lang="pt-BR" sz="3200" baseline="30000" dirty="0" smtClean="0"/>
          </a:p>
          <a:p>
            <a:r>
              <a:rPr lang="pt-BR" sz="3200" i="1" dirty="0" smtClean="0"/>
              <a:t>Generic User Interface Questionnaire</a:t>
            </a:r>
            <a:r>
              <a:rPr lang="pt-BR" sz="2800" baseline="30000" dirty="0" smtClean="0"/>
              <a:t>[2]</a:t>
            </a:r>
            <a:endParaRPr lang="pt-BR" sz="3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86" y="3018456"/>
            <a:ext cx="2861135" cy="2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Quem criou?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Ben Schneiderman, </a:t>
            </a:r>
            <a:r>
              <a:rPr lang="pt-BR" sz="3200" dirty="0"/>
              <a:t>em1986</a:t>
            </a:r>
            <a:r>
              <a:rPr lang="pt-BR" sz="2800" baseline="30000" dirty="0"/>
              <a:t>[3]</a:t>
            </a:r>
            <a:endParaRPr lang="pt-BR" sz="3200" baseline="30000" dirty="0"/>
          </a:p>
          <a:p>
            <a:pPr lvl="1"/>
            <a:r>
              <a:rPr lang="pt-BR" sz="3000" i="1" dirty="0" smtClean="0"/>
              <a:t>Eight Golden Rules of Interface Design</a:t>
            </a:r>
          </a:p>
          <a:p>
            <a:pPr lvl="1"/>
            <a:r>
              <a:rPr lang="pt-BR" sz="3000" i="1" dirty="0" smtClean="0"/>
              <a:t>Universal Usability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5" y="2791487"/>
            <a:ext cx="3088105" cy="3088105"/>
          </a:xfrm>
          <a:prstGeom prst="rect">
            <a:avLst/>
          </a:prstGeom>
          <a:ln w="38100" cap="sq">
            <a:solidFill>
              <a:srgbClr val="F8B32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83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Quem aperfeiçoou?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John P. Chin, Virginia A. Diehl e Kent L. Norman aperfeiçoaram, em1988</a:t>
            </a:r>
            <a:r>
              <a:rPr lang="pt-BR" sz="2800" baseline="30000" dirty="0" smtClean="0"/>
              <a:t>[2]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5" y="2791487"/>
            <a:ext cx="3088105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Quem mantém?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Mantida desde então pelo </a:t>
            </a:r>
            <a:r>
              <a:rPr lang="pt-BR" sz="3200" b="1" dirty="0" smtClean="0"/>
              <a:t>Laboratório de Interação Humano Computador</a:t>
            </a:r>
            <a:r>
              <a:rPr lang="pt-BR" sz="3200" dirty="0" smtClean="0"/>
              <a:t> (HCIL) da </a:t>
            </a:r>
            <a:r>
              <a:rPr lang="pt-BR" sz="3200" b="1" dirty="0" smtClean="0"/>
              <a:t>Universidade de Maryland</a:t>
            </a:r>
            <a:r>
              <a:rPr lang="pt-BR" sz="3200" dirty="0" smtClean="0"/>
              <a:t> (College Park)</a:t>
            </a:r>
            <a:r>
              <a:rPr lang="pt-BR" sz="28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[5]</a:t>
            </a:r>
            <a:endParaRPr lang="pt-BR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5" y="3513220"/>
            <a:ext cx="3056021" cy="30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7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Quanto custa?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Licença</a:t>
            </a:r>
            <a:r>
              <a:rPr lang="pt-BR" sz="26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[5</a:t>
            </a:r>
            <a:r>
              <a:rPr lang="pt-BR" sz="260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r>
              <a:rPr lang="pt-BR" sz="3200" dirty="0" smtClean="0"/>
              <a:t>:</a:t>
            </a:r>
          </a:p>
          <a:p>
            <a:pPr lvl="1"/>
            <a:r>
              <a:rPr lang="pt-BR" sz="3000" dirty="0" smtClean="0"/>
              <a:t>Estudante: $50</a:t>
            </a:r>
          </a:p>
          <a:p>
            <a:pPr lvl="1"/>
            <a:r>
              <a:rPr lang="pt-BR" sz="3000" dirty="0" smtClean="0"/>
              <a:t>Academia / Sem-fins lucrativos: $200</a:t>
            </a:r>
          </a:p>
          <a:p>
            <a:pPr lvl="1"/>
            <a:r>
              <a:rPr lang="pt-BR" sz="3000" dirty="0" smtClean="0"/>
              <a:t>Comercial: $750</a:t>
            </a:r>
            <a:endParaRPr lang="pt-BR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5" y="2791487"/>
            <a:ext cx="3088105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características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Mede satisfação do usuário quanto ao uso do produto</a:t>
            </a:r>
            <a:r>
              <a:rPr lang="pt-BR" sz="280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[2]</a:t>
            </a:r>
            <a:endParaRPr lang="pt-BR" sz="3200" dirty="0" smtClean="0"/>
          </a:p>
          <a:p>
            <a:r>
              <a:rPr lang="pt-BR" sz="3200" dirty="0" smtClean="0"/>
              <a:t>Organizado por fatores de interface</a:t>
            </a:r>
            <a:r>
              <a:rPr lang="pt-BR" sz="280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[2]</a:t>
            </a:r>
            <a:endParaRPr lang="pt-BR" sz="3200" dirty="0" smtClean="0"/>
          </a:p>
          <a:p>
            <a:r>
              <a:rPr lang="pt-BR" sz="3200" dirty="0" smtClean="0"/>
              <a:t>Escala de 1 até 9 (e NA)</a:t>
            </a:r>
            <a:r>
              <a:rPr lang="pt-BR" sz="2800" baseline="30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pt-BR" sz="280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2]</a:t>
            </a:r>
            <a:endParaRPr lang="pt-BR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30637"/>
            <a:ext cx="833827" cy="8338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5" y="2791487"/>
            <a:ext cx="3088105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58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244</TotalTime>
  <Words>1247</Words>
  <Application>Microsoft Office PowerPoint</Application>
  <PresentationFormat>Widescreen</PresentationFormat>
  <Paragraphs>234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Gill Sans MT</vt:lpstr>
      <vt:lpstr>Impact</vt:lpstr>
      <vt:lpstr>Badge</vt:lpstr>
      <vt:lpstr>quis</vt:lpstr>
      <vt:lpstr>       agenda</vt:lpstr>
      <vt:lpstr>definições</vt:lpstr>
      <vt:lpstr>      O que é quis?</vt:lpstr>
      <vt:lpstr>      Quem criou?</vt:lpstr>
      <vt:lpstr>      Quem aperfeiçoou?</vt:lpstr>
      <vt:lpstr>      Quem mantém?</vt:lpstr>
      <vt:lpstr>      Quanto custa?</vt:lpstr>
      <vt:lpstr>      características</vt:lpstr>
      <vt:lpstr>versões</vt:lpstr>
      <vt:lpstr>      A origem (1.0) - 1986</vt:lpstr>
      <vt:lpstr>      A origem (2.0) - 1987</vt:lpstr>
      <vt:lpstr>      chin et al. (3.0) - 1987</vt:lpstr>
      <vt:lpstr>      chin et al. (4.0) - 1988</vt:lpstr>
      <vt:lpstr>      chin et al. (5.0) - 1988</vt:lpstr>
      <vt:lpstr>      Harper &amp; Norman (5.5) - 1994</vt:lpstr>
      <vt:lpstr>      WAllace et al. (6.0) - 1988</vt:lpstr>
      <vt:lpstr>      Slaughter et al. (7.0) - 1994</vt:lpstr>
      <vt:lpstr>      Slaughter et al. (7.0) - 1994</vt:lpstr>
      <vt:lpstr>      Slaughter et al. (7.0) - 1994</vt:lpstr>
      <vt:lpstr>Apresentação do quis</vt:lpstr>
      <vt:lpstr>Método 5.0[2]</vt:lpstr>
      <vt:lpstr>      Participantes</vt:lpstr>
      <vt:lpstr>      Participantes</vt:lpstr>
      <vt:lpstr>      materiais</vt:lpstr>
      <vt:lpstr>      Procedimento</vt:lpstr>
      <vt:lpstr>      Procedimento</vt:lpstr>
      <vt:lpstr>      Procedimento</vt:lpstr>
      <vt:lpstr>      Resultados</vt:lpstr>
      <vt:lpstr>      Resultados</vt:lpstr>
      <vt:lpstr>      Resultados</vt:lpstr>
      <vt:lpstr>      Resultados</vt:lpstr>
      <vt:lpstr>Obrigado!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quis</dc:title>
  <dc:creator>Arkye</dc:creator>
  <cp:lastModifiedBy>Arkye</cp:lastModifiedBy>
  <cp:revision>38</cp:revision>
  <dcterms:created xsi:type="dcterms:W3CDTF">2017-04-25T04:20:15Z</dcterms:created>
  <dcterms:modified xsi:type="dcterms:W3CDTF">2017-04-25T08:25:06Z</dcterms:modified>
</cp:coreProperties>
</file>