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71" autoAdjust="0"/>
    <p:restoredTop sz="94660"/>
  </p:normalViewPr>
  <p:slideViewPr>
    <p:cSldViewPr snapToGrid="0">
      <p:cViewPr>
        <p:scale>
          <a:sx n="100" d="100"/>
          <a:sy n="100" d="100"/>
        </p:scale>
        <p:origin x="-14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98302-46F6-47AD-8375-92ACC49E6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229700-E741-47BA-A644-F325B6078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D05C3B-E65E-4D94-B555-B4067A84D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4504C-EE6B-466F-8056-E7ABEEA337B5}" type="datetimeFigureOut">
              <a:rPr lang="pt-BR" smtClean="0"/>
              <a:t>09/05/2021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2E308B-CA17-491A-8212-2E9EC70BA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610192-9149-457E-84DE-4D6E9AE38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442C-35BD-4C25-82F5-AC1673704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2109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4367F2-A87C-40A1-8642-779D9AC03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DBCDBBE-9E34-41CF-99C2-2A20ED35A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7F9C3F-97F3-41C0-B43F-1014BCE1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4504C-EE6B-466F-8056-E7ABEEA337B5}" type="datetimeFigureOut">
              <a:rPr lang="pt-BR" smtClean="0"/>
              <a:t>09/05/2021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EC3650-4214-465C-A383-363DDC7C1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5473A4-097C-400F-8F87-F8CFDEBE7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442C-35BD-4C25-82F5-AC1673704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360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C88110D-E9C9-4698-B6FE-2952BDE128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0B11A59-0463-4421-8E4C-94D3205CA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1BA61A-92F7-4F5E-B259-F3C067A0C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4504C-EE6B-466F-8056-E7ABEEA337B5}" type="datetimeFigureOut">
              <a:rPr lang="pt-BR" smtClean="0"/>
              <a:t>09/05/2021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0DF9E7-1E8B-4ABE-B382-2B5D14E24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7174AF-DADC-4E28-A78C-80ED3072F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442C-35BD-4C25-82F5-AC1673704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2640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C8571E-3DEB-49C2-8E49-95B381F68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50C458-38A5-4904-988B-98DFF28D1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CE5E28-0AB0-4158-AA32-1372A103A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4504C-EE6B-466F-8056-E7ABEEA337B5}" type="datetimeFigureOut">
              <a:rPr lang="pt-BR" smtClean="0"/>
              <a:t>09/05/2021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A6EC62-036E-410B-8AB0-A316B832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63CA68-F547-4C3F-85A6-DE73A0818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442C-35BD-4C25-82F5-AC1673704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0108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582BF-7E63-44FA-8C20-90FF9F4D3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E41989-D468-4BEB-BDFA-CD94AED77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227944-FE1A-454D-83CC-32101E56E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4504C-EE6B-466F-8056-E7ABEEA337B5}" type="datetimeFigureOut">
              <a:rPr lang="pt-BR" smtClean="0"/>
              <a:t>09/05/2021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DFCFDC-313E-4FDC-BD52-6B003AB4E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014CE3-6591-46EA-9251-2795C3EE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442C-35BD-4C25-82F5-AC1673704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7314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E85FEB-5225-44D9-A7DE-2CB7F98A7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CE84A5-AE0F-4568-B74F-2D8CDC1F11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54D64FF-CCBC-4454-A2C4-07DD36701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9361385-CBDE-4041-978A-7B5DCF247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4504C-EE6B-466F-8056-E7ABEEA337B5}" type="datetimeFigureOut">
              <a:rPr lang="pt-BR" smtClean="0"/>
              <a:t>09/05/2021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CC1908-964F-4744-9947-3641E3899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BC1CAD-5D57-4FF8-94BF-3F33D9791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442C-35BD-4C25-82F5-AC1673704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120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31ABDD-D51E-4239-AAD6-EBD47BD32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47CDCC-DBAF-416A-9DA1-273B9D012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35EE1FB-5B43-4F53-A9B6-6781A923D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77537D7-A79D-4AF4-BF5D-D72C2B385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5C2591F-B8BA-40F6-95B7-7F7C8B606F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DDDCEC9-0B75-4ACA-B3FD-0417FA357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4504C-EE6B-466F-8056-E7ABEEA337B5}" type="datetimeFigureOut">
              <a:rPr lang="pt-BR" smtClean="0"/>
              <a:t>09/05/2021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12F5806-1FCE-44EA-8DBA-B39278B0D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86F9850-8EA8-4042-9160-815333CC0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442C-35BD-4C25-82F5-AC1673704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2189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90169-83C7-45CD-9CDB-59A2AE141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7AAE54D-7507-465E-A3A1-D49266872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4504C-EE6B-466F-8056-E7ABEEA337B5}" type="datetimeFigureOut">
              <a:rPr lang="pt-BR" smtClean="0"/>
              <a:t>09/05/2021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12B0FEE-54A3-4D21-9320-6D562BD95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B6B44D5-3D08-4345-B129-F1500805E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442C-35BD-4C25-82F5-AC1673704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4189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EF771E2-1299-406E-B5D3-AE2B5BCC7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4504C-EE6B-466F-8056-E7ABEEA337B5}" type="datetimeFigureOut">
              <a:rPr lang="pt-BR" smtClean="0"/>
              <a:t>09/05/2021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9E9F75F-2E72-418C-856F-66F812FCB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4FADBD4-B323-4159-B950-7B762ECF6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442C-35BD-4C25-82F5-AC1673704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493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60A037-E593-4EFF-931A-FA6C87B86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C8AB0A-5EB8-4477-A5BA-E9B0AB90C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CF7B264-88E4-4C29-AAB4-72A750ABA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F7A1BB8-706B-4F70-9F38-C80196EF4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4504C-EE6B-466F-8056-E7ABEEA337B5}" type="datetimeFigureOut">
              <a:rPr lang="pt-BR" smtClean="0"/>
              <a:t>09/05/2021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6BD8206-8787-41A7-B93B-87E688FAE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5EC37AA-395B-4531-B662-3B1FE0C64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442C-35BD-4C25-82F5-AC1673704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965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89DACE-2D2A-4539-B1C7-D045E65C0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F42715D-FD57-4BBF-9547-86240E072F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641DE81-5A84-44DA-B2F3-F12970CE4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B8ED39-B0C8-4822-9F80-A59DD1FAA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4504C-EE6B-466F-8056-E7ABEEA337B5}" type="datetimeFigureOut">
              <a:rPr lang="pt-BR" smtClean="0"/>
              <a:t>09/05/2021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FCDC2D-F5E3-4093-AEB6-39A0CDD31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4700B3-1498-40ED-9BA9-EF6127C92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442C-35BD-4C25-82F5-AC1673704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9669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11FA01D-3E4A-49EC-A9B9-91DB21B44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5C9F86-91E2-432E-88A9-730BCAA01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C30B27-9F3E-4C65-8009-D82D34944E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4504C-EE6B-466F-8056-E7ABEEA337B5}" type="datetimeFigureOut">
              <a:rPr lang="pt-BR" smtClean="0"/>
              <a:t>09/05/2021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906DD7-4D24-4CB6-A793-6572D7ABF6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C9FE6F-CB6D-4F14-9DDE-0353DE026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F442C-35BD-4C25-82F5-AC1673704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7426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25FF958C-3E19-474A-BF21-B2E85F0029C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57914" y="4412753"/>
            <a:ext cx="1136914" cy="44261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FB1FE04-6E02-4770-BF1B-E30A7458E1A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45218" y="3960617"/>
            <a:ext cx="1333838" cy="29070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9F88D5B-04B8-4C68-8C8C-D0BF6FF5F61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51901" y="4181499"/>
            <a:ext cx="1404499" cy="34256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77595674-8AA7-45A9-8719-1B61D5E0BE7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69720" y="3746693"/>
            <a:ext cx="1377156" cy="307935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47FD169C-A7FE-4EFE-A8FC-DA5ED27AA42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14263" y="438986"/>
            <a:ext cx="3325374" cy="312723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54A5C012-2B0E-428C-9C18-1A7D10FE382C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51901" y="2133098"/>
            <a:ext cx="1464773" cy="151587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39943642-F87A-4C85-A2CD-6966BB0DD480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57914" y="1441449"/>
            <a:ext cx="1094652" cy="1060443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FE3F3595-0710-4307-8E1F-8919A24F0B84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97010" y="4967137"/>
            <a:ext cx="370052" cy="1428571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92770F39-7D5F-4B72-A2D4-2EF51DB3CEBF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92245" y="4988217"/>
            <a:ext cx="687339" cy="1288759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1C745877-4D48-441F-A282-53CFDE2CC749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89454" y="4945350"/>
            <a:ext cx="652177" cy="1364422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6AB6E348-B5DF-4C98-A6BF-27912D865CF7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29617" y="4935824"/>
            <a:ext cx="733132" cy="139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13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5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1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2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35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Arlan Dantas</dc:creator>
  <cp:lastModifiedBy>Arlan Dantas</cp:lastModifiedBy>
  <cp:revision>4</cp:revision>
  <dcterms:created xsi:type="dcterms:W3CDTF">2021-05-10T00:15:43Z</dcterms:created>
  <dcterms:modified xsi:type="dcterms:W3CDTF">2021-05-10T00:47:45Z</dcterms:modified>
</cp:coreProperties>
</file>